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 on Movie Reviews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Shannon Jones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5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Rotten Tomatoes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data was comprised of Rotten Tomatoes reviews with given sentiment labels from 0 to 5</a:t>
            </a:r>
          </a:p>
          <a:p>
            <a:r>
              <a:rPr lang="en-US" dirty="0" smtClean="0"/>
              <a:t>Train dataset = 39,015 phrases</a:t>
            </a:r>
          </a:p>
          <a:p>
            <a:r>
              <a:rPr lang="en-US" dirty="0" smtClean="0"/>
              <a:t>The sentiment labels were given by </a:t>
            </a:r>
            <a:r>
              <a:rPr lang="en-US" dirty="0" err="1" smtClean="0"/>
              <a:t>Standford’s</a:t>
            </a:r>
            <a:r>
              <a:rPr lang="en-US" dirty="0" smtClean="0"/>
              <a:t> NLP study</a:t>
            </a:r>
          </a:p>
          <a:p>
            <a:pPr lvl="1"/>
            <a:r>
              <a:rPr lang="en-US" dirty="0"/>
              <a:t>0 - negative</a:t>
            </a:r>
          </a:p>
          <a:p>
            <a:pPr lvl="1"/>
            <a:r>
              <a:rPr lang="en-US" dirty="0"/>
              <a:t>1 - somewhat negative</a:t>
            </a:r>
          </a:p>
          <a:p>
            <a:pPr lvl="1"/>
            <a:r>
              <a:rPr lang="en-US" dirty="0"/>
              <a:t>2 - neutral</a:t>
            </a:r>
          </a:p>
          <a:p>
            <a:pPr lvl="1"/>
            <a:r>
              <a:rPr lang="en-US" dirty="0"/>
              <a:t>3 - somewhat positive</a:t>
            </a:r>
          </a:p>
          <a:p>
            <a:pPr lvl="1"/>
            <a:r>
              <a:rPr lang="en-US" dirty="0"/>
              <a:t>4 – </a:t>
            </a:r>
            <a:r>
              <a:rPr lang="en-US" dirty="0" smtClean="0"/>
              <a:t>positive</a:t>
            </a:r>
          </a:p>
          <a:p>
            <a:r>
              <a:rPr lang="en-US" dirty="0" smtClean="0"/>
              <a:t>The goal was to correctly label the reviews from 0 to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1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Majority of the data was classified as neutral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469" y="3019205"/>
            <a:ext cx="5168996" cy="3046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94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0"/>
            <a:ext cx="7345363" cy="43194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Instead of binary prediction like in class, predicting value of 0 to 5</a:t>
            </a:r>
          </a:p>
          <a:p>
            <a:r>
              <a:rPr lang="en-US" dirty="0" smtClean="0"/>
              <a:t>Used the </a:t>
            </a:r>
            <a:r>
              <a:rPr lang="en-US" dirty="0" err="1" smtClean="0"/>
              <a:t>CountVectorizer</a:t>
            </a:r>
            <a:r>
              <a:rPr lang="en-US" dirty="0" smtClean="0"/>
              <a:t> to get a count for each token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 err="1" smtClean="0"/>
              <a:t>sklearn</a:t>
            </a:r>
            <a:r>
              <a:rPr lang="en-US" dirty="0" smtClean="0"/>
              <a:t> Naïve Bayes to fit model</a:t>
            </a:r>
          </a:p>
          <a:p>
            <a:r>
              <a:rPr lang="en-US" dirty="0" smtClean="0"/>
              <a:t>Predicting the test data gives an accuracy of 61.3%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81999"/>
              </p:ext>
            </p:extLst>
          </p:nvPr>
        </p:nvGraphicFramePr>
        <p:xfrm>
          <a:off x="3338222" y="3249988"/>
          <a:ext cx="2182195" cy="1982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447"/>
                <a:gridCol w="1334748"/>
              </a:tblGrid>
              <a:tr h="341948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</a:t>
                      </a:r>
                      <a:endParaRPr lang="en-US" dirty="0"/>
                    </a:p>
                  </a:txBody>
                  <a:tcPr/>
                </a:tc>
              </a:tr>
              <a:tr h="323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Adage</a:t>
                      </a:r>
                    </a:p>
                  </a:txBody>
                  <a:tcPr marL="68580" marR="68580" marT="0" marB="0"/>
                </a:tc>
              </a:tr>
              <a:tr h="323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Aggressive</a:t>
                      </a:r>
                    </a:p>
                  </a:txBody>
                  <a:tcPr marL="68580" marR="68580" marT="0" marB="0"/>
                </a:tc>
              </a:tr>
              <a:tr h="323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</a:t>
                      </a:r>
                    </a:p>
                  </a:txBody>
                  <a:tcPr marL="68580" marR="68580" marT="0" marB="0"/>
                </a:tc>
              </a:tr>
              <a:tr h="323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Amounts</a:t>
                      </a:r>
                    </a:p>
                  </a:txBody>
                  <a:tcPr marL="68580" marR="68580" marT="0" marB="0"/>
                </a:tc>
              </a:tr>
              <a:tr h="323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Amuses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25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Confusion Matrix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of </a:t>
            </a:r>
            <a:r>
              <a:rPr lang="en-US" dirty="0"/>
              <a:t>False Positives: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sleep-inducing thriller with a </a:t>
            </a:r>
            <a:r>
              <a:rPr lang="en-US" dirty="0" smtClean="0"/>
              <a:t>single</a:t>
            </a:r>
          </a:p>
          <a:p>
            <a:pPr lvl="1"/>
            <a:r>
              <a:rPr lang="en-US" dirty="0" smtClean="0"/>
              <a:t>Friday </a:t>
            </a:r>
            <a:r>
              <a:rPr lang="en-US" dirty="0"/>
              <a:t>After Next is a lot more bluster than </a:t>
            </a:r>
            <a:r>
              <a:rPr lang="en-US" dirty="0" smtClean="0"/>
              <a:t>bite</a:t>
            </a:r>
          </a:p>
          <a:p>
            <a:r>
              <a:rPr lang="en-US" dirty="0" smtClean="0"/>
              <a:t>Example of False Negatives:</a:t>
            </a:r>
          </a:p>
          <a:p>
            <a:pPr lvl="1"/>
            <a:r>
              <a:rPr lang="en-US" dirty="0"/>
              <a:t>be accused of being a bit </a:t>
            </a:r>
            <a:r>
              <a:rPr lang="en-US" dirty="0" smtClean="0"/>
              <a:t>undisciplined</a:t>
            </a:r>
          </a:p>
          <a:p>
            <a:pPr lvl="1"/>
            <a:r>
              <a:rPr lang="en-US" dirty="0"/>
              <a:t>will be Greek to anyone not predisposed to the movie 's rude and crude humor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709152"/>
              </p:ext>
            </p:extLst>
          </p:nvPr>
        </p:nvGraphicFramePr>
        <p:xfrm>
          <a:off x="1869229" y="2516048"/>
          <a:ext cx="56388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5638800" imgH="1333500" progId="Word.Document.12">
                  <p:embed/>
                </p:oleObj>
              </mc:Choice>
              <mc:Fallback>
                <p:oleObj name="Document" r:id="rId3" imgW="5638800" imgH="133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9229" y="2516048"/>
                        <a:ext cx="563880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44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Tried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TfidfVectorizer</a:t>
            </a:r>
            <a:r>
              <a:rPr lang="en-US" dirty="0" smtClean="0"/>
              <a:t> to hopefully take weight off of certain tokens (i.e. actors), but got worse accuracy (~57%)</a:t>
            </a:r>
          </a:p>
          <a:p>
            <a:r>
              <a:rPr lang="en-US" dirty="0" err="1" smtClean="0"/>
              <a:t>Ngrams</a:t>
            </a:r>
            <a:r>
              <a:rPr lang="en-US" dirty="0" smtClean="0"/>
              <a:t> to create tokens such as “not good”, but got worse accuracy (~58%)</a:t>
            </a:r>
          </a:p>
          <a:p>
            <a:r>
              <a:rPr lang="en-US" dirty="0" smtClean="0"/>
              <a:t>Random Forest Classifier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9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Given More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own sentiment analysis engine</a:t>
            </a:r>
          </a:p>
          <a:p>
            <a:r>
              <a:rPr lang="en-US" dirty="0" smtClean="0"/>
              <a:t>Predict Rotten Tomatoes rating based on sentiment</a:t>
            </a:r>
          </a:p>
        </p:txBody>
      </p:sp>
    </p:spTree>
    <p:extLst>
      <p:ext uri="{BB962C8B-B14F-4D97-AF65-F5344CB8AC3E}">
        <p14:creationId xmlns:p14="http://schemas.microsoft.com/office/powerpoint/2010/main" val="586930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720</TotalTime>
  <Words>261</Words>
  <Application>Microsoft Macintosh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Capital</vt:lpstr>
      <vt:lpstr>Microsoft Word Document</vt:lpstr>
      <vt:lpstr>Sentiment Analysis on Movie Reviews</vt:lpstr>
      <vt:lpstr>Rotten Tomatoes Data</vt:lpstr>
      <vt:lpstr>Distribution of Data</vt:lpstr>
      <vt:lpstr>Naïve Bayes</vt:lpstr>
      <vt:lpstr>Naïve Bayes Cont.</vt:lpstr>
      <vt:lpstr>Other Things Tried</vt:lpstr>
      <vt:lpstr>If Given More Time…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Movie Reviews</dc:title>
  <dc:creator>Shannon</dc:creator>
  <cp:lastModifiedBy>Shannon</cp:lastModifiedBy>
  <cp:revision>6</cp:revision>
  <dcterms:created xsi:type="dcterms:W3CDTF">2015-05-02T00:31:51Z</dcterms:created>
  <dcterms:modified xsi:type="dcterms:W3CDTF">2015-05-02T12:32:14Z</dcterms:modified>
</cp:coreProperties>
</file>