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A019-94C8-AF46-8008-78836C64F712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786F-D09A-E84A-B4CF-607E172E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United States Adoption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– Data Science</a:t>
            </a:r>
          </a:p>
          <a:p>
            <a:r>
              <a:rPr lang="en-US" dirty="0" smtClean="0"/>
              <a:t>Matthew 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Adoption Statistics</a:t>
            </a:r>
          </a:p>
          <a:p>
            <a:pPr lvl="1"/>
            <a:r>
              <a:rPr lang="en-US" dirty="0" smtClean="0"/>
              <a:t>US </a:t>
            </a:r>
            <a:r>
              <a:rPr lang="en-US" dirty="0" err="1" smtClean="0"/>
              <a:t>Departmentt</a:t>
            </a:r>
            <a:r>
              <a:rPr lang="en-US" dirty="0" smtClean="0"/>
              <a:t> of State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shot 2015-04-10 22.0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9" y="2542725"/>
            <a:ext cx="7087155" cy="2671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884" y="5413701"/>
            <a:ext cx="59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 horizontally, difficult for PDF parsers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Domestic Adoption Statistics</a:t>
            </a:r>
          </a:p>
          <a:p>
            <a:pPr lvl="1"/>
            <a:r>
              <a:rPr lang="en-US" dirty="0" smtClean="0"/>
              <a:t>US Department of Health &amp; Human Services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shot 2015-04-10 22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27" y="2457820"/>
            <a:ext cx="4372085" cy="353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1627" y="6253786"/>
            <a:ext cx="42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Simpler tables, much easier to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PDFs to CSV, manually or through a parser</a:t>
            </a:r>
          </a:p>
          <a:p>
            <a:r>
              <a:rPr lang="en-US" dirty="0" smtClean="0"/>
              <a:t>Read all relevant data into large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Clean titles (e.g. remove spaces, remove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Finalized Domestic, Abroad,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Days to Completion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88" y="4628894"/>
            <a:ext cx="3525407" cy="2229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88" y="2137921"/>
            <a:ext cx="3426951" cy="234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40" y="2668763"/>
            <a:ext cx="4479627" cy="31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to 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Hague vs. Non-Hague statistics for </a:t>
            </a:r>
            <a:r>
              <a:rPr lang="en-US" dirty="0" err="1" smtClean="0"/>
              <a:t>intl</a:t>
            </a:r>
            <a:endParaRPr lang="en-US" dirty="0" smtClean="0"/>
          </a:p>
          <a:p>
            <a:r>
              <a:rPr lang="en-US" dirty="0" smtClean="0"/>
              <a:t>Average cost for adoption</a:t>
            </a:r>
          </a:p>
          <a:p>
            <a:r>
              <a:rPr lang="en-US" dirty="0" smtClean="0"/>
              <a:t>Multi-year data</a:t>
            </a:r>
          </a:p>
          <a:p>
            <a:r>
              <a:rPr lang="en-US" dirty="0" smtClean="0"/>
              <a:t>Domestic Information</a:t>
            </a:r>
          </a:p>
          <a:p>
            <a:pPr lvl="1"/>
            <a:r>
              <a:rPr lang="en-US" dirty="0" smtClean="0"/>
              <a:t>Race, gender, age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Relation to </a:t>
            </a:r>
            <a:r>
              <a:rPr lang="en-US" smtClean="0"/>
              <a:t>adoptive parent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55</TotalTime>
  <Words>123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United States Adoption Statistics</vt:lpstr>
      <vt:lpstr>Data Sources</vt:lpstr>
      <vt:lpstr>Data Sources</vt:lpstr>
      <vt:lpstr>Cleaning Data</vt:lpstr>
      <vt:lpstr>Data Exploration</vt:lpstr>
      <vt:lpstr>Ideas to Investigate</vt:lpstr>
    </vt:vector>
  </TitlesOfParts>
  <Company>M&amp;T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Adoption Statistics</dc:title>
  <dc:creator>Matthew Reese</dc:creator>
  <cp:lastModifiedBy>Matthew Reese</cp:lastModifiedBy>
  <cp:revision>5</cp:revision>
  <dcterms:created xsi:type="dcterms:W3CDTF">2015-04-11T01:59:47Z</dcterms:created>
  <dcterms:modified xsi:type="dcterms:W3CDTF">2015-04-11T02:55:03Z</dcterms:modified>
</cp:coreProperties>
</file>