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6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97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4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2E54-0986-44EC-8236-748C8684C6F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F1A4FD-400C-49A7-BC05-7C69FD39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alestorm_ticket.txt" TargetMode="External"/><Relationship Id="rId2" Type="http://schemas.openxmlformats.org/officeDocument/2006/relationships/hyperlink" Target="file:///C:\Users\jupton\Desktop\headerdata_311concert.t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65761"/>
            <a:ext cx="8596668" cy="6083807"/>
          </a:xfrm>
        </p:spPr>
        <p:txBody>
          <a:bodyPr>
            <a:noAutofit/>
          </a:bodyPr>
          <a:lstStyle/>
          <a:p>
            <a:r>
              <a:rPr lang="en-US" sz="3600" dirty="0"/>
              <a:t>What is the variance among ticket prices for the same </a:t>
            </a:r>
            <a:r>
              <a:rPr lang="en-US" sz="3600" dirty="0" smtClean="0"/>
              <a:t>event/seating?</a:t>
            </a:r>
          </a:p>
          <a:p>
            <a:endParaRPr lang="en-US" sz="3600" dirty="0" smtClean="0"/>
          </a:p>
          <a:p>
            <a:r>
              <a:rPr lang="en-US" sz="3600" dirty="0" smtClean="0"/>
              <a:t>Is </a:t>
            </a:r>
            <a:r>
              <a:rPr lang="en-US" sz="3600" dirty="0"/>
              <a:t>there more or less variance based on the type of act (hip hop, pop, rock, geezer rock)? 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Is </a:t>
            </a:r>
            <a:r>
              <a:rPr lang="en-US" sz="3600" dirty="0"/>
              <a:t>there a geographic or temporal </a:t>
            </a:r>
            <a:r>
              <a:rPr lang="en-US" sz="3600" dirty="0" smtClean="0"/>
              <a:t>variance?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51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>
                <a:hlinkClick r:id="rId2" action="ppaction://hlinkfile"/>
              </a:rPr>
              <a:t>The event file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>
                <a:hlinkClick r:id="rId3" action="ppaction://hlinkfile"/>
              </a:rPr>
              <a:t>The ticket file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297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663" y="560832"/>
            <a:ext cx="4974337" cy="516940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66" y="426148"/>
            <a:ext cx="65436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7607" y="189315"/>
            <a:ext cx="8596668" cy="1188381"/>
          </a:xfrm>
        </p:spPr>
        <p:txBody>
          <a:bodyPr/>
          <a:lstStyle/>
          <a:p>
            <a:pPr algn="ctr"/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77335" y="2231136"/>
            <a:ext cx="8596668" cy="4279392"/>
          </a:xfrm>
        </p:spPr>
        <p:txBody>
          <a:bodyPr/>
          <a:lstStyle/>
          <a:p>
            <a:pPr algn="ctr"/>
            <a:r>
              <a:rPr lang="en-US" sz="3200" dirty="0" err="1" smtClean="0"/>
              <a:t>StubHub</a:t>
            </a:r>
            <a:r>
              <a:rPr lang="en-US" sz="3200" dirty="0" smtClean="0"/>
              <a:t> knows I’m a robot</a:t>
            </a:r>
            <a:endParaRPr lang="en-US" sz="3200" dirty="0"/>
          </a:p>
          <a:p>
            <a:pPr algn="ctr"/>
            <a:r>
              <a:rPr lang="en-US" sz="2400" dirty="0"/>
              <a:t>: “My goodness! The number of requests you’ve made is positively inhuman – so, from one robot to another – this system is blocking you for ten minutes.”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6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40419"/>
            <a:ext cx="8596668" cy="11152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Solutions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755648"/>
            <a:ext cx="8596668" cy="48889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  <a:p>
            <a:pPr algn="ctr"/>
            <a:r>
              <a:rPr lang="en-US" sz="3200" dirty="0"/>
              <a:t>Timer (still blocking)</a:t>
            </a:r>
          </a:p>
          <a:p>
            <a:pPr algn="ctr"/>
            <a:r>
              <a:rPr lang="en-US" sz="3200" dirty="0"/>
              <a:t>API key (too slow without </a:t>
            </a:r>
            <a:r>
              <a:rPr lang="en-US" sz="3200" dirty="0" smtClean="0"/>
              <a:t>use-case </a:t>
            </a:r>
            <a:r>
              <a:rPr lang="en-US" sz="3200" dirty="0"/>
              <a:t>approval)</a:t>
            </a:r>
          </a:p>
          <a:p>
            <a:pPr algn="ctr"/>
            <a:r>
              <a:rPr lang="en-US" sz="3200" dirty="0"/>
              <a:t>IP address: (tried Tor)</a:t>
            </a:r>
          </a:p>
          <a:p>
            <a:pPr algn="ctr"/>
            <a:r>
              <a:rPr lang="en-US" sz="3200" dirty="0"/>
              <a:t>Random </a:t>
            </a:r>
            <a:r>
              <a:rPr lang="en-US" sz="3200" dirty="0" smtClean="0"/>
              <a:t>timer (still shutting off)</a:t>
            </a:r>
            <a:endParaRPr lang="en-US" sz="3200" dirty="0"/>
          </a:p>
          <a:p>
            <a:pPr algn="ctr"/>
            <a:r>
              <a:rPr lang="en-US" sz="3200" dirty="0"/>
              <a:t>Selective </a:t>
            </a:r>
            <a:r>
              <a:rPr lang="en-US" sz="3200" dirty="0" smtClean="0"/>
              <a:t>events</a:t>
            </a:r>
          </a:p>
          <a:p>
            <a:pPr algn="ctr"/>
            <a:r>
              <a:rPr lang="en-US" sz="3200" dirty="0" smtClean="0"/>
              <a:t>Multiple computers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877824"/>
            <a:ext cx="8596668" cy="8046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Known assumptions: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682496"/>
            <a:ext cx="8596668" cy="4730496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Scraping </a:t>
            </a:r>
            <a:r>
              <a:rPr lang="en-US" sz="3200" dirty="0"/>
              <a:t>only 50% of the market; will not capture seats sold other </a:t>
            </a:r>
            <a:r>
              <a:rPr lang="en-US" sz="3200" dirty="0" smtClean="0"/>
              <a:t>ways (Ticketmaster’s TM+)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Cannot </a:t>
            </a:r>
            <a:r>
              <a:rPr lang="en-US" sz="3200" dirty="0"/>
              <a:t>be sure seat is sold (could be withdrawn</a:t>
            </a:r>
            <a:r>
              <a:rPr lang="en-US" sz="3200" dirty="0" smtClean="0"/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Will </a:t>
            </a:r>
            <a:r>
              <a:rPr lang="en-US" sz="3200" dirty="0"/>
              <a:t>not capture tickets sold in &lt; a day </a:t>
            </a:r>
            <a:endParaRPr lang="en-US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Need to complete concert cycle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965</TotalTime>
  <Words>166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The event file  The ticket file</vt:lpstr>
      <vt:lpstr>PowerPoint Presentation</vt:lpstr>
      <vt:lpstr>Problem:</vt:lpstr>
      <vt:lpstr>Solutions </vt:lpstr>
      <vt:lpstr>Known assumptions: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Upton, Jodi</dc:creator>
  <cp:lastModifiedBy>Upton, Jodi</cp:lastModifiedBy>
  <cp:revision>13</cp:revision>
  <dcterms:created xsi:type="dcterms:W3CDTF">2015-03-18T19:12:06Z</dcterms:created>
  <dcterms:modified xsi:type="dcterms:W3CDTF">2015-03-21T14:09:51Z</dcterms:modified>
</cp:coreProperties>
</file>