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14"/>
  </p:notesMasterIdLst>
  <p:sldIdLst>
    <p:sldId id="274" r:id="rId3"/>
    <p:sldId id="261" r:id="rId4"/>
    <p:sldId id="265" r:id="rId5"/>
    <p:sldId id="270" r:id="rId6"/>
    <p:sldId id="269" r:id="rId7"/>
    <p:sldId id="268" r:id="rId8"/>
    <p:sldId id="264" r:id="rId9"/>
    <p:sldId id="262" r:id="rId10"/>
    <p:sldId id="271" r:id="rId11"/>
    <p:sldId id="267"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3C307-10C8-4E2F-B899-5491ECA5038D}"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3F00E-2B75-4C6F-BBB1-6CE13B0F84C4}" type="slidenum">
              <a:rPr lang="en-US" smtClean="0"/>
              <a:t>‹#›</a:t>
            </a:fld>
            <a:endParaRPr lang="en-US"/>
          </a:p>
        </p:txBody>
      </p:sp>
    </p:spTree>
    <p:extLst>
      <p:ext uri="{BB962C8B-B14F-4D97-AF65-F5344CB8AC3E}">
        <p14:creationId xmlns:p14="http://schemas.microsoft.com/office/powerpoint/2010/main" val="1667875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0b6e85567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0b6e85567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0b6c7d3bcd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0b6c7d3bc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750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0b6c7d3bcd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0b6c7d3bc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848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0b6c7d3bcd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0b6c7d3bc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5353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0b6c7d3bcd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0b6c7d3bc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926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0b6c7d3bcd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0b6c7d3bc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465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0b6c7d3bcd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0b6c7d3bc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096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0b6c7d3bcd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0b6c7d3bcd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0b6c7d3bcd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0b6c7d3bc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014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0b6c7d3bcd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0b6c7d3bc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438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12.png"/><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3.png"/><Relationship Id="rId9"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13.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5.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3.png"/></Relationships>
</file>

<file path=ppt/slideLayouts/_rels/slideLayout48.xml.rels><?xml version="1.0" encoding="UTF-8" standalone="yes"?>
<Relationships xmlns="http://schemas.openxmlformats.org/package/2006/relationships"><Relationship Id="rId8" Type="http://schemas.openxmlformats.org/officeDocument/2006/relationships/hyperlink" Target="http://bit.ly/2TtBDfr" TargetMode="External"/><Relationship Id="rId3" Type="http://schemas.openxmlformats.org/officeDocument/2006/relationships/image" Target="../media/image5.png"/><Relationship Id="rId7" Type="http://schemas.openxmlformats.org/officeDocument/2006/relationships/hyperlink" Target="http://bit.ly/2TyoMsr" TargetMode="External"/><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hyperlink" Target="http://bit.ly/2Tynxth" TargetMode="External"/><Relationship Id="rId5" Type="http://schemas.openxmlformats.org/officeDocument/2006/relationships/image" Target="../media/image7.png"/><Relationship Id="rId4"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9.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11304D-7EF3-4A7B-8DA8-D9B4C11EA6E6}" type="datetimeFigureOut">
              <a:rPr lang="en-US" smtClean="0"/>
              <a:t>12/5/2023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6FC8E04-35E0-4EEF-B945-FA7DC8AC3B5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356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1304D-7EF3-4A7B-8DA8-D9B4C11EA6E6}"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C8E04-35E0-4EEF-B945-FA7DC8AC3B5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237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1304D-7EF3-4A7B-8DA8-D9B4C11EA6E6}"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C8E04-35E0-4EEF-B945-FA7DC8AC3B5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2719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768867" y="5732933"/>
            <a:ext cx="7504499" cy="2498259"/>
          </a:xfrm>
          <a:prstGeom prst="rect">
            <a:avLst/>
          </a:prstGeom>
          <a:noFill/>
          <a:ln>
            <a:noFill/>
          </a:ln>
        </p:spPr>
      </p:pic>
      <p:pic>
        <p:nvPicPr>
          <p:cNvPr id="10" name="Google Shape;10;p2"/>
          <p:cNvPicPr preferRelativeResize="0"/>
          <p:nvPr/>
        </p:nvPicPr>
        <p:blipFill>
          <a:blip r:embed="rId3">
            <a:alphaModFix/>
          </a:blip>
          <a:stretch>
            <a:fillRect/>
          </a:stretch>
        </p:blipFill>
        <p:spPr>
          <a:xfrm>
            <a:off x="1163683" y="5560401"/>
            <a:ext cx="11704768" cy="2720967"/>
          </a:xfrm>
          <a:prstGeom prst="rect">
            <a:avLst/>
          </a:prstGeom>
          <a:noFill/>
          <a:ln>
            <a:noFill/>
          </a:ln>
        </p:spPr>
      </p:pic>
      <p:sp>
        <p:nvSpPr>
          <p:cNvPr id="11" name="Google Shape;11;p2"/>
          <p:cNvSpPr txBox="1">
            <a:spLocks noGrp="1"/>
          </p:cNvSpPr>
          <p:nvPr>
            <p:ph type="ctrTitle"/>
          </p:nvPr>
        </p:nvSpPr>
        <p:spPr>
          <a:xfrm>
            <a:off x="1645200" y="2118933"/>
            <a:ext cx="8901600" cy="187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733">
                <a:solidFill>
                  <a:schemeClr val="lt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2" name="Google Shape;12;p2"/>
          <p:cNvSpPr txBox="1">
            <a:spLocks noGrp="1"/>
          </p:cNvSpPr>
          <p:nvPr>
            <p:ph type="subTitle" idx="1"/>
          </p:nvPr>
        </p:nvSpPr>
        <p:spPr>
          <a:xfrm>
            <a:off x="6483967" y="4603187"/>
            <a:ext cx="6446800" cy="225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133">
                <a:solidFill>
                  <a:schemeClr val="lt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pic>
        <p:nvPicPr>
          <p:cNvPr id="13" name="Google Shape;13;p2"/>
          <p:cNvPicPr preferRelativeResize="0"/>
          <p:nvPr/>
        </p:nvPicPr>
        <p:blipFill>
          <a:blip r:embed="rId4">
            <a:alphaModFix/>
          </a:blip>
          <a:stretch>
            <a:fillRect/>
          </a:stretch>
        </p:blipFill>
        <p:spPr>
          <a:xfrm flipH="1">
            <a:off x="6704167" y="-1494200"/>
            <a:ext cx="7099300" cy="5613400"/>
          </a:xfrm>
          <a:prstGeom prst="rect">
            <a:avLst/>
          </a:prstGeom>
          <a:noFill/>
          <a:ln>
            <a:noFill/>
          </a:ln>
        </p:spPr>
      </p:pic>
      <p:pic>
        <p:nvPicPr>
          <p:cNvPr id="14" name="Google Shape;14;p2"/>
          <p:cNvPicPr preferRelativeResize="0"/>
          <p:nvPr/>
        </p:nvPicPr>
        <p:blipFill>
          <a:blip r:embed="rId5">
            <a:alphaModFix/>
          </a:blip>
          <a:stretch>
            <a:fillRect/>
          </a:stretch>
        </p:blipFill>
        <p:spPr>
          <a:xfrm flipH="1">
            <a:off x="7064567" y="-1615215"/>
            <a:ext cx="5803900" cy="2959100"/>
          </a:xfrm>
          <a:prstGeom prst="rect">
            <a:avLst/>
          </a:prstGeom>
          <a:noFill/>
          <a:ln>
            <a:noFill/>
          </a:ln>
        </p:spPr>
      </p:pic>
      <p:pic>
        <p:nvPicPr>
          <p:cNvPr id="15" name="Google Shape;15;p2"/>
          <p:cNvPicPr preferRelativeResize="0"/>
          <p:nvPr/>
        </p:nvPicPr>
        <p:blipFill>
          <a:blip r:embed="rId6">
            <a:alphaModFix/>
          </a:blip>
          <a:stretch>
            <a:fillRect/>
          </a:stretch>
        </p:blipFill>
        <p:spPr>
          <a:xfrm flipH="1">
            <a:off x="7425001" y="-1167415"/>
            <a:ext cx="7835900" cy="1841500"/>
          </a:xfrm>
          <a:prstGeom prst="rect">
            <a:avLst/>
          </a:prstGeom>
          <a:noFill/>
          <a:ln>
            <a:noFill/>
          </a:ln>
        </p:spPr>
      </p:pic>
      <p:pic>
        <p:nvPicPr>
          <p:cNvPr id="16" name="Google Shape;16;p2"/>
          <p:cNvPicPr preferRelativeResize="0"/>
          <p:nvPr/>
        </p:nvPicPr>
        <p:blipFill>
          <a:blip r:embed="rId7">
            <a:alphaModFix/>
          </a:blip>
          <a:stretch>
            <a:fillRect/>
          </a:stretch>
        </p:blipFill>
        <p:spPr>
          <a:xfrm>
            <a:off x="-1101533" y="4119184"/>
            <a:ext cx="4483100" cy="6350000"/>
          </a:xfrm>
          <a:prstGeom prst="rect">
            <a:avLst/>
          </a:prstGeom>
          <a:noFill/>
          <a:ln>
            <a:noFill/>
          </a:ln>
        </p:spPr>
      </p:pic>
      <p:pic>
        <p:nvPicPr>
          <p:cNvPr id="17" name="Google Shape;17;p2"/>
          <p:cNvPicPr preferRelativeResize="0"/>
          <p:nvPr/>
        </p:nvPicPr>
        <p:blipFill>
          <a:blip r:embed="rId8">
            <a:alphaModFix/>
          </a:blip>
          <a:stretch>
            <a:fillRect/>
          </a:stretch>
        </p:blipFill>
        <p:spPr>
          <a:xfrm>
            <a:off x="-1377233" y="5674048"/>
            <a:ext cx="12192000" cy="3240273"/>
          </a:xfrm>
          <a:prstGeom prst="rect">
            <a:avLst/>
          </a:prstGeom>
          <a:noFill/>
          <a:ln>
            <a:noFill/>
          </a:ln>
        </p:spPr>
      </p:pic>
      <p:pic>
        <p:nvPicPr>
          <p:cNvPr id="18" name="Google Shape;18;p2"/>
          <p:cNvPicPr preferRelativeResize="0"/>
          <p:nvPr/>
        </p:nvPicPr>
        <p:blipFill>
          <a:blip r:embed="rId9">
            <a:alphaModFix/>
          </a:blip>
          <a:stretch>
            <a:fillRect/>
          </a:stretch>
        </p:blipFill>
        <p:spPr>
          <a:xfrm>
            <a:off x="194567" y="5674018"/>
            <a:ext cx="4851400" cy="3289300"/>
          </a:xfrm>
          <a:prstGeom prst="rect">
            <a:avLst/>
          </a:prstGeom>
          <a:noFill/>
          <a:ln>
            <a:noFill/>
          </a:ln>
        </p:spPr>
      </p:pic>
      <p:pic>
        <p:nvPicPr>
          <p:cNvPr id="19" name="Google Shape;19;p2"/>
          <p:cNvPicPr preferRelativeResize="0"/>
          <p:nvPr/>
        </p:nvPicPr>
        <p:blipFill>
          <a:blip r:embed="rId10">
            <a:alphaModFix/>
          </a:blip>
          <a:stretch>
            <a:fillRect/>
          </a:stretch>
        </p:blipFill>
        <p:spPr>
          <a:xfrm>
            <a:off x="1957500" y="6086733"/>
            <a:ext cx="9526232" cy="1992107"/>
          </a:xfrm>
          <a:prstGeom prst="rect">
            <a:avLst/>
          </a:prstGeom>
          <a:noFill/>
          <a:ln>
            <a:noFill/>
          </a:ln>
        </p:spPr>
      </p:pic>
      <p:pic>
        <p:nvPicPr>
          <p:cNvPr id="20" name="Google Shape;20;p2"/>
          <p:cNvPicPr preferRelativeResize="0"/>
          <p:nvPr/>
        </p:nvPicPr>
        <p:blipFill>
          <a:blip r:embed="rId11">
            <a:alphaModFix/>
          </a:blip>
          <a:stretch>
            <a:fillRect/>
          </a:stretch>
        </p:blipFill>
        <p:spPr>
          <a:xfrm>
            <a:off x="-1230449" y="-2553700"/>
            <a:ext cx="6489700" cy="5918200"/>
          </a:xfrm>
          <a:prstGeom prst="rect">
            <a:avLst/>
          </a:prstGeom>
          <a:noFill/>
          <a:ln>
            <a:noFill/>
          </a:ln>
        </p:spPr>
      </p:pic>
      <p:pic>
        <p:nvPicPr>
          <p:cNvPr id="21" name="Google Shape;21;p2"/>
          <p:cNvPicPr preferRelativeResize="0"/>
          <p:nvPr/>
        </p:nvPicPr>
        <p:blipFill>
          <a:blip r:embed="rId11">
            <a:alphaModFix/>
          </a:blip>
          <a:stretch>
            <a:fillRect/>
          </a:stretch>
        </p:blipFill>
        <p:spPr>
          <a:xfrm flipH="1">
            <a:off x="6883918" y="-1831467"/>
            <a:ext cx="6489700" cy="5918200"/>
          </a:xfrm>
          <a:prstGeom prst="rect">
            <a:avLst/>
          </a:prstGeom>
          <a:noFill/>
          <a:ln>
            <a:noFill/>
          </a:ln>
        </p:spPr>
      </p:pic>
    </p:spTree>
    <p:extLst>
      <p:ext uri="{BB962C8B-B14F-4D97-AF65-F5344CB8AC3E}">
        <p14:creationId xmlns:p14="http://schemas.microsoft.com/office/powerpoint/2010/main" val="1781642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2"/>
        <p:cNvGrpSpPr/>
        <p:nvPr/>
      </p:nvGrpSpPr>
      <p:grpSpPr>
        <a:xfrm>
          <a:off x="0" y="0"/>
          <a:ext cx="0" cy="0"/>
          <a:chOff x="0" y="0"/>
          <a:chExt cx="0" cy="0"/>
        </a:xfrm>
      </p:grpSpPr>
      <p:pic>
        <p:nvPicPr>
          <p:cNvPr id="23" name="Google Shape;23;p3"/>
          <p:cNvPicPr preferRelativeResize="0"/>
          <p:nvPr/>
        </p:nvPicPr>
        <p:blipFill>
          <a:blip r:embed="rId2">
            <a:alphaModFix/>
          </a:blip>
          <a:stretch>
            <a:fillRect/>
          </a:stretch>
        </p:blipFill>
        <p:spPr>
          <a:xfrm rot="10800000" flipH="1">
            <a:off x="9553167" y="-186350"/>
            <a:ext cx="9526232" cy="1992107"/>
          </a:xfrm>
          <a:prstGeom prst="rect">
            <a:avLst/>
          </a:prstGeom>
          <a:noFill/>
          <a:ln>
            <a:noFill/>
          </a:ln>
        </p:spPr>
      </p:pic>
      <p:sp>
        <p:nvSpPr>
          <p:cNvPr id="24" name="Google Shape;24;p3"/>
          <p:cNvSpPr txBox="1">
            <a:spLocks noGrp="1"/>
          </p:cNvSpPr>
          <p:nvPr>
            <p:ph type="title"/>
          </p:nvPr>
        </p:nvSpPr>
        <p:spPr>
          <a:xfrm>
            <a:off x="2164899" y="3141500"/>
            <a:ext cx="7826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333"/>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25" name="Google Shape;25;p3"/>
          <p:cNvSpPr txBox="1">
            <a:spLocks noGrp="1"/>
          </p:cNvSpPr>
          <p:nvPr>
            <p:ph type="title" idx="2" hasCustomPrompt="1"/>
          </p:nvPr>
        </p:nvSpPr>
        <p:spPr>
          <a:xfrm>
            <a:off x="4850865" y="1331467"/>
            <a:ext cx="2454800" cy="1954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13333">
                <a:solidFill>
                  <a:schemeClr val="l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6" name="Google Shape;26;p3"/>
          <p:cNvSpPr txBox="1">
            <a:spLocks noGrp="1"/>
          </p:cNvSpPr>
          <p:nvPr>
            <p:ph type="subTitle" idx="1"/>
          </p:nvPr>
        </p:nvSpPr>
        <p:spPr>
          <a:xfrm>
            <a:off x="2164924" y="4332900"/>
            <a:ext cx="7826800" cy="582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1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pic>
        <p:nvPicPr>
          <p:cNvPr id="27" name="Google Shape;27;p3"/>
          <p:cNvPicPr preferRelativeResize="0"/>
          <p:nvPr/>
        </p:nvPicPr>
        <p:blipFill>
          <a:blip r:embed="rId3">
            <a:alphaModFix/>
          </a:blip>
          <a:stretch>
            <a:fillRect/>
          </a:stretch>
        </p:blipFill>
        <p:spPr>
          <a:xfrm flipH="1">
            <a:off x="8866667" y="3791900"/>
            <a:ext cx="4483100" cy="6350000"/>
          </a:xfrm>
          <a:prstGeom prst="rect">
            <a:avLst/>
          </a:prstGeom>
          <a:noFill/>
          <a:ln>
            <a:noFill/>
          </a:ln>
        </p:spPr>
      </p:pic>
      <p:pic>
        <p:nvPicPr>
          <p:cNvPr id="28" name="Google Shape;28;p3"/>
          <p:cNvPicPr preferRelativeResize="0"/>
          <p:nvPr/>
        </p:nvPicPr>
        <p:blipFill>
          <a:blip r:embed="rId4">
            <a:alphaModFix/>
          </a:blip>
          <a:stretch>
            <a:fillRect/>
          </a:stretch>
        </p:blipFill>
        <p:spPr>
          <a:xfrm>
            <a:off x="-1516182" y="-531682"/>
            <a:ext cx="5803900" cy="2959100"/>
          </a:xfrm>
          <a:prstGeom prst="rect">
            <a:avLst/>
          </a:prstGeom>
          <a:noFill/>
          <a:ln>
            <a:noFill/>
          </a:ln>
        </p:spPr>
      </p:pic>
      <p:pic>
        <p:nvPicPr>
          <p:cNvPr id="29" name="Google Shape;29;p3"/>
          <p:cNvPicPr preferRelativeResize="0"/>
          <p:nvPr/>
        </p:nvPicPr>
        <p:blipFill>
          <a:blip r:embed="rId5">
            <a:alphaModFix/>
          </a:blip>
          <a:stretch>
            <a:fillRect/>
          </a:stretch>
        </p:blipFill>
        <p:spPr>
          <a:xfrm>
            <a:off x="-3804199" y="-40415"/>
            <a:ext cx="7835900" cy="1841500"/>
          </a:xfrm>
          <a:prstGeom prst="rect">
            <a:avLst/>
          </a:prstGeom>
          <a:noFill/>
          <a:ln>
            <a:noFill/>
          </a:ln>
        </p:spPr>
      </p:pic>
      <p:pic>
        <p:nvPicPr>
          <p:cNvPr id="30" name="Google Shape;30;p3"/>
          <p:cNvPicPr preferRelativeResize="0"/>
          <p:nvPr/>
        </p:nvPicPr>
        <p:blipFill>
          <a:blip r:embed="rId6">
            <a:alphaModFix/>
          </a:blip>
          <a:stretch>
            <a:fillRect/>
          </a:stretch>
        </p:blipFill>
        <p:spPr>
          <a:xfrm>
            <a:off x="-951000" y="5320281"/>
            <a:ext cx="12192000" cy="3240273"/>
          </a:xfrm>
          <a:prstGeom prst="rect">
            <a:avLst/>
          </a:prstGeom>
          <a:noFill/>
          <a:ln>
            <a:noFill/>
          </a:ln>
        </p:spPr>
      </p:pic>
      <p:pic>
        <p:nvPicPr>
          <p:cNvPr id="31" name="Google Shape;31;p3"/>
          <p:cNvPicPr preferRelativeResize="0"/>
          <p:nvPr/>
        </p:nvPicPr>
        <p:blipFill>
          <a:blip r:embed="rId7">
            <a:alphaModFix/>
          </a:blip>
          <a:stretch>
            <a:fillRect/>
          </a:stretch>
        </p:blipFill>
        <p:spPr>
          <a:xfrm>
            <a:off x="396833" y="5565218"/>
            <a:ext cx="4851400" cy="3289300"/>
          </a:xfrm>
          <a:prstGeom prst="rect">
            <a:avLst/>
          </a:prstGeom>
          <a:noFill/>
          <a:ln>
            <a:noFill/>
          </a:ln>
        </p:spPr>
      </p:pic>
    </p:spTree>
    <p:extLst>
      <p:ext uri="{BB962C8B-B14F-4D97-AF65-F5344CB8AC3E}">
        <p14:creationId xmlns:p14="http://schemas.microsoft.com/office/powerpoint/2010/main" val="641273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4"/>
          <p:cNvSpPr txBox="1">
            <a:spLocks noGrp="1"/>
          </p:cNvSpPr>
          <p:nvPr>
            <p:ph type="body" idx="1"/>
          </p:nvPr>
        </p:nvSpPr>
        <p:spPr>
          <a:xfrm>
            <a:off x="950967" y="1662600"/>
            <a:ext cx="102900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rgbClr val="FF0000"/>
              </a:buClr>
              <a:buSzPts val="1400"/>
              <a:buAutoNum type="arabicPeriod"/>
              <a:defRPr sz="1467"/>
            </a:lvl1pPr>
            <a:lvl2pPr marL="1219170" lvl="1" indent="-423323" rtl="0">
              <a:spcBef>
                <a:spcPts val="0"/>
              </a:spcBef>
              <a:spcAft>
                <a:spcPts val="0"/>
              </a:spcAft>
              <a:buSzPts val="1400"/>
              <a:buAutoNum type="alphaLcPeriod"/>
              <a:defRPr/>
            </a:lvl2pPr>
            <a:lvl3pPr marL="1828754" lvl="2" indent="-423323" rtl="0">
              <a:spcBef>
                <a:spcPts val="0"/>
              </a:spcBef>
              <a:spcAft>
                <a:spcPts val="0"/>
              </a:spcAft>
              <a:buSzPts val="1400"/>
              <a:buAutoNum type="romanLcPeriod"/>
              <a:defRPr/>
            </a:lvl3pPr>
            <a:lvl4pPr marL="2438339" lvl="3" indent="-423323" rtl="0">
              <a:spcBef>
                <a:spcPts val="0"/>
              </a:spcBef>
              <a:spcAft>
                <a:spcPts val="0"/>
              </a:spcAft>
              <a:buSzPts val="1400"/>
              <a:buAutoNum type="arabicPeriod"/>
              <a:defRPr/>
            </a:lvl4pPr>
            <a:lvl5pPr marL="3047924" lvl="4" indent="-423323" rtl="0">
              <a:spcBef>
                <a:spcPts val="0"/>
              </a:spcBef>
              <a:spcAft>
                <a:spcPts val="0"/>
              </a:spcAft>
              <a:buSzPts val="1400"/>
              <a:buAutoNum type="alphaLcPeriod"/>
              <a:defRPr/>
            </a:lvl5pPr>
            <a:lvl6pPr marL="3657509" lvl="5" indent="-423323" rtl="0">
              <a:spcBef>
                <a:spcPts val="0"/>
              </a:spcBef>
              <a:spcAft>
                <a:spcPts val="0"/>
              </a:spcAft>
              <a:buSzPts val="1400"/>
              <a:buAutoNum type="romanLcPeriod"/>
              <a:defRPr/>
            </a:lvl6pPr>
            <a:lvl7pPr marL="4267093" lvl="6" indent="-423323" rtl="0">
              <a:spcBef>
                <a:spcPts val="0"/>
              </a:spcBef>
              <a:spcAft>
                <a:spcPts val="0"/>
              </a:spcAft>
              <a:buSzPts val="1400"/>
              <a:buAutoNum type="arabicPeriod"/>
              <a:defRPr/>
            </a:lvl7pPr>
            <a:lvl8pPr marL="4876678" lvl="7" indent="-423323" rtl="0">
              <a:spcBef>
                <a:spcPts val="0"/>
              </a:spcBef>
              <a:spcAft>
                <a:spcPts val="0"/>
              </a:spcAft>
              <a:buSzPts val="1400"/>
              <a:buAutoNum type="alphaLcPeriod"/>
              <a:defRPr/>
            </a:lvl8pPr>
            <a:lvl9pPr marL="5486263" lvl="8" indent="-423323" rtl="0">
              <a:spcBef>
                <a:spcPts val="0"/>
              </a:spcBef>
              <a:spcAft>
                <a:spcPts val="0"/>
              </a:spcAft>
              <a:buSzPts val="1400"/>
              <a:buAutoNum type="romanLcPeriod"/>
              <a:defRPr/>
            </a:lvl9pPr>
          </a:lstStyle>
          <a:p>
            <a:endParaRPr/>
          </a:p>
        </p:txBody>
      </p:sp>
      <p:pic>
        <p:nvPicPr>
          <p:cNvPr id="35" name="Google Shape;35;p4"/>
          <p:cNvPicPr preferRelativeResize="0"/>
          <p:nvPr/>
        </p:nvPicPr>
        <p:blipFill>
          <a:blip r:embed="rId2">
            <a:alphaModFix/>
          </a:blip>
          <a:stretch>
            <a:fillRect/>
          </a:stretch>
        </p:blipFill>
        <p:spPr>
          <a:xfrm flipH="1">
            <a:off x="7323085" y="-1432700"/>
            <a:ext cx="7099300" cy="5613400"/>
          </a:xfrm>
          <a:prstGeom prst="rect">
            <a:avLst/>
          </a:prstGeom>
          <a:noFill/>
          <a:ln>
            <a:noFill/>
          </a:ln>
        </p:spPr>
      </p:pic>
      <p:pic>
        <p:nvPicPr>
          <p:cNvPr id="36" name="Google Shape;36;p4"/>
          <p:cNvPicPr preferRelativeResize="0"/>
          <p:nvPr/>
        </p:nvPicPr>
        <p:blipFill>
          <a:blip r:embed="rId3">
            <a:alphaModFix/>
          </a:blip>
          <a:stretch>
            <a:fillRect/>
          </a:stretch>
        </p:blipFill>
        <p:spPr>
          <a:xfrm flipH="1">
            <a:off x="7683485" y="-1553715"/>
            <a:ext cx="5803900" cy="2959100"/>
          </a:xfrm>
          <a:prstGeom prst="rect">
            <a:avLst/>
          </a:prstGeom>
          <a:noFill/>
          <a:ln>
            <a:noFill/>
          </a:ln>
        </p:spPr>
      </p:pic>
      <p:pic>
        <p:nvPicPr>
          <p:cNvPr id="37" name="Google Shape;37;p4"/>
          <p:cNvPicPr preferRelativeResize="0"/>
          <p:nvPr/>
        </p:nvPicPr>
        <p:blipFill>
          <a:blip r:embed="rId4">
            <a:alphaModFix/>
          </a:blip>
          <a:stretch>
            <a:fillRect/>
          </a:stretch>
        </p:blipFill>
        <p:spPr>
          <a:xfrm flipH="1">
            <a:off x="8034601" y="-1167415"/>
            <a:ext cx="7835900" cy="1841500"/>
          </a:xfrm>
          <a:prstGeom prst="rect">
            <a:avLst/>
          </a:prstGeom>
          <a:noFill/>
          <a:ln>
            <a:noFill/>
          </a:ln>
        </p:spPr>
      </p:pic>
      <p:pic>
        <p:nvPicPr>
          <p:cNvPr id="38" name="Google Shape;38;p4"/>
          <p:cNvPicPr preferRelativeResize="0"/>
          <p:nvPr/>
        </p:nvPicPr>
        <p:blipFill>
          <a:blip r:embed="rId5">
            <a:alphaModFix/>
          </a:blip>
          <a:stretch>
            <a:fillRect/>
          </a:stretch>
        </p:blipFill>
        <p:spPr>
          <a:xfrm flipH="1">
            <a:off x="7411451" y="-1857967"/>
            <a:ext cx="6489700" cy="5918200"/>
          </a:xfrm>
          <a:prstGeom prst="rect">
            <a:avLst/>
          </a:prstGeom>
          <a:noFill/>
          <a:ln>
            <a:noFill/>
          </a:ln>
        </p:spPr>
      </p:pic>
    </p:spTree>
    <p:extLst>
      <p:ext uri="{BB962C8B-B14F-4D97-AF65-F5344CB8AC3E}">
        <p14:creationId xmlns:p14="http://schemas.microsoft.com/office/powerpoint/2010/main" val="3908930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1" name="Google Shape;41;p5"/>
          <p:cNvSpPr txBox="1">
            <a:spLocks noGrp="1"/>
          </p:cNvSpPr>
          <p:nvPr>
            <p:ph type="body" idx="1"/>
          </p:nvPr>
        </p:nvSpPr>
        <p:spPr>
          <a:xfrm>
            <a:off x="950851" y="1662600"/>
            <a:ext cx="4798000" cy="3626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42" name="Google Shape;42;p5"/>
          <p:cNvSpPr txBox="1">
            <a:spLocks noGrp="1"/>
          </p:cNvSpPr>
          <p:nvPr>
            <p:ph type="body" idx="2"/>
          </p:nvPr>
        </p:nvSpPr>
        <p:spPr>
          <a:xfrm>
            <a:off x="6443084" y="1662600"/>
            <a:ext cx="4798000" cy="3626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pic>
        <p:nvPicPr>
          <p:cNvPr id="43" name="Google Shape;43;p5"/>
          <p:cNvPicPr preferRelativeResize="0"/>
          <p:nvPr/>
        </p:nvPicPr>
        <p:blipFill>
          <a:blip r:embed="rId2">
            <a:alphaModFix/>
          </a:blip>
          <a:stretch>
            <a:fillRect/>
          </a:stretch>
        </p:blipFill>
        <p:spPr>
          <a:xfrm rot="10800000">
            <a:off x="8426285" y="5019618"/>
            <a:ext cx="5803900" cy="2959100"/>
          </a:xfrm>
          <a:prstGeom prst="rect">
            <a:avLst/>
          </a:prstGeom>
          <a:noFill/>
          <a:ln>
            <a:noFill/>
          </a:ln>
        </p:spPr>
      </p:pic>
      <p:pic>
        <p:nvPicPr>
          <p:cNvPr id="44" name="Google Shape;44;p5"/>
          <p:cNvPicPr preferRelativeResize="0"/>
          <p:nvPr/>
        </p:nvPicPr>
        <p:blipFill>
          <a:blip r:embed="rId3">
            <a:alphaModFix/>
          </a:blip>
          <a:stretch>
            <a:fillRect/>
          </a:stretch>
        </p:blipFill>
        <p:spPr>
          <a:xfrm rot="10800000" flipH="1">
            <a:off x="-2236066" y="2223751"/>
            <a:ext cx="7099300" cy="5613400"/>
          </a:xfrm>
          <a:prstGeom prst="rect">
            <a:avLst/>
          </a:prstGeom>
          <a:noFill/>
          <a:ln>
            <a:noFill/>
          </a:ln>
        </p:spPr>
      </p:pic>
      <p:pic>
        <p:nvPicPr>
          <p:cNvPr id="45" name="Google Shape;45;p5"/>
          <p:cNvPicPr preferRelativeResize="0"/>
          <p:nvPr/>
        </p:nvPicPr>
        <p:blipFill>
          <a:blip r:embed="rId2">
            <a:alphaModFix/>
          </a:blip>
          <a:stretch>
            <a:fillRect/>
          </a:stretch>
        </p:blipFill>
        <p:spPr>
          <a:xfrm rot="10800000" flipH="1">
            <a:off x="-1301066" y="4999067"/>
            <a:ext cx="5803900" cy="2959100"/>
          </a:xfrm>
          <a:prstGeom prst="rect">
            <a:avLst/>
          </a:prstGeom>
          <a:noFill/>
          <a:ln>
            <a:noFill/>
          </a:ln>
        </p:spPr>
      </p:pic>
      <p:pic>
        <p:nvPicPr>
          <p:cNvPr id="46" name="Google Shape;46;p5"/>
          <p:cNvPicPr preferRelativeResize="0"/>
          <p:nvPr/>
        </p:nvPicPr>
        <p:blipFill>
          <a:blip r:embed="rId4">
            <a:alphaModFix/>
          </a:blip>
          <a:stretch>
            <a:fillRect/>
          </a:stretch>
        </p:blipFill>
        <p:spPr>
          <a:xfrm rot="10800000" flipH="1">
            <a:off x="-3665699" y="5622501"/>
            <a:ext cx="7835900" cy="1841500"/>
          </a:xfrm>
          <a:prstGeom prst="rect">
            <a:avLst/>
          </a:prstGeom>
          <a:noFill/>
          <a:ln>
            <a:noFill/>
          </a:ln>
        </p:spPr>
      </p:pic>
      <p:pic>
        <p:nvPicPr>
          <p:cNvPr id="47" name="Google Shape;47;p5"/>
          <p:cNvPicPr preferRelativeResize="0"/>
          <p:nvPr/>
        </p:nvPicPr>
        <p:blipFill>
          <a:blip r:embed="rId5">
            <a:alphaModFix/>
          </a:blip>
          <a:stretch>
            <a:fillRect/>
          </a:stretch>
        </p:blipFill>
        <p:spPr>
          <a:xfrm rot="10800000" flipH="1">
            <a:off x="-1718849" y="2297900"/>
            <a:ext cx="6489700" cy="5918200"/>
          </a:xfrm>
          <a:prstGeom prst="rect">
            <a:avLst/>
          </a:prstGeom>
          <a:noFill/>
          <a:ln>
            <a:noFill/>
          </a:ln>
        </p:spPr>
      </p:pic>
      <p:pic>
        <p:nvPicPr>
          <p:cNvPr id="48" name="Google Shape;48;p5"/>
          <p:cNvPicPr preferRelativeResize="0"/>
          <p:nvPr/>
        </p:nvPicPr>
        <p:blipFill>
          <a:blip r:embed="rId6">
            <a:alphaModFix/>
          </a:blip>
          <a:stretch>
            <a:fillRect/>
          </a:stretch>
        </p:blipFill>
        <p:spPr>
          <a:xfrm>
            <a:off x="8703200" y="5288600"/>
            <a:ext cx="9526232" cy="1992107"/>
          </a:xfrm>
          <a:prstGeom prst="rect">
            <a:avLst/>
          </a:prstGeom>
          <a:noFill/>
          <a:ln>
            <a:noFill/>
          </a:ln>
        </p:spPr>
      </p:pic>
    </p:spTree>
    <p:extLst>
      <p:ext uri="{BB962C8B-B14F-4D97-AF65-F5344CB8AC3E}">
        <p14:creationId xmlns:p14="http://schemas.microsoft.com/office/powerpoint/2010/main" val="1921836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pic>
        <p:nvPicPr>
          <p:cNvPr id="50" name="Google Shape;50;p6"/>
          <p:cNvPicPr preferRelativeResize="0"/>
          <p:nvPr/>
        </p:nvPicPr>
        <p:blipFill>
          <a:blip r:embed="rId2">
            <a:alphaModFix/>
          </a:blip>
          <a:stretch>
            <a:fillRect/>
          </a:stretch>
        </p:blipFill>
        <p:spPr>
          <a:xfrm flipH="1">
            <a:off x="1746333" y="5422133"/>
            <a:ext cx="7504499" cy="2498259"/>
          </a:xfrm>
          <a:prstGeom prst="rect">
            <a:avLst/>
          </a:prstGeom>
          <a:noFill/>
          <a:ln>
            <a:noFill/>
          </a:ln>
        </p:spPr>
      </p:pic>
      <p:pic>
        <p:nvPicPr>
          <p:cNvPr id="51" name="Google Shape;51;p6"/>
          <p:cNvPicPr preferRelativeResize="0"/>
          <p:nvPr/>
        </p:nvPicPr>
        <p:blipFill>
          <a:blip r:embed="rId3">
            <a:alphaModFix/>
          </a:blip>
          <a:stretch>
            <a:fillRect/>
          </a:stretch>
        </p:blipFill>
        <p:spPr>
          <a:xfrm flipH="1">
            <a:off x="349967" y="5206234"/>
            <a:ext cx="11704768" cy="2720967"/>
          </a:xfrm>
          <a:prstGeom prst="rect">
            <a:avLst/>
          </a:prstGeom>
          <a:noFill/>
          <a:ln>
            <a:noFill/>
          </a:ln>
        </p:spPr>
      </p:pic>
      <p:pic>
        <p:nvPicPr>
          <p:cNvPr id="52" name="Google Shape;52;p6"/>
          <p:cNvPicPr preferRelativeResize="0"/>
          <p:nvPr/>
        </p:nvPicPr>
        <p:blipFill>
          <a:blip r:embed="rId4">
            <a:alphaModFix/>
          </a:blip>
          <a:stretch>
            <a:fillRect/>
          </a:stretch>
        </p:blipFill>
        <p:spPr>
          <a:xfrm>
            <a:off x="-1860715" y="-1255533"/>
            <a:ext cx="6489700" cy="5918200"/>
          </a:xfrm>
          <a:prstGeom prst="rect">
            <a:avLst/>
          </a:prstGeom>
          <a:noFill/>
          <a:ln>
            <a:noFill/>
          </a:ln>
        </p:spPr>
      </p:pic>
      <p:pic>
        <p:nvPicPr>
          <p:cNvPr id="53" name="Google Shape;53;p6"/>
          <p:cNvPicPr preferRelativeResize="0"/>
          <p:nvPr/>
        </p:nvPicPr>
        <p:blipFill>
          <a:blip r:embed="rId5">
            <a:alphaModFix/>
          </a:blip>
          <a:stretch>
            <a:fillRect/>
          </a:stretch>
        </p:blipFill>
        <p:spPr>
          <a:xfrm>
            <a:off x="-2332315" y="-876600"/>
            <a:ext cx="7099300" cy="5613400"/>
          </a:xfrm>
          <a:prstGeom prst="rect">
            <a:avLst/>
          </a:prstGeom>
          <a:noFill/>
          <a:ln>
            <a:noFill/>
          </a:ln>
        </p:spPr>
      </p:pic>
      <p:pic>
        <p:nvPicPr>
          <p:cNvPr id="54" name="Google Shape;54;p6"/>
          <p:cNvPicPr preferRelativeResize="0"/>
          <p:nvPr/>
        </p:nvPicPr>
        <p:blipFill>
          <a:blip r:embed="rId6">
            <a:alphaModFix/>
          </a:blip>
          <a:stretch>
            <a:fillRect/>
          </a:stretch>
        </p:blipFill>
        <p:spPr>
          <a:xfrm>
            <a:off x="-3272099" y="-201433"/>
            <a:ext cx="7835900" cy="1841500"/>
          </a:xfrm>
          <a:prstGeom prst="rect">
            <a:avLst/>
          </a:prstGeom>
          <a:noFill/>
          <a:ln>
            <a:noFill/>
          </a:ln>
        </p:spPr>
      </p:pic>
      <p:sp>
        <p:nvSpPr>
          <p:cNvPr id="55" name="Google Shape;55;p6"/>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56" name="Google Shape;56;p6"/>
          <p:cNvPicPr preferRelativeResize="0"/>
          <p:nvPr/>
        </p:nvPicPr>
        <p:blipFill>
          <a:blip r:embed="rId7">
            <a:alphaModFix/>
          </a:blip>
          <a:stretch>
            <a:fillRect/>
          </a:stretch>
        </p:blipFill>
        <p:spPr>
          <a:xfrm flipH="1">
            <a:off x="1292084" y="5724848"/>
            <a:ext cx="12192000" cy="3240273"/>
          </a:xfrm>
          <a:prstGeom prst="rect">
            <a:avLst/>
          </a:prstGeom>
          <a:noFill/>
          <a:ln>
            <a:noFill/>
          </a:ln>
        </p:spPr>
      </p:pic>
      <p:pic>
        <p:nvPicPr>
          <p:cNvPr id="57" name="Google Shape;57;p6"/>
          <p:cNvPicPr preferRelativeResize="0"/>
          <p:nvPr/>
        </p:nvPicPr>
        <p:blipFill>
          <a:blip r:embed="rId8">
            <a:alphaModFix/>
          </a:blip>
          <a:stretch>
            <a:fillRect/>
          </a:stretch>
        </p:blipFill>
        <p:spPr>
          <a:xfrm flipH="1">
            <a:off x="7365684" y="5986151"/>
            <a:ext cx="4851400" cy="3289300"/>
          </a:xfrm>
          <a:prstGeom prst="rect">
            <a:avLst/>
          </a:prstGeom>
          <a:noFill/>
          <a:ln>
            <a:noFill/>
          </a:ln>
        </p:spPr>
      </p:pic>
      <p:pic>
        <p:nvPicPr>
          <p:cNvPr id="58" name="Google Shape;58;p6"/>
          <p:cNvPicPr preferRelativeResize="0"/>
          <p:nvPr/>
        </p:nvPicPr>
        <p:blipFill>
          <a:blip r:embed="rId9">
            <a:alphaModFix/>
          </a:blip>
          <a:stretch>
            <a:fillRect/>
          </a:stretch>
        </p:blipFill>
        <p:spPr>
          <a:xfrm flipH="1">
            <a:off x="648767" y="6011300"/>
            <a:ext cx="9526232" cy="1992107"/>
          </a:xfrm>
          <a:prstGeom prst="rect">
            <a:avLst/>
          </a:prstGeom>
          <a:noFill/>
          <a:ln>
            <a:noFill/>
          </a:ln>
        </p:spPr>
      </p:pic>
    </p:spTree>
    <p:extLst>
      <p:ext uri="{BB962C8B-B14F-4D97-AF65-F5344CB8AC3E}">
        <p14:creationId xmlns:p14="http://schemas.microsoft.com/office/powerpoint/2010/main" val="169914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9"/>
        <p:cNvGrpSpPr/>
        <p:nvPr/>
      </p:nvGrpSpPr>
      <p:grpSpPr>
        <a:xfrm>
          <a:off x="0" y="0"/>
          <a:ext cx="0" cy="0"/>
          <a:chOff x="0" y="0"/>
          <a:chExt cx="0" cy="0"/>
        </a:xfrm>
      </p:grpSpPr>
      <p:sp>
        <p:nvSpPr>
          <p:cNvPr id="60" name="Google Shape;60;p7"/>
          <p:cNvSpPr txBox="1">
            <a:spLocks noGrp="1"/>
          </p:cNvSpPr>
          <p:nvPr>
            <p:ph type="title"/>
          </p:nvPr>
        </p:nvSpPr>
        <p:spPr>
          <a:xfrm>
            <a:off x="1833900" y="1332000"/>
            <a:ext cx="3744000" cy="2553600"/>
          </a:xfrm>
          <a:prstGeom prst="rect">
            <a:avLst/>
          </a:prstGeom>
        </p:spPr>
        <p:txBody>
          <a:bodyPr spcFirstLastPara="1" wrap="square" lIns="91425" tIns="91425" rIns="91425" bIns="91425" anchor="b" anchorCtr="0">
            <a:noAutofit/>
          </a:bodyPr>
          <a:lstStyle>
            <a:lvl1pPr lvl="0" algn="r">
              <a:spcBef>
                <a:spcPts val="0"/>
              </a:spcBef>
              <a:spcAft>
                <a:spcPts val="0"/>
              </a:spcAft>
              <a:buSzPts val="2400"/>
              <a:buNone/>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61" name="Google Shape;61;p7"/>
          <p:cNvSpPr txBox="1">
            <a:spLocks noGrp="1"/>
          </p:cNvSpPr>
          <p:nvPr>
            <p:ph type="body" idx="1"/>
          </p:nvPr>
        </p:nvSpPr>
        <p:spPr>
          <a:xfrm>
            <a:off x="1833900" y="3984800"/>
            <a:ext cx="3744000" cy="1541200"/>
          </a:xfrm>
          <a:prstGeom prst="rect">
            <a:avLst/>
          </a:prstGeom>
        </p:spPr>
        <p:txBody>
          <a:bodyPr spcFirstLastPara="1" wrap="square" lIns="91425" tIns="91425" rIns="91425" bIns="91425" anchor="t" anchorCtr="0">
            <a:noAutofit/>
          </a:bodyPr>
          <a:lstStyle>
            <a:lvl1pPr marL="609585" lvl="0" indent="-406390" algn="r">
              <a:spcBef>
                <a:spcPts val="0"/>
              </a:spcBef>
              <a:spcAft>
                <a:spcPts val="0"/>
              </a:spcAft>
              <a:buSzPts val="1200"/>
              <a:buChar char="●"/>
              <a:defRPr/>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pic>
        <p:nvPicPr>
          <p:cNvPr id="62" name="Google Shape;62;p7"/>
          <p:cNvPicPr preferRelativeResize="0"/>
          <p:nvPr/>
        </p:nvPicPr>
        <p:blipFill>
          <a:blip r:embed="rId2">
            <a:alphaModFix/>
          </a:blip>
          <a:stretch>
            <a:fillRect/>
          </a:stretch>
        </p:blipFill>
        <p:spPr>
          <a:xfrm>
            <a:off x="-2390301" y="-1041382"/>
            <a:ext cx="5803900" cy="2959100"/>
          </a:xfrm>
          <a:prstGeom prst="rect">
            <a:avLst/>
          </a:prstGeom>
          <a:noFill/>
          <a:ln>
            <a:noFill/>
          </a:ln>
        </p:spPr>
      </p:pic>
      <p:pic>
        <p:nvPicPr>
          <p:cNvPr id="63" name="Google Shape;63;p7"/>
          <p:cNvPicPr preferRelativeResize="0"/>
          <p:nvPr/>
        </p:nvPicPr>
        <p:blipFill>
          <a:blip r:embed="rId3">
            <a:alphaModFix/>
          </a:blip>
          <a:stretch>
            <a:fillRect/>
          </a:stretch>
        </p:blipFill>
        <p:spPr>
          <a:xfrm>
            <a:off x="-4779917" y="-550115"/>
            <a:ext cx="7835900" cy="1841500"/>
          </a:xfrm>
          <a:prstGeom prst="rect">
            <a:avLst/>
          </a:prstGeom>
          <a:noFill/>
          <a:ln>
            <a:noFill/>
          </a:ln>
        </p:spPr>
      </p:pic>
      <p:pic>
        <p:nvPicPr>
          <p:cNvPr id="64" name="Google Shape;64;p7"/>
          <p:cNvPicPr preferRelativeResize="0"/>
          <p:nvPr/>
        </p:nvPicPr>
        <p:blipFill>
          <a:blip r:embed="rId4">
            <a:alphaModFix/>
          </a:blip>
          <a:stretch>
            <a:fillRect/>
          </a:stretch>
        </p:blipFill>
        <p:spPr>
          <a:xfrm rot="10800000">
            <a:off x="-5355767" y="-1207467"/>
            <a:ext cx="9526232" cy="1992107"/>
          </a:xfrm>
          <a:prstGeom prst="rect">
            <a:avLst/>
          </a:prstGeom>
          <a:noFill/>
          <a:ln>
            <a:noFill/>
          </a:ln>
        </p:spPr>
      </p:pic>
    </p:spTree>
    <p:extLst>
      <p:ext uri="{BB962C8B-B14F-4D97-AF65-F5344CB8AC3E}">
        <p14:creationId xmlns:p14="http://schemas.microsoft.com/office/powerpoint/2010/main" val="2591081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1850800" y="1238200"/>
            <a:ext cx="8490400" cy="438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2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pic>
        <p:nvPicPr>
          <p:cNvPr id="67" name="Google Shape;67;p8"/>
          <p:cNvPicPr preferRelativeResize="0"/>
          <p:nvPr/>
        </p:nvPicPr>
        <p:blipFill>
          <a:blip r:embed="rId2">
            <a:alphaModFix/>
          </a:blip>
          <a:stretch>
            <a:fillRect/>
          </a:stretch>
        </p:blipFill>
        <p:spPr>
          <a:xfrm>
            <a:off x="-2227333" y="-550115"/>
            <a:ext cx="7835900" cy="1841500"/>
          </a:xfrm>
          <a:prstGeom prst="rect">
            <a:avLst/>
          </a:prstGeom>
          <a:noFill/>
          <a:ln>
            <a:noFill/>
          </a:ln>
        </p:spPr>
      </p:pic>
      <p:pic>
        <p:nvPicPr>
          <p:cNvPr id="68" name="Google Shape;68;p8"/>
          <p:cNvPicPr preferRelativeResize="0"/>
          <p:nvPr/>
        </p:nvPicPr>
        <p:blipFill>
          <a:blip r:embed="rId3">
            <a:alphaModFix/>
          </a:blip>
          <a:stretch>
            <a:fillRect/>
          </a:stretch>
        </p:blipFill>
        <p:spPr>
          <a:xfrm flipH="1">
            <a:off x="9510434" y="1459633"/>
            <a:ext cx="4483100" cy="6350000"/>
          </a:xfrm>
          <a:prstGeom prst="rect">
            <a:avLst/>
          </a:prstGeom>
          <a:noFill/>
          <a:ln>
            <a:noFill/>
          </a:ln>
        </p:spPr>
      </p:pic>
      <p:pic>
        <p:nvPicPr>
          <p:cNvPr id="69" name="Google Shape;69;p8"/>
          <p:cNvPicPr preferRelativeResize="0"/>
          <p:nvPr/>
        </p:nvPicPr>
        <p:blipFill>
          <a:blip r:embed="rId4">
            <a:alphaModFix/>
          </a:blip>
          <a:stretch>
            <a:fillRect/>
          </a:stretch>
        </p:blipFill>
        <p:spPr>
          <a:xfrm flipH="1">
            <a:off x="1531567" y="4940281"/>
            <a:ext cx="12192000" cy="3240273"/>
          </a:xfrm>
          <a:prstGeom prst="rect">
            <a:avLst/>
          </a:prstGeom>
          <a:noFill/>
          <a:ln>
            <a:noFill/>
          </a:ln>
        </p:spPr>
      </p:pic>
      <p:pic>
        <p:nvPicPr>
          <p:cNvPr id="70" name="Google Shape;70;p8"/>
          <p:cNvPicPr preferRelativeResize="0"/>
          <p:nvPr/>
        </p:nvPicPr>
        <p:blipFill>
          <a:blip r:embed="rId5">
            <a:alphaModFix/>
          </a:blip>
          <a:stretch>
            <a:fillRect/>
          </a:stretch>
        </p:blipFill>
        <p:spPr>
          <a:xfrm flipH="1">
            <a:off x="7524333" y="5185218"/>
            <a:ext cx="4851400" cy="3289300"/>
          </a:xfrm>
          <a:prstGeom prst="rect">
            <a:avLst/>
          </a:prstGeom>
          <a:noFill/>
          <a:ln>
            <a:noFill/>
          </a:ln>
        </p:spPr>
      </p:pic>
    </p:spTree>
    <p:extLst>
      <p:ext uri="{BB962C8B-B14F-4D97-AF65-F5344CB8AC3E}">
        <p14:creationId xmlns:p14="http://schemas.microsoft.com/office/powerpoint/2010/main" val="9640946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1"/>
        <p:cNvGrpSpPr/>
        <p:nvPr/>
      </p:nvGrpSpPr>
      <p:grpSpPr>
        <a:xfrm>
          <a:off x="0" y="0"/>
          <a:ext cx="0" cy="0"/>
          <a:chOff x="0" y="0"/>
          <a:chExt cx="0" cy="0"/>
        </a:xfrm>
      </p:grpSpPr>
      <p:pic>
        <p:nvPicPr>
          <p:cNvPr id="72" name="Google Shape;72;p9"/>
          <p:cNvPicPr preferRelativeResize="0"/>
          <p:nvPr/>
        </p:nvPicPr>
        <p:blipFill>
          <a:blip r:embed="rId2">
            <a:alphaModFix/>
          </a:blip>
          <a:stretch>
            <a:fillRect/>
          </a:stretch>
        </p:blipFill>
        <p:spPr>
          <a:xfrm rot="10800000" flipH="1">
            <a:off x="-480700" y="4002401"/>
            <a:ext cx="3913368" cy="3568767"/>
          </a:xfrm>
          <a:prstGeom prst="rect">
            <a:avLst/>
          </a:prstGeom>
          <a:noFill/>
          <a:ln>
            <a:noFill/>
          </a:ln>
        </p:spPr>
      </p:pic>
      <p:sp>
        <p:nvSpPr>
          <p:cNvPr id="73" name="Google Shape;73;p9"/>
          <p:cNvSpPr/>
          <p:nvPr/>
        </p:nvSpPr>
        <p:spPr>
          <a:xfrm>
            <a:off x="6088800" y="-27800"/>
            <a:ext cx="6103200" cy="6886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9"/>
          <p:cNvSpPr txBox="1">
            <a:spLocks noGrp="1"/>
          </p:cNvSpPr>
          <p:nvPr>
            <p:ph type="ctrTitle"/>
          </p:nvPr>
        </p:nvSpPr>
        <p:spPr>
          <a:xfrm>
            <a:off x="1655933" y="1998300"/>
            <a:ext cx="3729600" cy="845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267">
                <a:solidFill>
                  <a:srgbClr val="F3F3F3"/>
                </a:solidFill>
              </a:defRPr>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
        <p:nvSpPr>
          <p:cNvPr id="76" name="Google Shape;76;p9"/>
          <p:cNvSpPr txBox="1">
            <a:spLocks noGrp="1"/>
          </p:cNvSpPr>
          <p:nvPr>
            <p:ph type="subTitle" idx="1"/>
          </p:nvPr>
        </p:nvSpPr>
        <p:spPr>
          <a:xfrm>
            <a:off x="1646484" y="2770673"/>
            <a:ext cx="3729600" cy="258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solidFill>
                  <a:srgbClr val="F3F3F3"/>
                </a:solidFill>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77" name="Google Shape;77;p9"/>
          <p:cNvSpPr txBox="1">
            <a:spLocks noGrp="1"/>
          </p:cNvSpPr>
          <p:nvPr>
            <p:ph type="subTitle" idx="2"/>
          </p:nvPr>
        </p:nvSpPr>
        <p:spPr>
          <a:xfrm>
            <a:off x="6806451" y="2770673"/>
            <a:ext cx="3729600" cy="25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endParaRPr/>
          </a:p>
        </p:txBody>
      </p:sp>
      <p:sp>
        <p:nvSpPr>
          <p:cNvPr id="78" name="Google Shape;78;p9"/>
          <p:cNvSpPr txBox="1">
            <a:spLocks noGrp="1"/>
          </p:cNvSpPr>
          <p:nvPr>
            <p:ph type="ctrTitle" idx="3"/>
          </p:nvPr>
        </p:nvSpPr>
        <p:spPr>
          <a:xfrm>
            <a:off x="6815900" y="1998300"/>
            <a:ext cx="3729600" cy="84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267"/>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pic>
        <p:nvPicPr>
          <p:cNvPr id="79" name="Google Shape;79;p9"/>
          <p:cNvPicPr preferRelativeResize="0"/>
          <p:nvPr/>
        </p:nvPicPr>
        <p:blipFill>
          <a:blip r:embed="rId3">
            <a:alphaModFix/>
          </a:blip>
          <a:stretch>
            <a:fillRect/>
          </a:stretch>
        </p:blipFill>
        <p:spPr>
          <a:xfrm flipH="1">
            <a:off x="8777334" y="-279790"/>
            <a:ext cx="3876900" cy="3065484"/>
          </a:xfrm>
          <a:prstGeom prst="rect">
            <a:avLst/>
          </a:prstGeom>
          <a:noFill/>
          <a:ln>
            <a:noFill/>
          </a:ln>
        </p:spPr>
      </p:pic>
      <p:pic>
        <p:nvPicPr>
          <p:cNvPr id="80" name="Google Shape;80;p9"/>
          <p:cNvPicPr preferRelativeResize="0"/>
          <p:nvPr/>
        </p:nvPicPr>
        <p:blipFill>
          <a:blip r:embed="rId4">
            <a:alphaModFix/>
          </a:blip>
          <a:stretch>
            <a:fillRect/>
          </a:stretch>
        </p:blipFill>
        <p:spPr>
          <a:xfrm>
            <a:off x="-1813866" y="-1316699"/>
            <a:ext cx="5803900" cy="2959100"/>
          </a:xfrm>
          <a:prstGeom prst="rect">
            <a:avLst/>
          </a:prstGeom>
          <a:noFill/>
          <a:ln>
            <a:noFill/>
          </a:ln>
        </p:spPr>
      </p:pic>
      <p:pic>
        <p:nvPicPr>
          <p:cNvPr id="81" name="Google Shape;81;p9"/>
          <p:cNvPicPr preferRelativeResize="0"/>
          <p:nvPr/>
        </p:nvPicPr>
        <p:blipFill>
          <a:blip r:embed="rId5">
            <a:alphaModFix/>
          </a:blip>
          <a:stretch>
            <a:fillRect/>
          </a:stretch>
        </p:blipFill>
        <p:spPr>
          <a:xfrm rot="10800000" flipH="1">
            <a:off x="-1337616" y="-2293682"/>
            <a:ext cx="4851400" cy="3289300"/>
          </a:xfrm>
          <a:prstGeom prst="rect">
            <a:avLst/>
          </a:prstGeom>
          <a:noFill/>
          <a:ln>
            <a:noFill/>
          </a:ln>
        </p:spPr>
      </p:pic>
      <p:pic>
        <p:nvPicPr>
          <p:cNvPr id="82" name="Google Shape;82;p9"/>
          <p:cNvPicPr preferRelativeResize="0"/>
          <p:nvPr/>
        </p:nvPicPr>
        <p:blipFill>
          <a:blip r:embed="rId6">
            <a:alphaModFix/>
          </a:blip>
          <a:stretch>
            <a:fillRect/>
          </a:stretch>
        </p:blipFill>
        <p:spPr>
          <a:xfrm flipH="1">
            <a:off x="7780285" y="5363401"/>
            <a:ext cx="7835900" cy="1841500"/>
          </a:xfrm>
          <a:prstGeom prst="rect">
            <a:avLst/>
          </a:prstGeom>
          <a:noFill/>
          <a:ln>
            <a:noFill/>
          </a:ln>
        </p:spPr>
      </p:pic>
      <p:pic>
        <p:nvPicPr>
          <p:cNvPr id="83" name="Google Shape;83;p9"/>
          <p:cNvPicPr preferRelativeResize="0"/>
          <p:nvPr/>
        </p:nvPicPr>
        <p:blipFill>
          <a:blip r:embed="rId2">
            <a:alphaModFix/>
          </a:blip>
          <a:stretch>
            <a:fillRect/>
          </a:stretch>
        </p:blipFill>
        <p:spPr>
          <a:xfrm flipH="1">
            <a:off x="8838039" y="-901667"/>
            <a:ext cx="3544028" cy="3231933"/>
          </a:xfrm>
          <a:prstGeom prst="rect">
            <a:avLst/>
          </a:prstGeom>
          <a:noFill/>
          <a:ln>
            <a:noFill/>
          </a:ln>
        </p:spPr>
      </p:pic>
    </p:spTree>
    <p:extLst>
      <p:ext uri="{BB962C8B-B14F-4D97-AF65-F5344CB8AC3E}">
        <p14:creationId xmlns:p14="http://schemas.microsoft.com/office/powerpoint/2010/main" val="1890043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1304D-7EF3-4A7B-8DA8-D9B4C11EA6E6}"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C8E04-35E0-4EEF-B945-FA7DC8AC3B5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7242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4"/>
        <p:cNvGrpSpPr/>
        <p:nvPr/>
      </p:nvGrpSpPr>
      <p:grpSpPr>
        <a:xfrm>
          <a:off x="0" y="0"/>
          <a:ext cx="0" cy="0"/>
          <a:chOff x="0" y="0"/>
          <a:chExt cx="0" cy="0"/>
        </a:xfrm>
      </p:grpSpPr>
      <p:pic>
        <p:nvPicPr>
          <p:cNvPr id="85" name="Google Shape;85;p10"/>
          <p:cNvPicPr preferRelativeResize="0"/>
          <p:nvPr/>
        </p:nvPicPr>
        <p:blipFill>
          <a:blip r:embed="rId2">
            <a:alphaModFix/>
          </a:blip>
          <a:stretch>
            <a:fillRect/>
          </a:stretch>
        </p:blipFill>
        <p:spPr>
          <a:xfrm flipH="1">
            <a:off x="7467684" y="-1711380"/>
            <a:ext cx="6117401" cy="5578680"/>
          </a:xfrm>
          <a:prstGeom prst="rect">
            <a:avLst/>
          </a:prstGeom>
          <a:noFill/>
          <a:ln>
            <a:noFill/>
          </a:ln>
        </p:spPr>
      </p:pic>
      <p:sp>
        <p:nvSpPr>
          <p:cNvPr id="86" name="Google Shape;86;p10"/>
          <p:cNvSpPr txBox="1">
            <a:spLocks noGrp="1"/>
          </p:cNvSpPr>
          <p:nvPr>
            <p:ph type="body" idx="1"/>
          </p:nvPr>
        </p:nvSpPr>
        <p:spPr>
          <a:xfrm>
            <a:off x="950967" y="719333"/>
            <a:ext cx="3064400" cy="25056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400"/>
              <a:buNone/>
              <a:defRPr sz="4000">
                <a:latin typeface="DM Serif Display"/>
                <a:ea typeface="DM Serif Display"/>
                <a:cs typeface="DM Serif Display"/>
                <a:sym typeface="DM Serif Display"/>
              </a:defRPr>
            </a:lvl1pPr>
          </a:lstStyle>
          <a:p>
            <a:endParaRPr/>
          </a:p>
        </p:txBody>
      </p:sp>
      <p:sp>
        <p:nvSpPr>
          <p:cNvPr id="87" name="Google Shape;87;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00888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8"/>
        <p:cNvGrpSpPr/>
        <p:nvPr/>
      </p:nvGrpSpPr>
      <p:grpSpPr>
        <a:xfrm>
          <a:off x="0" y="0"/>
          <a:ext cx="0" cy="0"/>
          <a:chOff x="0" y="0"/>
          <a:chExt cx="0" cy="0"/>
        </a:xfrm>
      </p:grpSpPr>
      <p:pic>
        <p:nvPicPr>
          <p:cNvPr id="89" name="Google Shape;89;p11"/>
          <p:cNvPicPr preferRelativeResize="0"/>
          <p:nvPr/>
        </p:nvPicPr>
        <p:blipFill>
          <a:blip r:embed="rId2">
            <a:alphaModFix/>
          </a:blip>
          <a:stretch>
            <a:fillRect/>
          </a:stretch>
        </p:blipFill>
        <p:spPr>
          <a:xfrm>
            <a:off x="-1388799" y="-1432700"/>
            <a:ext cx="7099300" cy="5613400"/>
          </a:xfrm>
          <a:prstGeom prst="rect">
            <a:avLst/>
          </a:prstGeom>
          <a:noFill/>
          <a:ln>
            <a:noFill/>
          </a:ln>
        </p:spPr>
      </p:pic>
      <p:pic>
        <p:nvPicPr>
          <p:cNvPr id="90" name="Google Shape;90;p11"/>
          <p:cNvPicPr preferRelativeResize="0"/>
          <p:nvPr/>
        </p:nvPicPr>
        <p:blipFill>
          <a:blip r:embed="rId3">
            <a:alphaModFix/>
          </a:blip>
          <a:stretch>
            <a:fillRect/>
          </a:stretch>
        </p:blipFill>
        <p:spPr>
          <a:xfrm>
            <a:off x="-917199" y="-1792815"/>
            <a:ext cx="6489700" cy="5918181"/>
          </a:xfrm>
          <a:prstGeom prst="rect">
            <a:avLst/>
          </a:prstGeom>
          <a:noFill/>
          <a:ln>
            <a:noFill/>
          </a:ln>
        </p:spPr>
      </p:pic>
      <p:sp>
        <p:nvSpPr>
          <p:cNvPr id="91" name="Google Shape;91;p11"/>
          <p:cNvSpPr txBox="1">
            <a:spLocks noGrp="1"/>
          </p:cNvSpPr>
          <p:nvPr>
            <p:ph type="title" hasCustomPrompt="1"/>
          </p:nvPr>
        </p:nvSpPr>
        <p:spPr>
          <a:xfrm>
            <a:off x="1747800" y="1474833"/>
            <a:ext cx="86964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solidFill>
                  <a:schemeClr val="lt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92" name="Google Shape;92;p11"/>
          <p:cNvSpPr txBox="1">
            <a:spLocks noGrp="1"/>
          </p:cNvSpPr>
          <p:nvPr>
            <p:ph type="body" idx="1"/>
          </p:nvPr>
        </p:nvSpPr>
        <p:spPr>
          <a:xfrm>
            <a:off x="2452800" y="4202967"/>
            <a:ext cx="7286400" cy="7764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sz="2133"/>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pic>
        <p:nvPicPr>
          <p:cNvPr id="93" name="Google Shape;93;p11"/>
          <p:cNvPicPr preferRelativeResize="0"/>
          <p:nvPr/>
        </p:nvPicPr>
        <p:blipFill>
          <a:blip r:embed="rId4">
            <a:alphaModFix/>
          </a:blip>
          <a:stretch>
            <a:fillRect/>
          </a:stretch>
        </p:blipFill>
        <p:spPr>
          <a:xfrm>
            <a:off x="-453799" y="-1553715"/>
            <a:ext cx="5803900" cy="2959100"/>
          </a:xfrm>
          <a:prstGeom prst="rect">
            <a:avLst/>
          </a:prstGeom>
          <a:noFill/>
          <a:ln>
            <a:noFill/>
          </a:ln>
        </p:spPr>
      </p:pic>
      <p:pic>
        <p:nvPicPr>
          <p:cNvPr id="94" name="Google Shape;94;p11"/>
          <p:cNvPicPr preferRelativeResize="0"/>
          <p:nvPr/>
        </p:nvPicPr>
        <p:blipFill>
          <a:blip r:embed="rId5">
            <a:alphaModFix/>
          </a:blip>
          <a:stretch>
            <a:fillRect/>
          </a:stretch>
        </p:blipFill>
        <p:spPr>
          <a:xfrm>
            <a:off x="-2836915" y="-1167415"/>
            <a:ext cx="7835900" cy="1841500"/>
          </a:xfrm>
          <a:prstGeom prst="rect">
            <a:avLst/>
          </a:prstGeom>
          <a:noFill/>
          <a:ln>
            <a:noFill/>
          </a:ln>
        </p:spPr>
      </p:pic>
      <p:pic>
        <p:nvPicPr>
          <p:cNvPr id="95" name="Google Shape;95;p11"/>
          <p:cNvPicPr preferRelativeResize="0"/>
          <p:nvPr/>
        </p:nvPicPr>
        <p:blipFill>
          <a:blip r:embed="rId6">
            <a:alphaModFix/>
          </a:blip>
          <a:stretch>
            <a:fillRect/>
          </a:stretch>
        </p:blipFill>
        <p:spPr>
          <a:xfrm>
            <a:off x="7770851" y="5819318"/>
            <a:ext cx="4851400" cy="3289300"/>
          </a:xfrm>
          <a:prstGeom prst="rect">
            <a:avLst/>
          </a:prstGeom>
          <a:noFill/>
          <a:ln>
            <a:noFill/>
          </a:ln>
        </p:spPr>
      </p:pic>
      <p:cxnSp>
        <p:nvCxnSpPr>
          <p:cNvPr id="96" name="Google Shape;96;p11"/>
          <p:cNvCxnSpPr/>
          <p:nvPr/>
        </p:nvCxnSpPr>
        <p:spPr>
          <a:xfrm rot="10800000">
            <a:off x="648867" y="6617033"/>
            <a:ext cx="11816000" cy="0"/>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3377118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97"/>
        <p:cNvGrpSpPr/>
        <p:nvPr/>
      </p:nvGrpSpPr>
      <p:grpSpPr>
        <a:xfrm>
          <a:off x="0" y="0"/>
          <a:ext cx="0" cy="0"/>
          <a:chOff x="0" y="0"/>
          <a:chExt cx="0" cy="0"/>
        </a:xfrm>
      </p:grpSpPr>
      <p:sp>
        <p:nvSpPr>
          <p:cNvPr id="98" name="Google Shape;98;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199295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9"/>
        <p:cNvGrpSpPr/>
        <p:nvPr/>
      </p:nvGrpSpPr>
      <p:grpSpPr>
        <a:xfrm>
          <a:off x="0" y="0"/>
          <a:ext cx="0" cy="0"/>
          <a:chOff x="0" y="0"/>
          <a:chExt cx="0" cy="0"/>
        </a:xfrm>
      </p:grpSpPr>
      <p:pic>
        <p:nvPicPr>
          <p:cNvPr id="100" name="Google Shape;100;p13"/>
          <p:cNvPicPr preferRelativeResize="0"/>
          <p:nvPr/>
        </p:nvPicPr>
        <p:blipFill>
          <a:blip r:embed="rId2">
            <a:alphaModFix/>
          </a:blip>
          <a:stretch>
            <a:fillRect/>
          </a:stretch>
        </p:blipFill>
        <p:spPr>
          <a:xfrm flipH="1">
            <a:off x="2468833" y="5103914"/>
            <a:ext cx="12192000" cy="3240273"/>
          </a:xfrm>
          <a:prstGeom prst="rect">
            <a:avLst/>
          </a:prstGeom>
          <a:noFill/>
          <a:ln>
            <a:noFill/>
          </a:ln>
        </p:spPr>
      </p:pic>
      <p:pic>
        <p:nvPicPr>
          <p:cNvPr id="101" name="Google Shape;101;p13"/>
          <p:cNvPicPr preferRelativeResize="0"/>
          <p:nvPr/>
        </p:nvPicPr>
        <p:blipFill>
          <a:blip r:embed="rId3">
            <a:alphaModFix/>
          </a:blip>
          <a:stretch>
            <a:fillRect/>
          </a:stretch>
        </p:blipFill>
        <p:spPr>
          <a:xfrm flipH="1">
            <a:off x="8415133" y="5370885"/>
            <a:ext cx="4851400" cy="3289300"/>
          </a:xfrm>
          <a:prstGeom prst="rect">
            <a:avLst/>
          </a:prstGeom>
          <a:noFill/>
          <a:ln>
            <a:noFill/>
          </a:ln>
        </p:spPr>
      </p:pic>
      <p:pic>
        <p:nvPicPr>
          <p:cNvPr id="102" name="Google Shape;102;p13"/>
          <p:cNvPicPr preferRelativeResize="0"/>
          <p:nvPr/>
        </p:nvPicPr>
        <p:blipFill>
          <a:blip r:embed="rId4">
            <a:alphaModFix/>
          </a:blip>
          <a:stretch>
            <a:fillRect/>
          </a:stretch>
        </p:blipFill>
        <p:spPr>
          <a:xfrm rot="10800000">
            <a:off x="10131834" y="1963968"/>
            <a:ext cx="6367133" cy="5806433"/>
          </a:xfrm>
          <a:prstGeom prst="rect">
            <a:avLst/>
          </a:prstGeom>
          <a:noFill/>
          <a:ln>
            <a:noFill/>
          </a:ln>
        </p:spPr>
      </p:pic>
      <p:sp>
        <p:nvSpPr>
          <p:cNvPr id="103" name="Google Shape;103;p13"/>
          <p:cNvSpPr txBox="1">
            <a:spLocks noGrp="1"/>
          </p:cNvSpPr>
          <p:nvPr>
            <p:ph type="ctrTitle"/>
          </p:nvPr>
        </p:nvSpPr>
        <p:spPr>
          <a:xfrm>
            <a:off x="1612800" y="2280633"/>
            <a:ext cx="28588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24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endParaRPr/>
          </a:p>
        </p:txBody>
      </p:sp>
      <p:sp>
        <p:nvSpPr>
          <p:cNvPr id="104" name="Google Shape;104;p13"/>
          <p:cNvSpPr txBox="1">
            <a:spLocks noGrp="1"/>
          </p:cNvSpPr>
          <p:nvPr>
            <p:ph type="subTitle" idx="1"/>
          </p:nvPr>
        </p:nvSpPr>
        <p:spPr>
          <a:xfrm>
            <a:off x="1612800" y="3028167"/>
            <a:ext cx="28588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105" name="Google Shape;105;p13"/>
          <p:cNvSpPr txBox="1">
            <a:spLocks noGrp="1"/>
          </p:cNvSpPr>
          <p:nvPr>
            <p:ph type="title" idx="2" hasCustomPrompt="1"/>
          </p:nvPr>
        </p:nvSpPr>
        <p:spPr>
          <a:xfrm>
            <a:off x="2133445" y="1611447"/>
            <a:ext cx="2338400" cy="770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5200"/>
              <a:buNone/>
              <a:defRPr sz="4667">
                <a:solidFill>
                  <a:schemeClr val="lt2"/>
                </a:solidFill>
              </a:defRPr>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106" name="Google Shape;106;p13"/>
          <p:cNvSpPr txBox="1">
            <a:spLocks noGrp="1"/>
          </p:cNvSpPr>
          <p:nvPr>
            <p:ph type="ctrTitle" idx="3"/>
          </p:nvPr>
        </p:nvSpPr>
        <p:spPr>
          <a:xfrm>
            <a:off x="4989683" y="2276100"/>
            <a:ext cx="28588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24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endParaRPr/>
          </a:p>
        </p:txBody>
      </p:sp>
      <p:sp>
        <p:nvSpPr>
          <p:cNvPr id="107" name="Google Shape;107;p13"/>
          <p:cNvSpPr txBox="1">
            <a:spLocks noGrp="1"/>
          </p:cNvSpPr>
          <p:nvPr>
            <p:ph type="subTitle" idx="4"/>
          </p:nvPr>
        </p:nvSpPr>
        <p:spPr>
          <a:xfrm>
            <a:off x="4989683" y="3021100"/>
            <a:ext cx="28588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108" name="Google Shape;108;p13"/>
          <p:cNvSpPr txBox="1">
            <a:spLocks noGrp="1"/>
          </p:cNvSpPr>
          <p:nvPr>
            <p:ph type="title" idx="5" hasCustomPrompt="1"/>
          </p:nvPr>
        </p:nvSpPr>
        <p:spPr>
          <a:xfrm>
            <a:off x="5510065" y="1611449"/>
            <a:ext cx="2338400" cy="770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5200"/>
              <a:buNone/>
              <a:defRPr sz="4667">
                <a:solidFill>
                  <a:schemeClr val="lt2"/>
                </a:solidFill>
              </a:defRPr>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109" name="Google Shape;109;p13"/>
          <p:cNvSpPr txBox="1">
            <a:spLocks noGrp="1"/>
          </p:cNvSpPr>
          <p:nvPr>
            <p:ph type="ctrTitle" idx="6"/>
          </p:nvPr>
        </p:nvSpPr>
        <p:spPr>
          <a:xfrm>
            <a:off x="8366567" y="2276133"/>
            <a:ext cx="2858800" cy="77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24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endParaRPr/>
          </a:p>
        </p:txBody>
      </p:sp>
      <p:sp>
        <p:nvSpPr>
          <p:cNvPr id="110" name="Google Shape;110;p13"/>
          <p:cNvSpPr txBox="1">
            <a:spLocks noGrp="1"/>
          </p:cNvSpPr>
          <p:nvPr>
            <p:ph type="subTitle" idx="7"/>
          </p:nvPr>
        </p:nvSpPr>
        <p:spPr>
          <a:xfrm>
            <a:off x="8366567" y="3021133"/>
            <a:ext cx="28588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111" name="Google Shape;111;p13"/>
          <p:cNvSpPr txBox="1">
            <a:spLocks noGrp="1"/>
          </p:cNvSpPr>
          <p:nvPr>
            <p:ph type="title" idx="8" hasCustomPrompt="1"/>
          </p:nvPr>
        </p:nvSpPr>
        <p:spPr>
          <a:xfrm>
            <a:off x="8886941" y="1611449"/>
            <a:ext cx="2338400" cy="770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5200"/>
              <a:buNone/>
              <a:defRPr sz="4667">
                <a:solidFill>
                  <a:schemeClr val="lt2"/>
                </a:solidFill>
              </a:defRPr>
            </a:lvl1pPr>
            <a:lvl2pPr lvl="1"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5200"/>
              <a:buFont typeface="Fira Sans Extra Condensed Medium"/>
              <a:buNone/>
              <a:defRPr sz="6933">
                <a:latin typeface="Fira Sans Extra Condensed Medium"/>
                <a:ea typeface="Fira Sans Extra Condensed Medium"/>
                <a:cs typeface="Fira Sans Extra Condensed Medium"/>
                <a:sym typeface="Fira Sans Extra Condensed Medium"/>
              </a:defRPr>
            </a:lvl9pPr>
          </a:lstStyle>
          <a:p>
            <a:r>
              <a:t>xx%</a:t>
            </a:r>
          </a:p>
        </p:txBody>
      </p:sp>
      <p:sp>
        <p:nvSpPr>
          <p:cNvPr id="112" name="Google Shape;112;p13"/>
          <p:cNvSpPr txBox="1">
            <a:spLocks noGrp="1"/>
          </p:cNvSpPr>
          <p:nvPr>
            <p:ph type="ctrTitle" idx="9"/>
          </p:nvPr>
        </p:nvSpPr>
        <p:spPr>
          <a:xfrm>
            <a:off x="967499" y="4696400"/>
            <a:ext cx="28588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113" name="Google Shape;113;p13"/>
          <p:cNvSpPr txBox="1">
            <a:spLocks noGrp="1"/>
          </p:cNvSpPr>
          <p:nvPr>
            <p:ph type="subTitle" idx="13"/>
          </p:nvPr>
        </p:nvSpPr>
        <p:spPr>
          <a:xfrm>
            <a:off x="967500" y="5396767"/>
            <a:ext cx="28588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114" name="Google Shape;114;p13"/>
          <p:cNvSpPr txBox="1">
            <a:spLocks noGrp="1"/>
          </p:cNvSpPr>
          <p:nvPr>
            <p:ph type="title" idx="14" hasCustomPrompt="1"/>
          </p:nvPr>
        </p:nvSpPr>
        <p:spPr>
          <a:xfrm>
            <a:off x="967516" y="4027205"/>
            <a:ext cx="2338400" cy="77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4800"/>
              <a:buNone/>
              <a:defRPr sz="4667">
                <a:solidFill>
                  <a:schemeClr val="lt2"/>
                </a:solidFill>
              </a:defRPr>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15" name="Google Shape;115;p13"/>
          <p:cNvSpPr txBox="1">
            <a:spLocks noGrp="1"/>
          </p:cNvSpPr>
          <p:nvPr>
            <p:ph type="ctrTitle" idx="15"/>
          </p:nvPr>
        </p:nvSpPr>
        <p:spPr>
          <a:xfrm>
            <a:off x="4171067" y="4696400"/>
            <a:ext cx="28588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116" name="Google Shape;116;p13"/>
          <p:cNvSpPr txBox="1">
            <a:spLocks noGrp="1"/>
          </p:cNvSpPr>
          <p:nvPr>
            <p:ph type="subTitle" idx="16"/>
          </p:nvPr>
        </p:nvSpPr>
        <p:spPr>
          <a:xfrm>
            <a:off x="4171067" y="5389700"/>
            <a:ext cx="28588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117" name="Google Shape;117;p13"/>
          <p:cNvSpPr txBox="1">
            <a:spLocks noGrp="1"/>
          </p:cNvSpPr>
          <p:nvPr>
            <p:ph type="title" idx="17" hasCustomPrompt="1"/>
          </p:nvPr>
        </p:nvSpPr>
        <p:spPr>
          <a:xfrm>
            <a:off x="4171083" y="4027205"/>
            <a:ext cx="2338400" cy="77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4800"/>
              <a:buNone/>
              <a:defRPr sz="4667">
                <a:solidFill>
                  <a:schemeClr val="lt2"/>
                </a:solidFill>
              </a:defRPr>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18" name="Google Shape;118;p13"/>
          <p:cNvSpPr txBox="1">
            <a:spLocks noGrp="1"/>
          </p:cNvSpPr>
          <p:nvPr>
            <p:ph type="ctrTitle" idx="18"/>
          </p:nvPr>
        </p:nvSpPr>
        <p:spPr>
          <a:xfrm>
            <a:off x="7374633" y="4696400"/>
            <a:ext cx="2858800" cy="7704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119" name="Google Shape;119;p13"/>
          <p:cNvSpPr txBox="1">
            <a:spLocks noGrp="1"/>
          </p:cNvSpPr>
          <p:nvPr>
            <p:ph type="subTitle" idx="19"/>
          </p:nvPr>
        </p:nvSpPr>
        <p:spPr>
          <a:xfrm>
            <a:off x="7374633" y="5389733"/>
            <a:ext cx="28588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120" name="Google Shape;120;p13"/>
          <p:cNvSpPr txBox="1">
            <a:spLocks noGrp="1"/>
          </p:cNvSpPr>
          <p:nvPr>
            <p:ph type="title" idx="20" hasCustomPrompt="1"/>
          </p:nvPr>
        </p:nvSpPr>
        <p:spPr>
          <a:xfrm>
            <a:off x="7374649" y="4027205"/>
            <a:ext cx="2338400" cy="770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4800"/>
              <a:buNone/>
              <a:defRPr sz="4667">
                <a:solidFill>
                  <a:schemeClr val="lt2"/>
                </a:solidFill>
              </a:defRPr>
            </a:lvl1pPr>
            <a:lvl2pPr lvl="1"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6400">
                <a:latin typeface="Fira Sans Extra Condensed Medium"/>
                <a:ea typeface="Fira Sans Extra Condensed Medium"/>
                <a:cs typeface="Fira Sans Extra Condensed Medium"/>
                <a:sym typeface="Fira Sans Extra Condensed Medium"/>
              </a:defRPr>
            </a:lvl9pPr>
          </a:lstStyle>
          <a:p>
            <a:r>
              <a:t>xx%</a:t>
            </a:r>
          </a:p>
        </p:txBody>
      </p:sp>
      <p:sp>
        <p:nvSpPr>
          <p:cNvPr id="121" name="Google Shape;121;p13"/>
          <p:cNvSpPr txBox="1">
            <a:spLocks noGrp="1"/>
          </p:cNvSpPr>
          <p:nvPr>
            <p:ph type="ctrTitle" idx="21"/>
          </p:nvPr>
        </p:nvSpPr>
        <p:spPr>
          <a:xfrm>
            <a:off x="967500" y="719333"/>
            <a:ext cx="10158400" cy="77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pic>
        <p:nvPicPr>
          <p:cNvPr id="122" name="Google Shape;122;p13"/>
          <p:cNvPicPr preferRelativeResize="0"/>
          <p:nvPr/>
        </p:nvPicPr>
        <p:blipFill>
          <a:blip r:embed="rId5">
            <a:alphaModFix/>
          </a:blip>
          <a:stretch>
            <a:fillRect/>
          </a:stretch>
        </p:blipFill>
        <p:spPr>
          <a:xfrm>
            <a:off x="-1860715" y="-1255533"/>
            <a:ext cx="6489700" cy="5918200"/>
          </a:xfrm>
          <a:prstGeom prst="rect">
            <a:avLst/>
          </a:prstGeom>
          <a:noFill/>
          <a:ln>
            <a:noFill/>
          </a:ln>
        </p:spPr>
      </p:pic>
      <p:pic>
        <p:nvPicPr>
          <p:cNvPr id="123" name="Google Shape;123;p13"/>
          <p:cNvPicPr preferRelativeResize="0"/>
          <p:nvPr/>
        </p:nvPicPr>
        <p:blipFill>
          <a:blip r:embed="rId6">
            <a:alphaModFix/>
          </a:blip>
          <a:stretch>
            <a:fillRect/>
          </a:stretch>
        </p:blipFill>
        <p:spPr>
          <a:xfrm>
            <a:off x="-2332315" y="-876600"/>
            <a:ext cx="7099300" cy="5613400"/>
          </a:xfrm>
          <a:prstGeom prst="rect">
            <a:avLst/>
          </a:prstGeom>
          <a:noFill/>
          <a:ln>
            <a:noFill/>
          </a:ln>
        </p:spPr>
      </p:pic>
      <p:pic>
        <p:nvPicPr>
          <p:cNvPr id="124" name="Google Shape;124;p13"/>
          <p:cNvPicPr preferRelativeResize="0"/>
          <p:nvPr/>
        </p:nvPicPr>
        <p:blipFill>
          <a:blip r:embed="rId7">
            <a:alphaModFix/>
          </a:blip>
          <a:stretch>
            <a:fillRect/>
          </a:stretch>
        </p:blipFill>
        <p:spPr>
          <a:xfrm>
            <a:off x="-1397315" y="-997615"/>
            <a:ext cx="5803900" cy="2959100"/>
          </a:xfrm>
          <a:prstGeom prst="rect">
            <a:avLst/>
          </a:prstGeom>
          <a:noFill/>
          <a:ln>
            <a:noFill/>
          </a:ln>
        </p:spPr>
      </p:pic>
      <p:pic>
        <p:nvPicPr>
          <p:cNvPr id="125" name="Google Shape;125;p13"/>
          <p:cNvPicPr preferRelativeResize="0"/>
          <p:nvPr/>
        </p:nvPicPr>
        <p:blipFill>
          <a:blip r:embed="rId8">
            <a:alphaModFix/>
          </a:blip>
          <a:stretch>
            <a:fillRect/>
          </a:stretch>
        </p:blipFill>
        <p:spPr>
          <a:xfrm>
            <a:off x="-3206899" y="-585482"/>
            <a:ext cx="7835900" cy="1841500"/>
          </a:xfrm>
          <a:prstGeom prst="rect">
            <a:avLst/>
          </a:prstGeom>
          <a:noFill/>
          <a:ln>
            <a:noFill/>
          </a:ln>
        </p:spPr>
      </p:pic>
    </p:spTree>
    <p:extLst>
      <p:ext uri="{BB962C8B-B14F-4D97-AF65-F5344CB8AC3E}">
        <p14:creationId xmlns:p14="http://schemas.microsoft.com/office/powerpoint/2010/main" val="40528636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26"/>
        <p:cNvGrpSpPr/>
        <p:nvPr/>
      </p:nvGrpSpPr>
      <p:grpSpPr>
        <a:xfrm>
          <a:off x="0" y="0"/>
          <a:ext cx="0" cy="0"/>
          <a:chOff x="0" y="0"/>
          <a:chExt cx="0" cy="0"/>
        </a:xfrm>
      </p:grpSpPr>
      <p:pic>
        <p:nvPicPr>
          <p:cNvPr id="127" name="Google Shape;127;p14"/>
          <p:cNvPicPr preferRelativeResize="0"/>
          <p:nvPr/>
        </p:nvPicPr>
        <p:blipFill>
          <a:blip r:embed="rId2">
            <a:alphaModFix/>
          </a:blip>
          <a:stretch>
            <a:fillRect/>
          </a:stretch>
        </p:blipFill>
        <p:spPr>
          <a:xfrm>
            <a:off x="-1211633" y="1459633"/>
            <a:ext cx="4483100" cy="6350000"/>
          </a:xfrm>
          <a:prstGeom prst="rect">
            <a:avLst/>
          </a:prstGeom>
          <a:noFill/>
          <a:ln>
            <a:noFill/>
          </a:ln>
        </p:spPr>
      </p:pic>
      <p:pic>
        <p:nvPicPr>
          <p:cNvPr id="128" name="Google Shape;128;p14"/>
          <p:cNvPicPr preferRelativeResize="0"/>
          <p:nvPr/>
        </p:nvPicPr>
        <p:blipFill>
          <a:blip r:embed="rId3">
            <a:alphaModFix/>
          </a:blip>
          <a:stretch>
            <a:fillRect/>
          </a:stretch>
        </p:blipFill>
        <p:spPr>
          <a:xfrm>
            <a:off x="-941667" y="4940281"/>
            <a:ext cx="12192000" cy="3240273"/>
          </a:xfrm>
          <a:prstGeom prst="rect">
            <a:avLst/>
          </a:prstGeom>
          <a:noFill/>
          <a:ln>
            <a:noFill/>
          </a:ln>
        </p:spPr>
      </p:pic>
      <p:pic>
        <p:nvPicPr>
          <p:cNvPr id="129" name="Google Shape;129;p14"/>
          <p:cNvPicPr preferRelativeResize="0"/>
          <p:nvPr/>
        </p:nvPicPr>
        <p:blipFill>
          <a:blip r:embed="rId4">
            <a:alphaModFix/>
          </a:blip>
          <a:stretch>
            <a:fillRect/>
          </a:stretch>
        </p:blipFill>
        <p:spPr>
          <a:xfrm>
            <a:off x="406167" y="5185218"/>
            <a:ext cx="4851400" cy="3289300"/>
          </a:xfrm>
          <a:prstGeom prst="rect">
            <a:avLst/>
          </a:prstGeom>
          <a:noFill/>
          <a:ln>
            <a:noFill/>
          </a:ln>
        </p:spPr>
      </p:pic>
      <p:pic>
        <p:nvPicPr>
          <p:cNvPr id="130" name="Google Shape;130;p14"/>
          <p:cNvPicPr preferRelativeResize="0"/>
          <p:nvPr/>
        </p:nvPicPr>
        <p:blipFill>
          <a:blip r:embed="rId5">
            <a:alphaModFix/>
          </a:blip>
          <a:stretch>
            <a:fillRect/>
          </a:stretch>
        </p:blipFill>
        <p:spPr>
          <a:xfrm>
            <a:off x="2985567" y="5706500"/>
            <a:ext cx="9526232" cy="1992107"/>
          </a:xfrm>
          <a:prstGeom prst="rect">
            <a:avLst/>
          </a:prstGeom>
          <a:noFill/>
          <a:ln>
            <a:noFill/>
          </a:ln>
        </p:spPr>
      </p:pic>
      <p:sp>
        <p:nvSpPr>
          <p:cNvPr id="131" name="Google Shape;131;p14"/>
          <p:cNvSpPr txBox="1">
            <a:spLocks noGrp="1"/>
          </p:cNvSpPr>
          <p:nvPr>
            <p:ph type="title"/>
          </p:nvPr>
        </p:nvSpPr>
        <p:spPr>
          <a:xfrm flipH="1">
            <a:off x="3345600" y="2775933"/>
            <a:ext cx="2750400" cy="143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B7B7B7"/>
              </a:buClr>
              <a:buSzPts val="2800"/>
              <a:buNone/>
              <a:defRPr sz="4267"/>
            </a:lvl1pPr>
            <a:lvl2pPr lvl="1" rtl="0">
              <a:spcBef>
                <a:spcPts val="0"/>
              </a:spcBef>
              <a:spcAft>
                <a:spcPts val="0"/>
              </a:spcAft>
              <a:buClr>
                <a:srgbClr val="B7B7B7"/>
              </a:buClr>
              <a:buSzPts val="2800"/>
              <a:buNone/>
              <a:defRPr>
                <a:solidFill>
                  <a:srgbClr val="B7B7B7"/>
                </a:solidFill>
              </a:defRPr>
            </a:lvl2pPr>
            <a:lvl3pPr lvl="2" rtl="0">
              <a:spcBef>
                <a:spcPts val="0"/>
              </a:spcBef>
              <a:spcAft>
                <a:spcPts val="0"/>
              </a:spcAft>
              <a:buClr>
                <a:srgbClr val="B7B7B7"/>
              </a:buClr>
              <a:buSzPts val="2800"/>
              <a:buNone/>
              <a:defRPr>
                <a:solidFill>
                  <a:srgbClr val="B7B7B7"/>
                </a:solidFill>
              </a:defRPr>
            </a:lvl3pPr>
            <a:lvl4pPr lvl="3" rtl="0">
              <a:spcBef>
                <a:spcPts val="0"/>
              </a:spcBef>
              <a:spcAft>
                <a:spcPts val="0"/>
              </a:spcAft>
              <a:buClr>
                <a:srgbClr val="B7B7B7"/>
              </a:buClr>
              <a:buSzPts val="2800"/>
              <a:buNone/>
              <a:defRPr>
                <a:solidFill>
                  <a:srgbClr val="B7B7B7"/>
                </a:solidFill>
              </a:defRPr>
            </a:lvl4pPr>
            <a:lvl5pPr lvl="4" rtl="0">
              <a:spcBef>
                <a:spcPts val="0"/>
              </a:spcBef>
              <a:spcAft>
                <a:spcPts val="0"/>
              </a:spcAft>
              <a:buClr>
                <a:srgbClr val="B7B7B7"/>
              </a:buClr>
              <a:buSzPts val="2800"/>
              <a:buNone/>
              <a:defRPr>
                <a:solidFill>
                  <a:srgbClr val="B7B7B7"/>
                </a:solidFill>
              </a:defRPr>
            </a:lvl5pPr>
            <a:lvl6pPr lvl="5" rtl="0">
              <a:spcBef>
                <a:spcPts val="0"/>
              </a:spcBef>
              <a:spcAft>
                <a:spcPts val="0"/>
              </a:spcAft>
              <a:buClr>
                <a:srgbClr val="B7B7B7"/>
              </a:buClr>
              <a:buSzPts val="2800"/>
              <a:buNone/>
              <a:defRPr>
                <a:solidFill>
                  <a:srgbClr val="B7B7B7"/>
                </a:solidFill>
              </a:defRPr>
            </a:lvl6pPr>
            <a:lvl7pPr lvl="6" rtl="0">
              <a:spcBef>
                <a:spcPts val="0"/>
              </a:spcBef>
              <a:spcAft>
                <a:spcPts val="0"/>
              </a:spcAft>
              <a:buClr>
                <a:srgbClr val="B7B7B7"/>
              </a:buClr>
              <a:buSzPts val="2800"/>
              <a:buNone/>
              <a:defRPr>
                <a:solidFill>
                  <a:srgbClr val="B7B7B7"/>
                </a:solidFill>
              </a:defRPr>
            </a:lvl7pPr>
            <a:lvl8pPr lvl="7" rtl="0">
              <a:spcBef>
                <a:spcPts val="0"/>
              </a:spcBef>
              <a:spcAft>
                <a:spcPts val="0"/>
              </a:spcAft>
              <a:buClr>
                <a:srgbClr val="B7B7B7"/>
              </a:buClr>
              <a:buSzPts val="2800"/>
              <a:buNone/>
              <a:defRPr>
                <a:solidFill>
                  <a:srgbClr val="B7B7B7"/>
                </a:solidFill>
              </a:defRPr>
            </a:lvl8pPr>
            <a:lvl9pPr lvl="8" rtl="0">
              <a:spcBef>
                <a:spcPts val="0"/>
              </a:spcBef>
              <a:spcAft>
                <a:spcPts val="0"/>
              </a:spcAft>
              <a:buClr>
                <a:srgbClr val="B7B7B7"/>
              </a:buClr>
              <a:buSzPts val="2800"/>
              <a:buNone/>
              <a:defRPr>
                <a:solidFill>
                  <a:srgbClr val="B7B7B7"/>
                </a:solidFill>
              </a:defRPr>
            </a:lvl9pPr>
          </a:lstStyle>
          <a:p>
            <a:endParaRPr/>
          </a:p>
        </p:txBody>
      </p:sp>
      <p:sp>
        <p:nvSpPr>
          <p:cNvPr id="132" name="Google Shape;132;p14"/>
          <p:cNvSpPr txBox="1">
            <a:spLocks noGrp="1"/>
          </p:cNvSpPr>
          <p:nvPr>
            <p:ph type="subTitle" idx="1"/>
          </p:nvPr>
        </p:nvSpPr>
        <p:spPr>
          <a:xfrm>
            <a:off x="6325400" y="2775933"/>
            <a:ext cx="3398000" cy="1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sz="1467"/>
            </a:lvl2pPr>
            <a:lvl3pPr lvl="2" algn="r" rtl="0">
              <a:lnSpc>
                <a:spcPct val="100000"/>
              </a:lnSpc>
              <a:spcBef>
                <a:spcPts val="0"/>
              </a:spcBef>
              <a:spcAft>
                <a:spcPts val="0"/>
              </a:spcAft>
              <a:buSzPts val="1100"/>
              <a:buNone/>
              <a:defRPr sz="1467"/>
            </a:lvl3pPr>
            <a:lvl4pPr lvl="3" algn="r" rtl="0">
              <a:lnSpc>
                <a:spcPct val="100000"/>
              </a:lnSpc>
              <a:spcBef>
                <a:spcPts val="0"/>
              </a:spcBef>
              <a:spcAft>
                <a:spcPts val="0"/>
              </a:spcAft>
              <a:buSzPts val="1100"/>
              <a:buNone/>
              <a:defRPr sz="1467"/>
            </a:lvl4pPr>
            <a:lvl5pPr lvl="4" algn="r" rtl="0">
              <a:lnSpc>
                <a:spcPct val="100000"/>
              </a:lnSpc>
              <a:spcBef>
                <a:spcPts val="0"/>
              </a:spcBef>
              <a:spcAft>
                <a:spcPts val="0"/>
              </a:spcAft>
              <a:buSzPts val="1100"/>
              <a:buNone/>
              <a:defRPr sz="1467"/>
            </a:lvl5pPr>
            <a:lvl6pPr lvl="5" algn="r" rtl="0">
              <a:lnSpc>
                <a:spcPct val="100000"/>
              </a:lnSpc>
              <a:spcBef>
                <a:spcPts val="0"/>
              </a:spcBef>
              <a:spcAft>
                <a:spcPts val="0"/>
              </a:spcAft>
              <a:buSzPts val="1100"/>
              <a:buNone/>
              <a:defRPr sz="1467"/>
            </a:lvl6pPr>
            <a:lvl7pPr lvl="6" algn="r" rtl="0">
              <a:lnSpc>
                <a:spcPct val="100000"/>
              </a:lnSpc>
              <a:spcBef>
                <a:spcPts val="0"/>
              </a:spcBef>
              <a:spcAft>
                <a:spcPts val="0"/>
              </a:spcAft>
              <a:buSzPts val="1100"/>
              <a:buNone/>
              <a:defRPr sz="1467"/>
            </a:lvl7pPr>
            <a:lvl8pPr lvl="7" algn="r" rtl="0">
              <a:lnSpc>
                <a:spcPct val="100000"/>
              </a:lnSpc>
              <a:spcBef>
                <a:spcPts val="0"/>
              </a:spcBef>
              <a:spcAft>
                <a:spcPts val="0"/>
              </a:spcAft>
              <a:buSzPts val="1100"/>
              <a:buNone/>
              <a:defRPr sz="1467"/>
            </a:lvl8pPr>
            <a:lvl9pPr lvl="8" algn="r" rtl="0">
              <a:lnSpc>
                <a:spcPct val="100000"/>
              </a:lnSpc>
              <a:spcBef>
                <a:spcPts val="0"/>
              </a:spcBef>
              <a:spcAft>
                <a:spcPts val="0"/>
              </a:spcAft>
              <a:buSzPts val="1100"/>
              <a:buNone/>
              <a:defRPr sz="1467"/>
            </a:lvl9pPr>
          </a:lstStyle>
          <a:p>
            <a:endParaRPr/>
          </a:p>
        </p:txBody>
      </p:sp>
      <p:pic>
        <p:nvPicPr>
          <p:cNvPr id="133" name="Google Shape;133;p14"/>
          <p:cNvPicPr preferRelativeResize="0"/>
          <p:nvPr/>
        </p:nvPicPr>
        <p:blipFill>
          <a:blip r:embed="rId6">
            <a:alphaModFix/>
          </a:blip>
          <a:stretch>
            <a:fillRect/>
          </a:stretch>
        </p:blipFill>
        <p:spPr>
          <a:xfrm flipH="1">
            <a:off x="7981451" y="-1041382"/>
            <a:ext cx="5803900" cy="2959100"/>
          </a:xfrm>
          <a:prstGeom prst="rect">
            <a:avLst/>
          </a:prstGeom>
          <a:noFill/>
          <a:ln>
            <a:noFill/>
          </a:ln>
        </p:spPr>
      </p:pic>
      <p:pic>
        <p:nvPicPr>
          <p:cNvPr id="134" name="Google Shape;134;p14"/>
          <p:cNvPicPr preferRelativeResize="0"/>
          <p:nvPr/>
        </p:nvPicPr>
        <p:blipFill>
          <a:blip r:embed="rId7">
            <a:alphaModFix/>
          </a:blip>
          <a:stretch>
            <a:fillRect/>
          </a:stretch>
        </p:blipFill>
        <p:spPr>
          <a:xfrm rot="10800000">
            <a:off x="7323067" y="-550115"/>
            <a:ext cx="7835900" cy="1841500"/>
          </a:xfrm>
          <a:prstGeom prst="rect">
            <a:avLst/>
          </a:prstGeom>
          <a:noFill/>
          <a:ln>
            <a:noFill/>
          </a:ln>
        </p:spPr>
      </p:pic>
    </p:spTree>
    <p:extLst>
      <p:ext uri="{BB962C8B-B14F-4D97-AF65-F5344CB8AC3E}">
        <p14:creationId xmlns:p14="http://schemas.microsoft.com/office/powerpoint/2010/main" val="8421205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35"/>
        <p:cNvGrpSpPr/>
        <p:nvPr/>
      </p:nvGrpSpPr>
      <p:grpSpPr>
        <a:xfrm>
          <a:off x="0" y="0"/>
          <a:ext cx="0" cy="0"/>
          <a:chOff x="0" y="0"/>
          <a:chExt cx="0" cy="0"/>
        </a:xfrm>
      </p:grpSpPr>
      <p:pic>
        <p:nvPicPr>
          <p:cNvPr id="136" name="Google Shape;136;p15"/>
          <p:cNvPicPr preferRelativeResize="0"/>
          <p:nvPr/>
        </p:nvPicPr>
        <p:blipFill>
          <a:blip r:embed="rId2">
            <a:alphaModFix/>
          </a:blip>
          <a:stretch>
            <a:fillRect/>
          </a:stretch>
        </p:blipFill>
        <p:spPr>
          <a:xfrm rot="10800000">
            <a:off x="2883967" y="-694300"/>
            <a:ext cx="9526232" cy="1992107"/>
          </a:xfrm>
          <a:prstGeom prst="rect">
            <a:avLst/>
          </a:prstGeom>
          <a:noFill/>
          <a:ln>
            <a:noFill/>
          </a:ln>
        </p:spPr>
      </p:pic>
      <p:sp>
        <p:nvSpPr>
          <p:cNvPr id="137" name="Google Shape;137;p15"/>
          <p:cNvSpPr txBox="1">
            <a:spLocks noGrp="1"/>
          </p:cNvSpPr>
          <p:nvPr>
            <p:ph type="ctrTitle"/>
          </p:nvPr>
        </p:nvSpPr>
        <p:spPr>
          <a:xfrm flipH="1">
            <a:off x="3207800" y="2729167"/>
            <a:ext cx="8043200" cy="1197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rgbClr val="CCCCCC"/>
              </a:buClr>
              <a:buSzPts val="3600"/>
              <a:buNone/>
              <a:defRPr sz="5333"/>
            </a:lvl1pPr>
            <a:lvl2pPr lvl="1" rtl="0">
              <a:spcBef>
                <a:spcPts val="0"/>
              </a:spcBef>
              <a:spcAft>
                <a:spcPts val="0"/>
              </a:spcAft>
              <a:buClr>
                <a:srgbClr val="CCCCCC"/>
              </a:buClr>
              <a:buSzPts val="6500"/>
              <a:buNone/>
              <a:defRPr sz="8666">
                <a:solidFill>
                  <a:srgbClr val="CCCCCC"/>
                </a:solidFill>
              </a:defRPr>
            </a:lvl2pPr>
            <a:lvl3pPr lvl="2" rtl="0">
              <a:spcBef>
                <a:spcPts val="0"/>
              </a:spcBef>
              <a:spcAft>
                <a:spcPts val="0"/>
              </a:spcAft>
              <a:buClr>
                <a:srgbClr val="CCCCCC"/>
              </a:buClr>
              <a:buSzPts val="6500"/>
              <a:buNone/>
              <a:defRPr sz="8666">
                <a:solidFill>
                  <a:srgbClr val="CCCCCC"/>
                </a:solidFill>
              </a:defRPr>
            </a:lvl3pPr>
            <a:lvl4pPr lvl="3" rtl="0">
              <a:spcBef>
                <a:spcPts val="0"/>
              </a:spcBef>
              <a:spcAft>
                <a:spcPts val="0"/>
              </a:spcAft>
              <a:buClr>
                <a:srgbClr val="CCCCCC"/>
              </a:buClr>
              <a:buSzPts val="6500"/>
              <a:buNone/>
              <a:defRPr sz="8666">
                <a:solidFill>
                  <a:srgbClr val="CCCCCC"/>
                </a:solidFill>
              </a:defRPr>
            </a:lvl4pPr>
            <a:lvl5pPr lvl="4" rtl="0">
              <a:spcBef>
                <a:spcPts val="0"/>
              </a:spcBef>
              <a:spcAft>
                <a:spcPts val="0"/>
              </a:spcAft>
              <a:buClr>
                <a:srgbClr val="CCCCCC"/>
              </a:buClr>
              <a:buSzPts val="6500"/>
              <a:buNone/>
              <a:defRPr sz="8666">
                <a:solidFill>
                  <a:srgbClr val="CCCCCC"/>
                </a:solidFill>
              </a:defRPr>
            </a:lvl5pPr>
            <a:lvl6pPr lvl="5" rtl="0">
              <a:spcBef>
                <a:spcPts val="0"/>
              </a:spcBef>
              <a:spcAft>
                <a:spcPts val="0"/>
              </a:spcAft>
              <a:buClr>
                <a:srgbClr val="CCCCCC"/>
              </a:buClr>
              <a:buSzPts val="6500"/>
              <a:buNone/>
              <a:defRPr sz="8666">
                <a:solidFill>
                  <a:srgbClr val="CCCCCC"/>
                </a:solidFill>
              </a:defRPr>
            </a:lvl6pPr>
            <a:lvl7pPr lvl="6" rtl="0">
              <a:spcBef>
                <a:spcPts val="0"/>
              </a:spcBef>
              <a:spcAft>
                <a:spcPts val="0"/>
              </a:spcAft>
              <a:buClr>
                <a:srgbClr val="CCCCCC"/>
              </a:buClr>
              <a:buSzPts val="6500"/>
              <a:buNone/>
              <a:defRPr sz="8666">
                <a:solidFill>
                  <a:srgbClr val="CCCCCC"/>
                </a:solidFill>
              </a:defRPr>
            </a:lvl7pPr>
            <a:lvl8pPr lvl="7" rtl="0">
              <a:spcBef>
                <a:spcPts val="0"/>
              </a:spcBef>
              <a:spcAft>
                <a:spcPts val="0"/>
              </a:spcAft>
              <a:buClr>
                <a:srgbClr val="CCCCCC"/>
              </a:buClr>
              <a:buSzPts val="6500"/>
              <a:buNone/>
              <a:defRPr sz="8666">
                <a:solidFill>
                  <a:srgbClr val="CCCCCC"/>
                </a:solidFill>
              </a:defRPr>
            </a:lvl8pPr>
            <a:lvl9pPr lvl="8" rtl="0">
              <a:spcBef>
                <a:spcPts val="0"/>
              </a:spcBef>
              <a:spcAft>
                <a:spcPts val="0"/>
              </a:spcAft>
              <a:buClr>
                <a:srgbClr val="CCCCCC"/>
              </a:buClr>
              <a:buSzPts val="6500"/>
              <a:buNone/>
              <a:defRPr sz="8666">
                <a:solidFill>
                  <a:srgbClr val="CCCCCC"/>
                </a:solidFill>
              </a:defRPr>
            </a:lvl9pPr>
          </a:lstStyle>
          <a:p>
            <a:endParaRPr/>
          </a:p>
        </p:txBody>
      </p:sp>
      <p:sp>
        <p:nvSpPr>
          <p:cNvPr id="138" name="Google Shape;138;p15"/>
          <p:cNvSpPr txBox="1">
            <a:spLocks noGrp="1"/>
          </p:cNvSpPr>
          <p:nvPr>
            <p:ph type="title" idx="2" hasCustomPrompt="1"/>
          </p:nvPr>
        </p:nvSpPr>
        <p:spPr>
          <a:xfrm flipH="1">
            <a:off x="950967" y="2246367"/>
            <a:ext cx="2153600" cy="2163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CCCCCC"/>
              </a:buClr>
              <a:buSzPts val="16000"/>
              <a:buNone/>
              <a:defRPr sz="13333">
                <a:solidFill>
                  <a:schemeClr val="lt2"/>
                </a:solidFill>
              </a:defRPr>
            </a:lvl1pPr>
            <a:lvl2pPr lvl="1"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sp>
        <p:nvSpPr>
          <p:cNvPr id="139" name="Google Shape;139;p15"/>
          <p:cNvSpPr txBox="1">
            <a:spLocks noGrp="1"/>
          </p:cNvSpPr>
          <p:nvPr>
            <p:ph type="subTitle" idx="1"/>
          </p:nvPr>
        </p:nvSpPr>
        <p:spPr>
          <a:xfrm>
            <a:off x="3207800" y="3958133"/>
            <a:ext cx="6421200" cy="65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1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pic>
        <p:nvPicPr>
          <p:cNvPr id="140" name="Google Shape;140;p15"/>
          <p:cNvPicPr preferRelativeResize="0"/>
          <p:nvPr/>
        </p:nvPicPr>
        <p:blipFill>
          <a:blip r:embed="rId3">
            <a:alphaModFix/>
          </a:blip>
          <a:stretch>
            <a:fillRect/>
          </a:stretch>
        </p:blipFill>
        <p:spPr>
          <a:xfrm flipH="1">
            <a:off x="8329167" y="3963100"/>
            <a:ext cx="4483100" cy="6350000"/>
          </a:xfrm>
          <a:prstGeom prst="rect">
            <a:avLst/>
          </a:prstGeom>
          <a:noFill/>
          <a:ln>
            <a:noFill/>
          </a:ln>
        </p:spPr>
      </p:pic>
      <p:pic>
        <p:nvPicPr>
          <p:cNvPr id="141" name="Google Shape;141;p15"/>
          <p:cNvPicPr preferRelativeResize="0"/>
          <p:nvPr/>
        </p:nvPicPr>
        <p:blipFill>
          <a:blip r:embed="rId4">
            <a:alphaModFix/>
          </a:blip>
          <a:stretch>
            <a:fillRect/>
          </a:stretch>
        </p:blipFill>
        <p:spPr>
          <a:xfrm flipH="1">
            <a:off x="-332067" y="5651481"/>
            <a:ext cx="12192000" cy="3240273"/>
          </a:xfrm>
          <a:prstGeom prst="rect">
            <a:avLst/>
          </a:prstGeom>
          <a:noFill/>
          <a:ln>
            <a:noFill/>
          </a:ln>
        </p:spPr>
      </p:pic>
      <p:pic>
        <p:nvPicPr>
          <p:cNvPr id="142" name="Google Shape;142;p15"/>
          <p:cNvPicPr preferRelativeResize="0"/>
          <p:nvPr/>
        </p:nvPicPr>
        <p:blipFill>
          <a:blip r:embed="rId5">
            <a:alphaModFix/>
          </a:blip>
          <a:stretch>
            <a:fillRect/>
          </a:stretch>
        </p:blipFill>
        <p:spPr>
          <a:xfrm flipH="1">
            <a:off x="5660700" y="5896418"/>
            <a:ext cx="4851400" cy="3289300"/>
          </a:xfrm>
          <a:prstGeom prst="rect">
            <a:avLst/>
          </a:prstGeom>
          <a:noFill/>
          <a:ln>
            <a:noFill/>
          </a:ln>
        </p:spPr>
      </p:pic>
    </p:spTree>
    <p:extLst>
      <p:ext uri="{BB962C8B-B14F-4D97-AF65-F5344CB8AC3E}">
        <p14:creationId xmlns:p14="http://schemas.microsoft.com/office/powerpoint/2010/main" val="3992389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
  <p:cSld name="Title and two columns ">
    <p:spTree>
      <p:nvGrpSpPr>
        <p:cNvPr id="1" name="Shape 143"/>
        <p:cNvGrpSpPr/>
        <p:nvPr/>
      </p:nvGrpSpPr>
      <p:grpSpPr>
        <a:xfrm>
          <a:off x="0" y="0"/>
          <a:ext cx="0" cy="0"/>
          <a:chOff x="0" y="0"/>
          <a:chExt cx="0" cy="0"/>
        </a:xfrm>
      </p:grpSpPr>
      <p:pic>
        <p:nvPicPr>
          <p:cNvPr id="144" name="Google Shape;144;p16"/>
          <p:cNvPicPr preferRelativeResize="0"/>
          <p:nvPr/>
        </p:nvPicPr>
        <p:blipFill>
          <a:blip r:embed="rId2">
            <a:alphaModFix/>
          </a:blip>
          <a:stretch>
            <a:fillRect/>
          </a:stretch>
        </p:blipFill>
        <p:spPr>
          <a:xfrm>
            <a:off x="-1589584" y="5114901"/>
            <a:ext cx="11704768" cy="2720967"/>
          </a:xfrm>
          <a:prstGeom prst="rect">
            <a:avLst/>
          </a:prstGeom>
          <a:noFill/>
          <a:ln>
            <a:noFill/>
          </a:ln>
        </p:spPr>
      </p:pic>
      <p:pic>
        <p:nvPicPr>
          <p:cNvPr id="145" name="Google Shape;145;p16"/>
          <p:cNvPicPr preferRelativeResize="0"/>
          <p:nvPr/>
        </p:nvPicPr>
        <p:blipFill>
          <a:blip r:embed="rId3">
            <a:alphaModFix/>
          </a:blip>
          <a:stretch>
            <a:fillRect/>
          </a:stretch>
        </p:blipFill>
        <p:spPr>
          <a:xfrm>
            <a:off x="-875233" y="5706500"/>
            <a:ext cx="9526232" cy="1992107"/>
          </a:xfrm>
          <a:prstGeom prst="rect">
            <a:avLst/>
          </a:prstGeom>
          <a:noFill/>
          <a:ln>
            <a:noFill/>
          </a:ln>
        </p:spPr>
      </p:pic>
      <p:sp>
        <p:nvSpPr>
          <p:cNvPr id="146" name="Google Shape;146;p16"/>
          <p:cNvSpPr/>
          <p:nvPr/>
        </p:nvSpPr>
        <p:spPr>
          <a:xfrm>
            <a:off x="-46333" y="-27800"/>
            <a:ext cx="12238400" cy="3456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16"/>
          <p:cNvSpPr txBox="1">
            <a:spLocks noGrp="1"/>
          </p:cNvSpPr>
          <p:nvPr>
            <p:ph type="subTitle" idx="1"/>
          </p:nvPr>
        </p:nvSpPr>
        <p:spPr>
          <a:xfrm>
            <a:off x="4166233" y="1084467"/>
            <a:ext cx="3836400" cy="805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None/>
              <a:defRPr sz="3733">
                <a:latin typeface="DM Serif Display"/>
                <a:ea typeface="DM Serif Display"/>
                <a:cs typeface="DM Serif Display"/>
                <a:sym typeface="DM Serif Display"/>
              </a:defRPr>
            </a:lvl1pPr>
            <a:lvl2pPr lvl="1" algn="ctr" rtl="0">
              <a:spcBef>
                <a:spcPts val="1600"/>
              </a:spcBef>
              <a:spcAft>
                <a:spcPts val="0"/>
              </a:spcAft>
              <a:buNone/>
              <a:defRPr>
                <a:latin typeface="DM Serif Display"/>
                <a:ea typeface="DM Serif Display"/>
                <a:cs typeface="DM Serif Display"/>
                <a:sym typeface="DM Serif Display"/>
              </a:defRPr>
            </a:lvl2pPr>
            <a:lvl3pPr lvl="2" algn="ctr" rtl="0">
              <a:spcBef>
                <a:spcPts val="1600"/>
              </a:spcBef>
              <a:spcAft>
                <a:spcPts val="0"/>
              </a:spcAft>
              <a:buNone/>
              <a:defRPr>
                <a:latin typeface="DM Serif Display"/>
                <a:ea typeface="DM Serif Display"/>
                <a:cs typeface="DM Serif Display"/>
                <a:sym typeface="DM Serif Display"/>
              </a:defRPr>
            </a:lvl3pPr>
            <a:lvl4pPr lvl="3" algn="ctr" rtl="0">
              <a:spcBef>
                <a:spcPts val="1600"/>
              </a:spcBef>
              <a:spcAft>
                <a:spcPts val="0"/>
              </a:spcAft>
              <a:buNone/>
              <a:defRPr>
                <a:latin typeface="DM Serif Display"/>
                <a:ea typeface="DM Serif Display"/>
                <a:cs typeface="DM Serif Display"/>
                <a:sym typeface="DM Serif Display"/>
              </a:defRPr>
            </a:lvl4pPr>
            <a:lvl5pPr lvl="4" algn="ctr" rtl="0">
              <a:spcBef>
                <a:spcPts val="1600"/>
              </a:spcBef>
              <a:spcAft>
                <a:spcPts val="0"/>
              </a:spcAft>
              <a:buNone/>
              <a:defRPr>
                <a:latin typeface="DM Serif Display"/>
                <a:ea typeface="DM Serif Display"/>
                <a:cs typeface="DM Serif Display"/>
                <a:sym typeface="DM Serif Display"/>
              </a:defRPr>
            </a:lvl5pPr>
            <a:lvl6pPr lvl="5" algn="ctr" rtl="0">
              <a:spcBef>
                <a:spcPts val="1600"/>
              </a:spcBef>
              <a:spcAft>
                <a:spcPts val="0"/>
              </a:spcAft>
              <a:buNone/>
              <a:defRPr>
                <a:latin typeface="DM Serif Display"/>
                <a:ea typeface="DM Serif Display"/>
                <a:cs typeface="DM Serif Display"/>
                <a:sym typeface="DM Serif Display"/>
              </a:defRPr>
            </a:lvl6pPr>
            <a:lvl7pPr lvl="6" algn="ctr" rtl="0">
              <a:spcBef>
                <a:spcPts val="1600"/>
              </a:spcBef>
              <a:spcAft>
                <a:spcPts val="0"/>
              </a:spcAft>
              <a:buNone/>
              <a:defRPr>
                <a:latin typeface="DM Serif Display"/>
                <a:ea typeface="DM Serif Display"/>
                <a:cs typeface="DM Serif Display"/>
                <a:sym typeface="DM Serif Display"/>
              </a:defRPr>
            </a:lvl7pPr>
            <a:lvl8pPr lvl="7" algn="ctr" rtl="0">
              <a:spcBef>
                <a:spcPts val="1600"/>
              </a:spcBef>
              <a:spcAft>
                <a:spcPts val="0"/>
              </a:spcAft>
              <a:buNone/>
              <a:defRPr>
                <a:latin typeface="DM Serif Display"/>
                <a:ea typeface="DM Serif Display"/>
                <a:cs typeface="DM Serif Display"/>
                <a:sym typeface="DM Serif Display"/>
              </a:defRPr>
            </a:lvl8pPr>
            <a:lvl9pPr lvl="8" algn="ctr" rtl="0">
              <a:spcBef>
                <a:spcPts val="1600"/>
              </a:spcBef>
              <a:spcAft>
                <a:spcPts val="1600"/>
              </a:spcAft>
              <a:buNone/>
              <a:defRPr>
                <a:latin typeface="DM Serif Display"/>
                <a:ea typeface="DM Serif Display"/>
                <a:cs typeface="DM Serif Display"/>
                <a:sym typeface="DM Serif Display"/>
              </a:defRPr>
            </a:lvl9pPr>
          </a:lstStyle>
          <a:p>
            <a:endParaRPr/>
          </a:p>
        </p:txBody>
      </p:sp>
      <p:sp>
        <p:nvSpPr>
          <p:cNvPr id="148" name="Google Shape;148;p16"/>
          <p:cNvSpPr txBox="1">
            <a:spLocks noGrp="1"/>
          </p:cNvSpPr>
          <p:nvPr>
            <p:ph type="subTitle" idx="2"/>
          </p:nvPr>
        </p:nvSpPr>
        <p:spPr>
          <a:xfrm>
            <a:off x="4166233" y="1825700"/>
            <a:ext cx="3836400" cy="1288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49" name="Google Shape;149;p16"/>
          <p:cNvSpPr txBox="1">
            <a:spLocks noGrp="1"/>
          </p:cNvSpPr>
          <p:nvPr>
            <p:ph type="subTitle" idx="3"/>
          </p:nvPr>
        </p:nvSpPr>
        <p:spPr>
          <a:xfrm>
            <a:off x="4177800" y="3558767"/>
            <a:ext cx="3836400" cy="805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None/>
              <a:defRPr sz="3733">
                <a:latin typeface="DM Serif Display"/>
                <a:ea typeface="DM Serif Display"/>
                <a:cs typeface="DM Serif Display"/>
                <a:sym typeface="DM Serif Display"/>
              </a:defRPr>
            </a:lvl1pPr>
            <a:lvl2pPr lvl="1" algn="ctr" rtl="0">
              <a:spcBef>
                <a:spcPts val="1600"/>
              </a:spcBef>
              <a:spcAft>
                <a:spcPts val="0"/>
              </a:spcAft>
              <a:buNone/>
              <a:defRPr>
                <a:latin typeface="DM Serif Display"/>
                <a:ea typeface="DM Serif Display"/>
                <a:cs typeface="DM Serif Display"/>
                <a:sym typeface="DM Serif Display"/>
              </a:defRPr>
            </a:lvl2pPr>
            <a:lvl3pPr lvl="2" algn="ctr" rtl="0">
              <a:spcBef>
                <a:spcPts val="1600"/>
              </a:spcBef>
              <a:spcAft>
                <a:spcPts val="0"/>
              </a:spcAft>
              <a:buNone/>
              <a:defRPr>
                <a:latin typeface="DM Serif Display"/>
                <a:ea typeface="DM Serif Display"/>
                <a:cs typeface="DM Serif Display"/>
                <a:sym typeface="DM Serif Display"/>
              </a:defRPr>
            </a:lvl3pPr>
            <a:lvl4pPr lvl="3" algn="ctr" rtl="0">
              <a:spcBef>
                <a:spcPts val="1600"/>
              </a:spcBef>
              <a:spcAft>
                <a:spcPts val="0"/>
              </a:spcAft>
              <a:buNone/>
              <a:defRPr>
                <a:latin typeface="DM Serif Display"/>
                <a:ea typeface="DM Serif Display"/>
                <a:cs typeface="DM Serif Display"/>
                <a:sym typeface="DM Serif Display"/>
              </a:defRPr>
            </a:lvl4pPr>
            <a:lvl5pPr lvl="4" algn="ctr" rtl="0">
              <a:spcBef>
                <a:spcPts val="1600"/>
              </a:spcBef>
              <a:spcAft>
                <a:spcPts val="0"/>
              </a:spcAft>
              <a:buNone/>
              <a:defRPr>
                <a:latin typeface="DM Serif Display"/>
                <a:ea typeface="DM Serif Display"/>
                <a:cs typeface="DM Serif Display"/>
                <a:sym typeface="DM Serif Display"/>
              </a:defRPr>
            </a:lvl5pPr>
            <a:lvl6pPr lvl="5" algn="ctr" rtl="0">
              <a:spcBef>
                <a:spcPts val="1600"/>
              </a:spcBef>
              <a:spcAft>
                <a:spcPts val="0"/>
              </a:spcAft>
              <a:buNone/>
              <a:defRPr>
                <a:latin typeface="DM Serif Display"/>
                <a:ea typeface="DM Serif Display"/>
                <a:cs typeface="DM Serif Display"/>
                <a:sym typeface="DM Serif Display"/>
              </a:defRPr>
            </a:lvl6pPr>
            <a:lvl7pPr lvl="6" algn="ctr" rtl="0">
              <a:spcBef>
                <a:spcPts val="1600"/>
              </a:spcBef>
              <a:spcAft>
                <a:spcPts val="0"/>
              </a:spcAft>
              <a:buNone/>
              <a:defRPr>
                <a:latin typeface="DM Serif Display"/>
                <a:ea typeface="DM Serif Display"/>
                <a:cs typeface="DM Serif Display"/>
                <a:sym typeface="DM Serif Display"/>
              </a:defRPr>
            </a:lvl7pPr>
            <a:lvl8pPr lvl="7" algn="ctr" rtl="0">
              <a:spcBef>
                <a:spcPts val="1600"/>
              </a:spcBef>
              <a:spcAft>
                <a:spcPts val="0"/>
              </a:spcAft>
              <a:buNone/>
              <a:defRPr>
                <a:latin typeface="DM Serif Display"/>
                <a:ea typeface="DM Serif Display"/>
                <a:cs typeface="DM Serif Display"/>
                <a:sym typeface="DM Serif Display"/>
              </a:defRPr>
            </a:lvl8pPr>
            <a:lvl9pPr lvl="8" algn="ctr" rtl="0">
              <a:spcBef>
                <a:spcPts val="1600"/>
              </a:spcBef>
              <a:spcAft>
                <a:spcPts val="1600"/>
              </a:spcAft>
              <a:buNone/>
              <a:defRPr>
                <a:latin typeface="DM Serif Display"/>
                <a:ea typeface="DM Serif Display"/>
                <a:cs typeface="DM Serif Display"/>
                <a:sym typeface="DM Serif Display"/>
              </a:defRPr>
            </a:lvl9pPr>
          </a:lstStyle>
          <a:p>
            <a:endParaRPr/>
          </a:p>
        </p:txBody>
      </p:sp>
      <p:sp>
        <p:nvSpPr>
          <p:cNvPr id="150" name="Google Shape;150;p16"/>
          <p:cNvSpPr txBox="1">
            <a:spLocks noGrp="1"/>
          </p:cNvSpPr>
          <p:nvPr>
            <p:ph type="subTitle" idx="4"/>
          </p:nvPr>
        </p:nvSpPr>
        <p:spPr>
          <a:xfrm>
            <a:off x="4177800" y="4318200"/>
            <a:ext cx="3836400" cy="1288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pic>
        <p:nvPicPr>
          <p:cNvPr id="151" name="Google Shape;151;p16"/>
          <p:cNvPicPr preferRelativeResize="0"/>
          <p:nvPr/>
        </p:nvPicPr>
        <p:blipFill>
          <a:blip r:embed="rId4">
            <a:alphaModFix/>
          </a:blip>
          <a:stretch>
            <a:fillRect/>
          </a:stretch>
        </p:blipFill>
        <p:spPr>
          <a:xfrm flipH="1">
            <a:off x="7981451" y="-1041382"/>
            <a:ext cx="5803900" cy="2959100"/>
          </a:xfrm>
          <a:prstGeom prst="rect">
            <a:avLst/>
          </a:prstGeom>
          <a:noFill/>
          <a:ln>
            <a:noFill/>
          </a:ln>
        </p:spPr>
      </p:pic>
      <p:pic>
        <p:nvPicPr>
          <p:cNvPr id="152" name="Google Shape;152;p16"/>
          <p:cNvPicPr preferRelativeResize="0"/>
          <p:nvPr/>
        </p:nvPicPr>
        <p:blipFill>
          <a:blip r:embed="rId5">
            <a:alphaModFix/>
          </a:blip>
          <a:stretch>
            <a:fillRect/>
          </a:stretch>
        </p:blipFill>
        <p:spPr>
          <a:xfrm flipH="1">
            <a:off x="8135867" y="-550115"/>
            <a:ext cx="7835900" cy="1841500"/>
          </a:xfrm>
          <a:prstGeom prst="rect">
            <a:avLst/>
          </a:prstGeom>
          <a:noFill/>
          <a:ln>
            <a:noFill/>
          </a:ln>
        </p:spPr>
      </p:pic>
    </p:spTree>
    <p:extLst>
      <p:ext uri="{BB962C8B-B14F-4D97-AF65-F5344CB8AC3E}">
        <p14:creationId xmlns:p14="http://schemas.microsoft.com/office/powerpoint/2010/main" val="12759030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53"/>
        <p:cNvGrpSpPr/>
        <p:nvPr/>
      </p:nvGrpSpPr>
      <p:grpSpPr>
        <a:xfrm>
          <a:off x="0" y="0"/>
          <a:ext cx="0" cy="0"/>
          <a:chOff x="0" y="0"/>
          <a:chExt cx="0" cy="0"/>
        </a:xfrm>
      </p:grpSpPr>
      <p:sp>
        <p:nvSpPr>
          <p:cNvPr id="154" name="Google Shape;154;p17"/>
          <p:cNvSpPr txBox="1">
            <a:spLocks noGrp="1"/>
          </p:cNvSpPr>
          <p:nvPr>
            <p:ph type="ctrTitle"/>
          </p:nvPr>
        </p:nvSpPr>
        <p:spPr>
          <a:xfrm>
            <a:off x="6299200" y="2615264"/>
            <a:ext cx="2508400" cy="614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155" name="Google Shape;155;p17"/>
          <p:cNvSpPr txBox="1">
            <a:spLocks noGrp="1"/>
          </p:cNvSpPr>
          <p:nvPr>
            <p:ph type="subTitle" idx="1"/>
          </p:nvPr>
        </p:nvSpPr>
        <p:spPr>
          <a:xfrm>
            <a:off x="6299200" y="3229652"/>
            <a:ext cx="2508400" cy="114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156" name="Google Shape;156;p17"/>
          <p:cNvSpPr txBox="1">
            <a:spLocks noGrp="1"/>
          </p:cNvSpPr>
          <p:nvPr>
            <p:ph type="ctrTitle" idx="2"/>
          </p:nvPr>
        </p:nvSpPr>
        <p:spPr>
          <a:xfrm>
            <a:off x="6299200" y="4389959"/>
            <a:ext cx="2508400" cy="614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2400"/>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157" name="Google Shape;157;p17"/>
          <p:cNvSpPr txBox="1">
            <a:spLocks noGrp="1"/>
          </p:cNvSpPr>
          <p:nvPr>
            <p:ph type="subTitle" idx="3"/>
          </p:nvPr>
        </p:nvSpPr>
        <p:spPr>
          <a:xfrm>
            <a:off x="6299200" y="5004369"/>
            <a:ext cx="2508400" cy="114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158" name="Google Shape;158;p17"/>
          <p:cNvSpPr txBox="1">
            <a:spLocks noGrp="1"/>
          </p:cNvSpPr>
          <p:nvPr>
            <p:ph type="ctrTitle" idx="4"/>
          </p:nvPr>
        </p:nvSpPr>
        <p:spPr>
          <a:xfrm>
            <a:off x="950967" y="719333"/>
            <a:ext cx="3457600" cy="1261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159" name="Google Shape;159;p17"/>
          <p:cNvSpPr txBox="1">
            <a:spLocks noGrp="1"/>
          </p:cNvSpPr>
          <p:nvPr>
            <p:ph type="ctrTitle" idx="5"/>
          </p:nvPr>
        </p:nvSpPr>
        <p:spPr>
          <a:xfrm>
            <a:off x="3384400" y="2615264"/>
            <a:ext cx="2508400" cy="614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160" name="Google Shape;160;p17"/>
          <p:cNvSpPr txBox="1">
            <a:spLocks noGrp="1"/>
          </p:cNvSpPr>
          <p:nvPr>
            <p:ph type="subTitle" idx="6"/>
          </p:nvPr>
        </p:nvSpPr>
        <p:spPr>
          <a:xfrm>
            <a:off x="3384400" y="3229652"/>
            <a:ext cx="2508400" cy="11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161" name="Google Shape;161;p17"/>
          <p:cNvSpPr txBox="1">
            <a:spLocks noGrp="1"/>
          </p:cNvSpPr>
          <p:nvPr>
            <p:ph type="ctrTitle" idx="7"/>
          </p:nvPr>
        </p:nvSpPr>
        <p:spPr>
          <a:xfrm>
            <a:off x="3384400" y="4389959"/>
            <a:ext cx="2508400" cy="614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2400"/>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162" name="Google Shape;162;p17"/>
          <p:cNvSpPr txBox="1">
            <a:spLocks noGrp="1"/>
          </p:cNvSpPr>
          <p:nvPr>
            <p:ph type="subTitle" idx="8"/>
          </p:nvPr>
        </p:nvSpPr>
        <p:spPr>
          <a:xfrm>
            <a:off x="3384400" y="5004365"/>
            <a:ext cx="2508400" cy="11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pic>
        <p:nvPicPr>
          <p:cNvPr id="163" name="Google Shape;163;p17"/>
          <p:cNvPicPr preferRelativeResize="0"/>
          <p:nvPr/>
        </p:nvPicPr>
        <p:blipFill>
          <a:blip r:embed="rId2">
            <a:alphaModFix/>
          </a:blip>
          <a:stretch>
            <a:fillRect/>
          </a:stretch>
        </p:blipFill>
        <p:spPr>
          <a:xfrm rot="10800000" flipH="1">
            <a:off x="6525667" y="-1259335"/>
            <a:ext cx="12192000" cy="3240273"/>
          </a:xfrm>
          <a:prstGeom prst="rect">
            <a:avLst/>
          </a:prstGeom>
          <a:noFill/>
          <a:ln>
            <a:noFill/>
          </a:ln>
        </p:spPr>
      </p:pic>
      <p:pic>
        <p:nvPicPr>
          <p:cNvPr id="164" name="Google Shape;164;p17"/>
          <p:cNvPicPr preferRelativeResize="0"/>
          <p:nvPr/>
        </p:nvPicPr>
        <p:blipFill>
          <a:blip r:embed="rId3">
            <a:alphaModFix/>
          </a:blip>
          <a:stretch>
            <a:fillRect/>
          </a:stretch>
        </p:blipFill>
        <p:spPr>
          <a:xfrm rot="10800000">
            <a:off x="6160101" y="-1239466"/>
            <a:ext cx="4366167" cy="2960300"/>
          </a:xfrm>
          <a:prstGeom prst="rect">
            <a:avLst/>
          </a:prstGeom>
          <a:noFill/>
          <a:ln>
            <a:noFill/>
          </a:ln>
        </p:spPr>
      </p:pic>
      <p:pic>
        <p:nvPicPr>
          <p:cNvPr id="165" name="Google Shape;165;p17"/>
          <p:cNvPicPr preferRelativeResize="0"/>
          <p:nvPr/>
        </p:nvPicPr>
        <p:blipFill>
          <a:blip r:embed="rId4">
            <a:alphaModFix/>
          </a:blip>
          <a:stretch>
            <a:fillRect/>
          </a:stretch>
        </p:blipFill>
        <p:spPr>
          <a:xfrm rot="10800000" flipH="1">
            <a:off x="-1580033" y="3475333"/>
            <a:ext cx="6489700" cy="5918200"/>
          </a:xfrm>
          <a:prstGeom prst="rect">
            <a:avLst/>
          </a:prstGeom>
          <a:noFill/>
          <a:ln>
            <a:noFill/>
          </a:ln>
        </p:spPr>
      </p:pic>
      <p:pic>
        <p:nvPicPr>
          <p:cNvPr id="166" name="Google Shape;166;p17"/>
          <p:cNvPicPr preferRelativeResize="0"/>
          <p:nvPr/>
        </p:nvPicPr>
        <p:blipFill>
          <a:blip r:embed="rId5">
            <a:alphaModFix/>
          </a:blip>
          <a:stretch>
            <a:fillRect/>
          </a:stretch>
        </p:blipFill>
        <p:spPr>
          <a:xfrm rot="10800000" flipH="1">
            <a:off x="6855500" y="-1010067"/>
            <a:ext cx="11473667" cy="2399333"/>
          </a:xfrm>
          <a:prstGeom prst="rect">
            <a:avLst/>
          </a:prstGeom>
          <a:noFill/>
          <a:ln>
            <a:noFill/>
          </a:ln>
        </p:spPr>
      </p:pic>
    </p:spTree>
    <p:extLst>
      <p:ext uri="{BB962C8B-B14F-4D97-AF65-F5344CB8AC3E}">
        <p14:creationId xmlns:p14="http://schemas.microsoft.com/office/powerpoint/2010/main" val="14246082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67"/>
        <p:cNvGrpSpPr/>
        <p:nvPr/>
      </p:nvGrpSpPr>
      <p:grpSpPr>
        <a:xfrm>
          <a:off x="0" y="0"/>
          <a:ext cx="0" cy="0"/>
          <a:chOff x="0" y="0"/>
          <a:chExt cx="0" cy="0"/>
        </a:xfrm>
      </p:grpSpPr>
      <p:pic>
        <p:nvPicPr>
          <p:cNvPr id="168" name="Google Shape;168;p18"/>
          <p:cNvPicPr preferRelativeResize="0"/>
          <p:nvPr/>
        </p:nvPicPr>
        <p:blipFill>
          <a:blip r:embed="rId2">
            <a:alphaModFix/>
          </a:blip>
          <a:stretch>
            <a:fillRect/>
          </a:stretch>
        </p:blipFill>
        <p:spPr>
          <a:xfrm>
            <a:off x="-4240266" y="-854767"/>
            <a:ext cx="7099300" cy="5613400"/>
          </a:xfrm>
          <a:prstGeom prst="rect">
            <a:avLst/>
          </a:prstGeom>
          <a:noFill/>
          <a:ln>
            <a:noFill/>
          </a:ln>
        </p:spPr>
      </p:pic>
      <p:pic>
        <p:nvPicPr>
          <p:cNvPr id="169" name="Google Shape;169;p18"/>
          <p:cNvPicPr preferRelativeResize="0"/>
          <p:nvPr/>
        </p:nvPicPr>
        <p:blipFill>
          <a:blip r:embed="rId3">
            <a:alphaModFix/>
          </a:blip>
          <a:stretch>
            <a:fillRect/>
          </a:stretch>
        </p:blipFill>
        <p:spPr>
          <a:xfrm>
            <a:off x="-3770466" y="-1196633"/>
            <a:ext cx="6489700" cy="5918200"/>
          </a:xfrm>
          <a:prstGeom prst="rect">
            <a:avLst/>
          </a:prstGeom>
          <a:noFill/>
          <a:ln>
            <a:noFill/>
          </a:ln>
        </p:spPr>
      </p:pic>
      <p:sp>
        <p:nvSpPr>
          <p:cNvPr id="170" name="Google Shape;170;p18"/>
          <p:cNvSpPr txBox="1">
            <a:spLocks noGrp="1"/>
          </p:cNvSpPr>
          <p:nvPr>
            <p:ph type="subTitle" idx="1"/>
          </p:nvPr>
        </p:nvSpPr>
        <p:spPr>
          <a:xfrm>
            <a:off x="2657767" y="3963100"/>
            <a:ext cx="6421200" cy="65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21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71" name="Google Shape;171;p18"/>
          <p:cNvSpPr txBox="1">
            <a:spLocks noGrp="1"/>
          </p:cNvSpPr>
          <p:nvPr>
            <p:ph type="ctrTitle"/>
          </p:nvPr>
        </p:nvSpPr>
        <p:spPr>
          <a:xfrm flipH="1">
            <a:off x="2657767" y="2749967"/>
            <a:ext cx="6421200" cy="115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CCCCCC"/>
              </a:buClr>
              <a:buSzPts val="3600"/>
              <a:buNone/>
              <a:defRPr sz="5333"/>
            </a:lvl1pPr>
            <a:lvl2pPr lvl="1" rtl="0">
              <a:spcBef>
                <a:spcPts val="0"/>
              </a:spcBef>
              <a:spcAft>
                <a:spcPts val="0"/>
              </a:spcAft>
              <a:buClr>
                <a:srgbClr val="CCCCCC"/>
              </a:buClr>
              <a:buSzPts val="6500"/>
              <a:buNone/>
              <a:defRPr sz="8666">
                <a:solidFill>
                  <a:srgbClr val="CCCCCC"/>
                </a:solidFill>
              </a:defRPr>
            </a:lvl2pPr>
            <a:lvl3pPr lvl="2" rtl="0">
              <a:spcBef>
                <a:spcPts val="0"/>
              </a:spcBef>
              <a:spcAft>
                <a:spcPts val="0"/>
              </a:spcAft>
              <a:buClr>
                <a:srgbClr val="CCCCCC"/>
              </a:buClr>
              <a:buSzPts val="6500"/>
              <a:buNone/>
              <a:defRPr sz="8666">
                <a:solidFill>
                  <a:srgbClr val="CCCCCC"/>
                </a:solidFill>
              </a:defRPr>
            </a:lvl3pPr>
            <a:lvl4pPr lvl="3" rtl="0">
              <a:spcBef>
                <a:spcPts val="0"/>
              </a:spcBef>
              <a:spcAft>
                <a:spcPts val="0"/>
              </a:spcAft>
              <a:buClr>
                <a:srgbClr val="CCCCCC"/>
              </a:buClr>
              <a:buSzPts val="6500"/>
              <a:buNone/>
              <a:defRPr sz="8666">
                <a:solidFill>
                  <a:srgbClr val="CCCCCC"/>
                </a:solidFill>
              </a:defRPr>
            </a:lvl4pPr>
            <a:lvl5pPr lvl="4" rtl="0">
              <a:spcBef>
                <a:spcPts val="0"/>
              </a:spcBef>
              <a:spcAft>
                <a:spcPts val="0"/>
              </a:spcAft>
              <a:buClr>
                <a:srgbClr val="CCCCCC"/>
              </a:buClr>
              <a:buSzPts val="6500"/>
              <a:buNone/>
              <a:defRPr sz="8666">
                <a:solidFill>
                  <a:srgbClr val="CCCCCC"/>
                </a:solidFill>
              </a:defRPr>
            </a:lvl5pPr>
            <a:lvl6pPr lvl="5" rtl="0">
              <a:spcBef>
                <a:spcPts val="0"/>
              </a:spcBef>
              <a:spcAft>
                <a:spcPts val="0"/>
              </a:spcAft>
              <a:buClr>
                <a:srgbClr val="CCCCCC"/>
              </a:buClr>
              <a:buSzPts val="6500"/>
              <a:buNone/>
              <a:defRPr sz="8666">
                <a:solidFill>
                  <a:srgbClr val="CCCCCC"/>
                </a:solidFill>
              </a:defRPr>
            </a:lvl6pPr>
            <a:lvl7pPr lvl="6" rtl="0">
              <a:spcBef>
                <a:spcPts val="0"/>
              </a:spcBef>
              <a:spcAft>
                <a:spcPts val="0"/>
              </a:spcAft>
              <a:buClr>
                <a:srgbClr val="CCCCCC"/>
              </a:buClr>
              <a:buSzPts val="6500"/>
              <a:buNone/>
              <a:defRPr sz="8666">
                <a:solidFill>
                  <a:srgbClr val="CCCCCC"/>
                </a:solidFill>
              </a:defRPr>
            </a:lvl7pPr>
            <a:lvl8pPr lvl="7" rtl="0">
              <a:spcBef>
                <a:spcPts val="0"/>
              </a:spcBef>
              <a:spcAft>
                <a:spcPts val="0"/>
              </a:spcAft>
              <a:buClr>
                <a:srgbClr val="CCCCCC"/>
              </a:buClr>
              <a:buSzPts val="6500"/>
              <a:buNone/>
              <a:defRPr sz="8666">
                <a:solidFill>
                  <a:srgbClr val="CCCCCC"/>
                </a:solidFill>
              </a:defRPr>
            </a:lvl8pPr>
            <a:lvl9pPr lvl="8" rtl="0">
              <a:spcBef>
                <a:spcPts val="0"/>
              </a:spcBef>
              <a:spcAft>
                <a:spcPts val="0"/>
              </a:spcAft>
              <a:buClr>
                <a:srgbClr val="CCCCCC"/>
              </a:buClr>
              <a:buSzPts val="6500"/>
              <a:buNone/>
              <a:defRPr sz="8666">
                <a:solidFill>
                  <a:srgbClr val="CCCCCC"/>
                </a:solidFill>
              </a:defRPr>
            </a:lvl9pPr>
          </a:lstStyle>
          <a:p>
            <a:endParaRPr/>
          </a:p>
        </p:txBody>
      </p:sp>
      <p:sp>
        <p:nvSpPr>
          <p:cNvPr id="172" name="Google Shape;172;p18"/>
          <p:cNvSpPr txBox="1">
            <a:spLocks noGrp="1"/>
          </p:cNvSpPr>
          <p:nvPr>
            <p:ph type="title" idx="2" hasCustomPrompt="1"/>
          </p:nvPr>
        </p:nvSpPr>
        <p:spPr>
          <a:xfrm flipH="1">
            <a:off x="9078967" y="2246367"/>
            <a:ext cx="2153600" cy="2163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CCCCCC"/>
              </a:buClr>
              <a:buSzPts val="16000"/>
              <a:buNone/>
              <a:defRPr sz="13333">
                <a:solidFill>
                  <a:schemeClr val="lt2"/>
                </a:solidFill>
              </a:defRPr>
            </a:lvl1pPr>
            <a:lvl2pPr lvl="1"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CCCCCC"/>
              </a:buClr>
              <a:buSzPts val="14000"/>
              <a:buFont typeface="Fira Sans Extra Condensed Medium"/>
              <a:buNone/>
              <a:defRPr sz="18666">
                <a:solidFill>
                  <a:srgbClr val="CCCCCC"/>
                </a:solidFill>
                <a:latin typeface="Fira Sans Extra Condensed Medium"/>
                <a:ea typeface="Fira Sans Extra Condensed Medium"/>
                <a:cs typeface="Fira Sans Extra Condensed Medium"/>
                <a:sym typeface="Fira Sans Extra Condensed Medium"/>
              </a:defRPr>
            </a:lvl9pPr>
          </a:lstStyle>
          <a:p>
            <a:r>
              <a:t>xx%</a:t>
            </a:r>
          </a:p>
        </p:txBody>
      </p:sp>
      <p:pic>
        <p:nvPicPr>
          <p:cNvPr id="173" name="Google Shape;173;p18"/>
          <p:cNvPicPr preferRelativeResize="0"/>
          <p:nvPr/>
        </p:nvPicPr>
        <p:blipFill>
          <a:blip r:embed="rId4">
            <a:alphaModFix/>
          </a:blip>
          <a:stretch>
            <a:fillRect/>
          </a:stretch>
        </p:blipFill>
        <p:spPr>
          <a:xfrm>
            <a:off x="-3305266" y="-975782"/>
            <a:ext cx="5803900" cy="2959100"/>
          </a:xfrm>
          <a:prstGeom prst="rect">
            <a:avLst/>
          </a:prstGeom>
          <a:noFill/>
          <a:ln>
            <a:noFill/>
          </a:ln>
        </p:spPr>
      </p:pic>
      <p:pic>
        <p:nvPicPr>
          <p:cNvPr id="174" name="Google Shape;174;p18"/>
          <p:cNvPicPr preferRelativeResize="0"/>
          <p:nvPr/>
        </p:nvPicPr>
        <p:blipFill>
          <a:blip r:embed="rId5">
            <a:alphaModFix/>
          </a:blip>
          <a:stretch>
            <a:fillRect/>
          </a:stretch>
        </p:blipFill>
        <p:spPr>
          <a:xfrm>
            <a:off x="-1211633" y="1459633"/>
            <a:ext cx="4483100" cy="6350000"/>
          </a:xfrm>
          <a:prstGeom prst="rect">
            <a:avLst/>
          </a:prstGeom>
          <a:noFill/>
          <a:ln>
            <a:noFill/>
          </a:ln>
        </p:spPr>
      </p:pic>
      <p:pic>
        <p:nvPicPr>
          <p:cNvPr id="175" name="Google Shape;175;p18"/>
          <p:cNvPicPr preferRelativeResize="0"/>
          <p:nvPr/>
        </p:nvPicPr>
        <p:blipFill>
          <a:blip r:embed="rId6">
            <a:alphaModFix/>
          </a:blip>
          <a:stretch>
            <a:fillRect/>
          </a:stretch>
        </p:blipFill>
        <p:spPr>
          <a:xfrm>
            <a:off x="-941667" y="4940281"/>
            <a:ext cx="12192000" cy="3240273"/>
          </a:xfrm>
          <a:prstGeom prst="rect">
            <a:avLst/>
          </a:prstGeom>
          <a:noFill/>
          <a:ln>
            <a:noFill/>
          </a:ln>
        </p:spPr>
      </p:pic>
      <p:pic>
        <p:nvPicPr>
          <p:cNvPr id="176" name="Google Shape;176;p18"/>
          <p:cNvPicPr preferRelativeResize="0"/>
          <p:nvPr/>
        </p:nvPicPr>
        <p:blipFill>
          <a:blip r:embed="rId7">
            <a:alphaModFix/>
          </a:blip>
          <a:stretch>
            <a:fillRect/>
          </a:stretch>
        </p:blipFill>
        <p:spPr>
          <a:xfrm>
            <a:off x="406167" y="5185218"/>
            <a:ext cx="4851400" cy="3289300"/>
          </a:xfrm>
          <a:prstGeom prst="rect">
            <a:avLst/>
          </a:prstGeom>
          <a:noFill/>
          <a:ln>
            <a:noFill/>
          </a:ln>
        </p:spPr>
      </p:pic>
      <p:pic>
        <p:nvPicPr>
          <p:cNvPr id="177" name="Google Shape;177;p18"/>
          <p:cNvPicPr preferRelativeResize="0"/>
          <p:nvPr/>
        </p:nvPicPr>
        <p:blipFill>
          <a:blip r:embed="rId8">
            <a:alphaModFix/>
          </a:blip>
          <a:stretch>
            <a:fillRect/>
          </a:stretch>
        </p:blipFill>
        <p:spPr>
          <a:xfrm>
            <a:off x="2842500" y="5689167"/>
            <a:ext cx="9526232" cy="1992107"/>
          </a:xfrm>
          <a:prstGeom prst="rect">
            <a:avLst/>
          </a:prstGeom>
          <a:noFill/>
          <a:ln>
            <a:noFill/>
          </a:ln>
        </p:spPr>
      </p:pic>
      <p:pic>
        <p:nvPicPr>
          <p:cNvPr id="178" name="Google Shape;178;p18"/>
          <p:cNvPicPr preferRelativeResize="0"/>
          <p:nvPr/>
        </p:nvPicPr>
        <p:blipFill>
          <a:blip r:embed="rId9">
            <a:alphaModFix/>
          </a:blip>
          <a:stretch>
            <a:fillRect/>
          </a:stretch>
        </p:blipFill>
        <p:spPr>
          <a:xfrm>
            <a:off x="-5697699" y="-527982"/>
            <a:ext cx="7835900" cy="1841500"/>
          </a:xfrm>
          <a:prstGeom prst="rect">
            <a:avLst/>
          </a:prstGeom>
          <a:noFill/>
          <a:ln>
            <a:noFill/>
          </a:ln>
        </p:spPr>
      </p:pic>
    </p:spTree>
    <p:extLst>
      <p:ext uri="{BB962C8B-B14F-4D97-AF65-F5344CB8AC3E}">
        <p14:creationId xmlns:p14="http://schemas.microsoft.com/office/powerpoint/2010/main" val="873021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79"/>
        <p:cNvGrpSpPr/>
        <p:nvPr/>
      </p:nvGrpSpPr>
      <p:grpSpPr>
        <a:xfrm>
          <a:off x="0" y="0"/>
          <a:ext cx="0" cy="0"/>
          <a:chOff x="0" y="0"/>
          <a:chExt cx="0" cy="0"/>
        </a:xfrm>
      </p:grpSpPr>
      <p:pic>
        <p:nvPicPr>
          <p:cNvPr id="180" name="Google Shape;180;p19"/>
          <p:cNvPicPr preferRelativeResize="0"/>
          <p:nvPr/>
        </p:nvPicPr>
        <p:blipFill>
          <a:blip r:embed="rId2">
            <a:alphaModFix/>
          </a:blip>
          <a:stretch>
            <a:fillRect/>
          </a:stretch>
        </p:blipFill>
        <p:spPr>
          <a:xfrm flipH="1">
            <a:off x="9055085" y="152067"/>
            <a:ext cx="4483100" cy="6350000"/>
          </a:xfrm>
          <a:prstGeom prst="rect">
            <a:avLst/>
          </a:prstGeom>
          <a:noFill/>
          <a:ln>
            <a:noFill/>
          </a:ln>
        </p:spPr>
      </p:pic>
      <p:pic>
        <p:nvPicPr>
          <p:cNvPr id="181" name="Google Shape;181;p19"/>
          <p:cNvPicPr preferRelativeResize="0"/>
          <p:nvPr/>
        </p:nvPicPr>
        <p:blipFill>
          <a:blip r:embed="rId3">
            <a:alphaModFix/>
          </a:blip>
          <a:stretch>
            <a:fillRect/>
          </a:stretch>
        </p:blipFill>
        <p:spPr>
          <a:xfrm rot="10800000">
            <a:off x="6949501" y="2622767"/>
            <a:ext cx="7099300" cy="5613400"/>
          </a:xfrm>
          <a:prstGeom prst="rect">
            <a:avLst/>
          </a:prstGeom>
          <a:noFill/>
          <a:ln>
            <a:noFill/>
          </a:ln>
        </p:spPr>
      </p:pic>
      <p:pic>
        <p:nvPicPr>
          <p:cNvPr id="182" name="Google Shape;182;p19"/>
          <p:cNvPicPr preferRelativeResize="0"/>
          <p:nvPr/>
        </p:nvPicPr>
        <p:blipFill>
          <a:blip r:embed="rId4">
            <a:alphaModFix/>
          </a:blip>
          <a:stretch>
            <a:fillRect/>
          </a:stretch>
        </p:blipFill>
        <p:spPr>
          <a:xfrm rot="10800000">
            <a:off x="7087501" y="2696900"/>
            <a:ext cx="6489700" cy="5918200"/>
          </a:xfrm>
          <a:prstGeom prst="rect">
            <a:avLst/>
          </a:prstGeom>
          <a:noFill/>
          <a:ln>
            <a:noFill/>
          </a:ln>
        </p:spPr>
      </p:pic>
      <p:pic>
        <p:nvPicPr>
          <p:cNvPr id="183" name="Google Shape;183;p19"/>
          <p:cNvPicPr preferRelativeResize="0"/>
          <p:nvPr/>
        </p:nvPicPr>
        <p:blipFill>
          <a:blip r:embed="rId5">
            <a:alphaModFix/>
          </a:blip>
          <a:stretch>
            <a:fillRect/>
          </a:stretch>
        </p:blipFill>
        <p:spPr>
          <a:xfrm rot="10800000">
            <a:off x="-3318533" y="-1681873"/>
            <a:ext cx="12192000" cy="3240273"/>
          </a:xfrm>
          <a:prstGeom prst="rect">
            <a:avLst/>
          </a:prstGeom>
          <a:noFill/>
          <a:ln>
            <a:noFill/>
          </a:ln>
        </p:spPr>
      </p:pic>
      <p:pic>
        <p:nvPicPr>
          <p:cNvPr id="184" name="Google Shape;184;p19"/>
          <p:cNvPicPr preferRelativeResize="0"/>
          <p:nvPr/>
        </p:nvPicPr>
        <p:blipFill>
          <a:blip r:embed="rId6">
            <a:alphaModFix/>
          </a:blip>
          <a:stretch>
            <a:fillRect/>
          </a:stretch>
        </p:blipFill>
        <p:spPr>
          <a:xfrm rot="10800000" flipH="1">
            <a:off x="4872867" y="-1662003"/>
            <a:ext cx="4366167" cy="2960300"/>
          </a:xfrm>
          <a:prstGeom prst="rect">
            <a:avLst/>
          </a:prstGeom>
          <a:noFill/>
          <a:ln>
            <a:noFill/>
          </a:ln>
        </p:spPr>
      </p:pic>
      <p:pic>
        <p:nvPicPr>
          <p:cNvPr id="185" name="Google Shape;185;p19"/>
          <p:cNvPicPr preferRelativeResize="0"/>
          <p:nvPr/>
        </p:nvPicPr>
        <p:blipFill>
          <a:blip r:embed="rId7">
            <a:alphaModFix/>
          </a:blip>
          <a:stretch>
            <a:fillRect/>
          </a:stretch>
        </p:blipFill>
        <p:spPr>
          <a:xfrm rot="10800000">
            <a:off x="-1627567" y="-829200"/>
            <a:ext cx="11313867" cy="2365933"/>
          </a:xfrm>
          <a:prstGeom prst="rect">
            <a:avLst/>
          </a:prstGeom>
          <a:noFill/>
          <a:ln>
            <a:noFill/>
          </a:ln>
        </p:spPr>
      </p:pic>
      <p:sp>
        <p:nvSpPr>
          <p:cNvPr id="186" name="Google Shape;186;p19"/>
          <p:cNvSpPr txBox="1">
            <a:spLocks noGrp="1"/>
          </p:cNvSpPr>
          <p:nvPr>
            <p:ph type="title"/>
          </p:nvPr>
        </p:nvSpPr>
        <p:spPr>
          <a:xfrm>
            <a:off x="950995" y="3141500"/>
            <a:ext cx="68308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3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87" name="Google Shape;187;p19"/>
          <p:cNvSpPr txBox="1">
            <a:spLocks noGrp="1"/>
          </p:cNvSpPr>
          <p:nvPr>
            <p:ph type="title" idx="2" hasCustomPrompt="1"/>
          </p:nvPr>
        </p:nvSpPr>
        <p:spPr>
          <a:xfrm>
            <a:off x="951020" y="1331467"/>
            <a:ext cx="2264800" cy="19540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3333">
                <a:solidFill>
                  <a:schemeClr val="l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88" name="Google Shape;188;p19"/>
          <p:cNvSpPr txBox="1">
            <a:spLocks noGrp="1"/>
          </p:cNvSpPr>
          <p:nvPr>
            <p:ph type="subTitle" idx="1"/>
          </p:nvPr>
        </p:nvSpPr>
        <p:spPr>
          <a:xfrm>
            <a:off x="951027" y="4332900"/>
            <a:ext cx="6435200" cy="58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1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pic>
        <p:nvPicPr>
          <p:cNvPr id="189" name="Google Shape;189;p19"/>
          <p:cNvPicPr preferRelativeResize="0"/>
          <p:nvPr/>
        </p:nvPicPr>
        <p:blipFill>
          <a:blip r:embed="rId8">
            <a:alphaModFix/>
          </a:blip>
          <a:stretch>
            <a:fillRect/>
          </a:stretch>
        </p:blipFill>
        <p:spPr>
          <a:xfrm flipH="1">
            <a:off x="8201567" y="5738518"/>
            <a:ext cx="7835900" cy="1841500"/>
          </a:xfrm>
          <a:prstGeom prst="rect">
            <a:avLst/>
          </a:prstGeom>
          <a:noFill/>
          <a:ln>
            <a:noFill/>
          </a:ln>
        </p:spPr>
      </p:pic>
    </p:spTree>
    <p:extLst>
      <p:ext uri="{BB962C8B-B14F-4D97-AF65-F5344CB8AC3E}">
        <p14:creationId xmlns:p14="http://schemas.microsoft.com/office/powerpoint/2010/main" val="8913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1304D-7EF3-4A7B-8DA8-D9B4C11EA6E6}"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C8E04-35E0-4EEF-B945-FA7DC8AC3B5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74171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5">
  <p:cSld name="Section header 5">
    <p:spTree>
      <p:nvGrpSpPr>
        <p:cNvPr id="1" name="Shape 190"/>
        <p:cNvGrpSpPr/>
        <p:nvPr/>
      </p:nvGrpSpPr>
      <p:grpSpPr>
        <a:xfrm>
          <a:off x="0" y="0"/>
          <a:ext cx="0" cy="0"/>
          <a:chOff x="0" y="0"/>
          <a:chExt cx="0" cy="0"/>
        </a:xfrm>
      </p:grpSpPr>
      <p:pic>
        <p:nvPicPr>
          <p:cNvPr id="191" name="Google Shape;191;p20"/>
          <p:cNvPicPr preferRelativeResize="0"/>
          <p:nvPr/>
        </p:nvPicPr>
        <p:blipFill>
          <a:blip r:embed="rId2">
            <a:alphaModFix/>
          </a:blip>
          <a:stretch>
            <a:fillRect/>
          </a:stretch>
        </p:blipFill>
        <p:spPr>
          <a:xfrm flipH="1">
            <a:off x="6207201" y="-2073216"/>
            <a:ext cx="7099300" cy="5613400"/>
          </a:xfrm>
          <a:prstGeom prst="rect">
            <a:avLst/>
          </a:prstGeom>
          <a:noFill/>
          <a:ln>
            <a:noFill/>
          </a:ln>
        </p:spPr>
      </p:pic>
      <p:pic>
        <p:nvPicPr>
          <p:cNvPr id="192" name="Google Shape;192;p20"/>
          <p:cNvPicPr preferRelativeResize="0"/>
          <p:nvPr/>
        </p:nvPicPr>
        <p:blipFill>
          <a:blip r:embed="rId3">
            <a:alphaModFix/>
          </a:blip>
          <a:stretch>
            <a:fillRect/>
          </a:stretch>
        </p:blipFill>
        <p:spPr>
          <a:xfrm flipH="1">
            <a:off x="6345201" y="-2452133"/>
            <a:ext cx="6489700" cy="5918200"/>
          </a:xfrm>
          <a:prstGeom prst="rect">
            <a:avLst/>
          </a:prstGeom>
          <a:noFill/>
          <a:ln>
            <a:noFill/>
          </a:ln>
        </p:spPr>
      </p:pic>
      <p:pic>
        <p:nvPicPr>
          <p:cNvPr id="193" name="Google Shape;193;p20"/>
          <p:cNvPicPr preferRelativeResize="0"/>
          <p:nvPr/>
        </p:nvPicPr>
        <p:blipFill>
          <a:blip r:embed="rId4">
            <a:alphaModFix/>
          </a:blip>
          <a:stretch>
            <a:fillRect/>
          </a:stretch>
        </p:blipFill>
        <p:spPr>
          <a:xfrm rot="10800000">
            <a:off x="7459267" y="-1417066"/>
            <a:ext cx="7835900" cy="1841500"/>
          </a:xfrm>
          <a:prstGeom prst="rect">
            <a:avLst/>
          </a:prstGeom>
          <a:noFill/>
          <a:ln>
            <a:noFill/>
          </a:ln>
        </p:spPr>
      </p:pic>
      <p:sp>
        <p:nvSpPr>
          <p:cNvPr id="194" name="Google Shape;194;p20"/>
          <p:cNvSpPr txBox="1">
            <a:spLocks noGrp="1"/>
          </p:cNvSpPr>
          <p:nvPr>
            <p:ph type="title"/>
          </p:nvPr>
        </p:nvSpPr>
        <p:spPr>
          <a:xfrm>
            <a:off x="2307796" y="3141500"/>
            <a:ext cx="75764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3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95" name="Google Shape;195;p20"/>
          <p:cNvSpPr txBox="1">
            <a:spLocks noGrp="1"/>
          </p:cNvSpPr>
          <p:nvPr>
            <p:ph type="title" idx="2" hasCustomPrompt="1"/>
          </p:nvPr>
        </p:nvSpPr>
        <p:spPr>
          <a:xfrm>
            <a:off x="4967400" y="1331467"/>
            <a:ext cx="2270400" cy="195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3333">
                <a:solidFill>
                  <a:schemeClr val="l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196" name="Google Shape;196;p20"/>
          <p:cNvSpPr txBox="1">
            <a:spLocks noGrp="1"/>
          </p:cNvSpPr>
          <p:nvPr>
            <p:ph type="subTitle" idx="1"/>
          </p:nvPr>
        </p:nvSpPr>
        <p:spPr>
          <a:xfrm>
            <a:off x="2375000" y="4332900"/>
            <a:ext cx="7442000" cy="58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1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pic>
        <p:nvPicPr>
          <p:cNvPr id="197" name="Google Shape;197;p20"/>
          <p:cNvPicPr preferRelativeResize="0"/>
          <p:nvPr/>
        </p:nvPicPr>
        <p:blipFill>
          <a:blip r:embed="rId5">
            <a:alphaModFix/>
          </a:blip>
          <a:stretch>
            <a:fillRect/>
          </a:stretch>
        </p:blipFill>
        <p:spPr>
          <a:xfrm rot="5400000" flipH="1">
            <a:off x="-5612284" y="-175353"/>
            <a:ext cx="12192000" cy="3240273"/>
          </a:xfrm>
          <a:prstGeom prst="rect">
            <a:avLst/>
          </a:prstGeom>
          <a:noFill/>
          <a:ln>
            <a:noFill/>
          </a:ln>
        </p:spPr>
      </p:pic>
      <p:pic>
        <p:nvPicPr>
          <p:cNvPr id="198" name="Google Shape;198;p20"/>
          <p:cNvPicPr preferRelativeResize="0"/>
          <p:nvPr/>
        </p:nvPicPr>
        <p:blipFill>
          <a:blip r:embed="rId6">
            <a:alphaModFix/>
          </a:blip>
          <a:stretch>
            <a:fillRect/>
          </a:stretch>
        </p:blipFill>
        <p:spPr>
          <a:xfrm rot="5400000">
            <a:off x="-1819484" y="4243118"/>
            <a:ext cx="4366167" cy="2960300"/>
          </a:xfrm>
          <a:prstGeom prst="rect">
            <a:avLst/>
          </a:prstGeom>
          <a:noFill/>
          <a:ln>
            <a:noFill/>
          </a:ln>
        </p:spPr>
      </p:pic>
      <p:pic>
        <p:nvPicPr>
          <p:cNvPr id="199" name="Google Shape;199;p20"/>
          <p:cNvPicPr preferRelativeResize="0"/>
          <p:nvPr/>
        </p:nvPicPr>
        <p:blipFill>
          <a:blip r:embed="rId7">
            <a:alphaModFix/>
          </a:blip>
          <a:stretch>
            <a:fillRect/>
          </a:stretch>
        </p:blipFill>
        <p:spPr>
          <a:xfrm flipH="1">
            <a:off x="9203385" y="3673733"/>
            <a:ext cx="4483100" cy="6350000"/>
          </a:xfrm>
          <a:prstGeom prst="rect">
            <a:avLst/>
          </a:prstGeom>
          <a:noFill/>
          <a:ln>
            <a:noFill/>
          </a:ln>
        </p:spPr>
      </p:pic>
      <p:pic>
        <p:nvPicPr>
          <p:cNvPr id="200" name="Google Shape;200;p20"/>
          <p:cNvPicPr preferRelativeResize="0"/>
          <p:nvPr/>
        </p:nvPicPr>
        <p:blipFill>
          <a:blip r:embed="rId8">
            <a:alphaModFix/>
          </a:blip>
          <a:stretch>
            <a:fillRect/>
          </a:stretch>
        </p:blipFill>
        <p:spPr>
          <a:xfrm rot="5400000" flipH="1">
            <a:off x="-5293351" y="363750"/>
            <a:ext cx="11313867" cy="2365933"/>
          </a:xfrm>
          <a:prstGeom prst="rect">
            <a:avLst/>
          </a:prstGeom>
          <a:noFill/>
          <a:ln>
            <a:noFill/>
          </a:ln>
        </p:spPr>
      </p:pic>
    </p:spTree>
    <p:extLst>
      <p:ext uri="{BB962C8B-B14F-4D97-AF65-F5344CB8AC3E}">
        <p14:creationId xmlns:p14="http://schemas.microsoft.com/office/powerpoint/2010/main" val="785476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201"/>
        <p:cNvGrpSpPr/>
        <p:nvPr/>
      </p:nvGrpSpPr>
      <p:grpSpPr>
        <a:xfrm>
          <a:off x="0" y="0"/>
          <a:ext cx="0" cy="0"/>
          <a:chOff x="0" y="0"/>
          <a:chExt cx="0" cy="0"/>
        </a:xfrm>
      </p:grpSpPr>
      <p:sp>
        <p:nvSpPr>
          <p:cNvPr id="202" name="Google Shape;202;p21"/>
          <p:cNvSpPr txBox="1">
            <a:spLocks noGrp="1"/>
          </p:cNvSpPr>
          <p:nvPr>
            <p:ph type="ctrTitle"/>
          </p:nvPr>
        </p:nvSpPr>
        <p:spPr>
          <a:xfrm>
            <a:off x="1616833" y="1926500"/>
            <a:ext cx="3024400" cy="552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2400"/>
            </a:lvl1pPr>
            <a:lvl2pPr lvl="1" rtl="0">
              <a:spcBef>
                <a:spcPts val="0"/>
              </a:spcBef>
              <a:spcAft>
                <a:spcPts val="0"/>
              </a:spcAft>
              <a:buClr>
                <a:srgbClr val="000000"/>
              </a:buClr>
              <a:buSzPts val="1600"/>
              <a:buNone/>
              <a:defRPr sz="2133">
                <a:solidFill>
                  <a:srgbClr val="000000"/>
                </a:solidFill>
              </a:defRPr>
            </a:lvl2pPr>
            <a:lvl3pPr lvl="2" rtl="0">
              <a:spcBef>
                <a:spcPts val="0"/>
              </a:spcBef>
              <a:spcAft>
                <a:spcPts val="0"/>
              </a:spcAft>
              <a:buClr>
                <a:srgbClr val="000000"/>
              </a:buClr>
              <a:buSzPts val="1600"/>
              <a:buNone/>
              <a:defRPr sz="2133">
                <a:solidFill>
                  <a:srgbClr val="000000"/>
                </a:solidFill>
              </a:defRPr>
            </a:lvl3pPr>
            <a:lvl4pPr lvl="3" rtl="0">
              <a:spcBef>
                <a:spcPts val="0"/>
              </a:spcBef>
              <a:spcAft>
                <a:spcPts val="0"/>
              </a:spcAft>
              <a:buClr>
                <a:srgbClr val="000000"/>
              </a:buClr>
              <a:buSzPts val="1600"/>
              <a:buNone/>
              <a:defRPr sz="2133">
                <a:solidFill>
                  <a:srgbClr val="000000"/>
                </a:solidFill>
              </a:defRPr>
            </a:lvl4pPr>
            <a:lvl5pPr lvl="4" rtl="0">
              <a:spcBef>
                <a:spcPts val="0"/>
              </a:spcBef>
              <a:spcAft>
                <a:spcPts val="0"/>
              </a:spcAft>
              <a:buClr>
                <a:srgbClr val="000000"/>
              </a:buClr>
              <a:buSzPts val="1600"/>
              <a:buNone/>
              <a:defRPr sz="2133">
                <a:solidFill>
                  <a:srgbClr val="000000"/>
                </a:solidFill>
              </a:defRPr>
            </a:lvl5pPr>
            <a:lvl6pPr lvl="5" rtl="0">
              <a:spcBef>
                <a:spcPts val="0"/>
              </a:spcBef>
              <a:spcAft>
                <a:spcPts val="0"/>
              </a:spcAft>
              <a:buClr>
                <a:srgbClr val="000000"/>
              </a:buClr>
              <a:buSzPts val="1600"/>
              <a:buNone/>
              <a:defRPr sz="2133">
                <a:solidFill>
                  <a:srgbClr val="000000"/>
                </a:solidFill>
              </a:defRPr>
            </a:lvl6pPr>
            <a:lvl7pPr lvl="6" rtl="0">
              <a:spcBef>
                <a:spcPts val="0"/>
              </a:spcBef>
              <a:spcAft>
                <a:spcPts val="0"/>
              </a:spcAft>
              <a:buClr>
                <a:srgbClr val="000000"/>
              </a:buClr>
              <a:buSzPts val="1600"/>
              <a:buNone/>
              <a:defRPr sz="2133">
                <a:solidFill>
                  <a:srgbClr val="000000"/>
                </a:solidFill>
              </a:defRPr>
            </a:lvl7pPr>
            <a:lvl8pPr lvl="7" rtl="0">
              <a:spcBef>
                <a:spcPts val="0"/>
              </a:spcBef>
              <a:spcAft>
                <a:spcPts val="0"/>
              </a:spcAft>
              <a:buClr>
                <a:srgbClr val="000000"/>
              </a:buClr>
              <a:buSzPts val="1600"/>
              <a:buNone/>
              <a:defRPr sz="2133">
                <a:solidFill>
                  <a:srgbClr val="000000"/>
                </a:solidFill>
              </a:defRPr>
            </a:lvl8pPr>
            <a:lvl9pPr lvl="8" rtl="0">
              <a:spcBef>
                <a:spcPts val="0"/>
              </a:spcBef>
              <a:spcAft>
                <a:spcPts val="0"/>
              </a:spcAft>
              <a:buClr>
                <a:srgbClr val="000000"/>
              </a:buClr>
              <a:buSzPts val="1600"/>
              <a:buNone/>
              <a:defRPr sz="2133">
                <a:solidFill>
                  <a:srgbClr val="000000"/>
                </a:solidFill>
              </a:defRPr>
            </a:lvl9pPr>
          </a:lstStyle>
          <a:p>
            <a:endParaRPr/>
          </a:p>
        </p:txBody>
      </p:sp>
      <p:sp>
        <p:nvSpPr>
          <p:cNvPr id="203" name="Google Shape;203;p21"/>
          <p:cNvSpPr txBox="1">
            <a:spLocks noGrp="1"/>
          </p:cNvSpPr>
          <p:nvPr>
            <p:ph type="subTitle" idx="1"/>
          </p:nvPr>
        </p:nvSpPr>
        <p:spPr>
          <a:xfrm>
            <a:off x="1616833" y="2483367"/>
            <a:ext cx="3024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204" name="Google Shape;204;p21"/>
          <p:cNvSpPr txBox="1">
            <a:spLocks noGrp="1"/>
          </p:cNvSpPr>
          <p:nvPr>
            <p:ph type="ctrTitle" idx="2"/>
          </p:nvPr>
        </p:nvSpPr>
        <p:spPr>
          <a:xfrm>
            <a:off x="6928867" y="1926500"/>
            <a:ext cx="3024400" cy="5528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2400"/>
            </a:lvl1pPr>
            <a:lvl2pPr lvl="1" algn="r" rtl="0">
              <a:spcBef>
                <a:spcPts val="0"/>
              </a:spcBef>
              <a:spcAft>
                <a:spcPts val="0"/>
              </a:spcAft>
              <a:buClr>
                <a:srgbClr val="000000"/>
              </a:buClr>
              <a:buSzPts val="1600"/>
              <a:buNone/>
              <a:defRPr sz="2133">
                <a:solidFill>
                  <a:srgbClr val="000000"/>
                </a:solidFill>
              </a:defRPr>
            </a:lvl2pPr>
            <a:lvl3pPr lvl="2" algn="r" rtl="0">
              <a:spcBef>
                <a:spcPts val="0"/>
              </a:spcBef>
              <a:spcAft>
                <a:spcPts val="0"/>
              </a:spcAft>
              <a:buClr>
                <a:srgbClr val="000000"/>
              </a:buClr>
              <a:buSzPts val="1600"/>
              <a:buNone/>
              <a:defRPr sz="2133">
                <a:solidFill>
                  <a:srgbClr val="000000"/>
                </a:solidFill>
              </a:defRPr>
            </a:lvl3pPr>
            <a:lvl4pPr lvl="3" algn="r" rtl="0">
              <a:spcBef>
                <a:spcPts val="0"/>
              </a:spcBef>
              <a:spcAft>
                <a:spcPts val="0"/>
              </a:spcAft>
              <a:buClr>
                <a:srgbClr val="000000"/>
              </a:buClr>
              <a:buSzPts val="1600"/>
              <a:buNone/>
              <a:defRPr sz="2133">
                <a:solidFill>
                  <a:srgbClr val="000000"/>
                </a:solidFill>
              </a:defRPr>
            </a:lvl4pPr>
            <a:lvl5pPr lvl="4" algn="r" rtl="0">
              <a:spcBef>
                <a:spcPts val="0"/>
              </a:spcBef>
              <a:spcAft>
                <a:spcPts val="0"/>
              </a:spcAft>
              <a:buClr>
                <a:srgbClr val="000000"/>
              </a:buClr>
              <a:buSzPts val="1600"/>
              <a:buNone/>
              <a:defRPr sz="2133">
                <a:solidFill>
                  <a:srgbClr val="000000"/>
                </a:solidFill>
              </a:defRPr>
            </a:lvl5pPr>
            <a:lvl6pPr lvl="5" algn="r" rtl="0">
              <a:spcBef>
                <a:spcPts val="0"/>
              </a:spcBef>
              <a:spcAft>
                <a:spcPts val="0"/>
              </a:spcAft>
              <a:buClr>
                <a:srgbClr val="000000"/>
              </a:buClr>
              <a:buSzPts val="1600"/>
              <a:buNone/>
              <a:defRPr sz="2133">
                <a:solidFill>
                  <a:srgbClr val="000000"/>
                </a:solidFill>
              </a:defRPr>
            </a:lvl6pPr>
            <a:lvl7pPr lvl="6" algn="r" rtl="0">
              <a:spcBef>
                <a:spcPts val="0"/>
              </a:spcBef>
              <a:spcAft>
                <a:spcPts val="0"/>
              </a:spcAft>
              <a:buClr>
                <a:srgbClr val="000000"/>
              </a:buClr>
              <a:buSzPts val="1600"/>
              <a:buNone/>
              <a:defRPr sz="2133">
                <a:solidFill>
                  <a:srgbClr val="000000"/>
                </a:solidFill>
              </a:defRPr>
            </a:lvl7pPr>
            <a:lvl8pPr lvl="7" algn="r" rtl="0">
              <a:spcBef>
                <a:spcPts val="0"/>
              </a:spcBef>
              <a:spcAft>
                <a:spcPts val="0"/>
              </a:spcAft>
              <a:buClr>
                <a:srgbClr val="000000"/>
              </a:buClr>
              <a:buSzPts val="1600"/>
              <a:buNone/>
              <a:defRPr sz="2133">
                <a:solidFill>
                  <a:srgbClr val="000000"/>
                </a:solidFill>
              </a:defRPr>
            </a:lvl8pPr>
            <a:lvl9pPr lvl="8" algn="r" rtl="0">
              <a:spcBef>
                <a:spcPts val="0"/>
              </a:spcBef>
              <a:spcAft>
                <a:spcPts val="0"/>
              </a:spcAft>
              <a:buClr>
                <a:srgbClr val="000000"/>
              </a:buClr>
              <a:buSzPts val="1600"/>
              <a:buNone/>
              <a:defRPr sz="2133">
                <a:solidFill>
                  <a:srgbClr val="000000"/>
                </a:solidFill>
              </a:defRPr>
            </a:lvl9pPr>
          </a:lstStyle>
          <a:p>
            <a:endParaRPr/>
          </a:p>
        </p:txBody>
      </p:sp>
      <p:sp>
        <p:nvSpPr>
          <p:cNvPr id="205" name="Google Shape;205;p21"/>
          <p:cNvSpPr txBox="1">
            <a:spLocks noGrp="1"/>
          </p:cNvSpPr>
          <p:nvPr>
            <p:ph type="subTitle" idx="3"/>
          </p:nvPr>
        </p:nvSpPr>
        <p:spPr>
          <a:xfrm>
            <a:off x="6928867" y="2483367"/>
            <a:ext cx="30244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206" name="Google Shape;206;p21"/>
          <p:cNvSpPr txBox="1">
            <a:spLocks noGrp="1"/>
          </p:cNvSpPr>
          <p:nvPr>
            <p:ph type="ctrTitle" idx="4"/>
          </p:nvPr>
        </p:nvSpPr>
        <p:spPr>
          <a:xfrm>
            <a:off x="1617100" y="3891033"/>
            <a:ext cx="3024400" cy="552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2400"/>
            </a:lvl1pPr>
            <a:lvl2pPr lvl="1" rtl="0">
              <a:spcBef>
                <a:spcPts val="0"/>
              </a:spcBef>
              <a:spcAft>
                <a:spcPts val="0"/>
              </a:spcAft>
              <a:buClr>
                <a:srgbClr val="000000"/>
              </a:buClr>
              <a:buSzPts val="1600"/>
              <a:buNone/>
              <a:defRPr sz="2133">
                <a:solidFill>
                  <a:srgbClr val="000000"/>
                </a:solidFill>
              </a:defRPr>
            </a:lvl2pPr>
            <a:lvl3pPr lvl="2" rtl="0">
              <a:spcBef>
                <a:spcPts val="0"/>
              </a:spcBef>
              <a:spcAft>
                <a:spcPts val="0"/>
              </a:spcAft>
              <a:buClr>
                <a:srgbClr val="000000"/>
              </a:buClr>
              <a:buSzPts val="1600"/>
              <a:buNone/>
              <a:defRPr sz="2133">
                <a:solidFill>
                  <a:srgbClr val="000000"/>
                </a:solidFill>
              </a:defRPr>
            </a:lvl3pPr>
            <a:lvl4pPr lvl="3" rtl="0">
              <a:spcBef>
                <a:spcPts val="0"/>
              </a:spcBef>
              <a:spcAft>
                <a:spcPts val="0"/>
              </a:spcAft>
              <a:buClr>
                <a:srgbClr val="000000"/>
              </a:buClr>
              <a:buSzPts val="1600"/>
              <a:buNone/>
              <a:defRPr sz="2133">
                <a:solidFill>
                  <a:srgbClr val="000000"/>
                </a:solidFill>
              </a:defRPr>
            </a:lvl4pPr>
            <a:lvl5pPr lvl="4" rtl="0">
              <a:spcBef>
                <a:spcPts val="0"/>
              </a:spcBef>
              <a:spcAft>
                <a:spcPts val="0"/>
              </a:spcAft>
              <a:buClr>
                <a:srgbClr val="000000"/>
              </a:buClr>
              <a:buSzPts val="1600"/>
              <a:buNone/>
              <a:defRPr sz="2133">
                <a:solidFill>
                  <a:srgbClr val="000000"/>
                </a:solidFill>
              </a:defRPr>
            </a:lvl5pPr>
            <a:lvl6pPr lvl="5" rtl="0">
              <a:spcBef>
                <a:spcPts val="0"/>
              </a:spcBef>
              <a:spcAft>
                <a:spcPts val="0"/>
              </a:spcAft>
              <a:buClr>
                <a:srgbClr val="000000"/>
              </a:buClr>
              <a:buSzPts val="1600"/>
              <a:buNone/>
              <a:defRPr sz="2133">
                <a:solidFill>
                  <a:srgbClr val="000000"/>
                </a:solidFill>
              </a:defRPr>
            </a:lvl6pPr>
            <a:lvl7pPr lvl="6" rtl="0">
              <a:spcBef>
                <a:spcPts val="0"/>
              </a:spcBef>
              <a:spcAft>
                <a:spcPts val="0"/>
              </a:spcAft>
              <a:buClr>
                <a:srgbClr val="000000"/>
              </a:buClr>
              <a:buSzPts val="1600"/>
              <a:buNone/>
              <a:defRPr sz="2133">
                <a:solidFill>
                  <a:srgbClr val="000000"/>
                </a:solidFill>
              </a:defRPr>
            </a:lvl7pPr>
            <a:lvl8pPr lvl="7" rtl="0">
              <a:spcBef>
                <a:spcPts val="0"/>
              </a:spcBef>
              <a:spcAft>
                <a:spcPts val="0"/>
              </a:spcAft>
              <a:buClr>
                <a:srgbClr val="000000"/>
              </a:buClr>
              <a:buSzPts val="1600"/>
              <a:buNone/>
              <a:defRPr sz="2133">
                <a:solidFill>
                  <a:srgbClr val="000000"/>
                </a:solidFill>
              </a:defRPr>
            </a:lvl8pPr>
            <a:lvl9pPr lvl="8" rtl="0">
              <a:spcBef>
                <a:spcPts val="0"/>
              </a:spcBef>
              <a:spcAft>
                <a:spcPts val="0"/>
              </a:spcAft>
              <a:buClr>
                <a:srgbClr val="000000"/>
              </a:buClr>
              <a:buSzPts val="1600"/>
              <a:buNone/>
              <a:defRPr sz="2133">
                <a:solidFill>
                  <a:srgbClr val="000000"/>
                </a:solidFill>
              </a:defRPr>
            </a:lvl9pPr>
          </a:lstStyle>
          <a:p>
            <a:endParaRPr/>
          </a:p>
        </p:txBody>
      </p:sp>
      <p:sp>
        <p:nvSpPr>
          <p:cNvPr id="207" name="Google Shape;207;p21"/>
          <p:cNvSpPr txBox="1">
            <a:spLocks noGrp="1"/>
          </p:cNvSpPr>
          <p:nvPr>
            <p:ph type="subTitle" idx="5"/>
          </p:nvPr>
        </p:nvSpPr>
        <p:spPr>
          <a:xfrm>
            <a:off x="1617205" y="4452433"/>
            <a:ext cx="3024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208" name="Google Shape;208;p21"/>
          <p:cNvSpPr txBox="1">
            <a:spLocks noGrp="1"/>
          </p:cNvSpPr>
          <p:nvPr>
            <p:ph type="ctrTitle" idx="6"/>
          </p:nvPr>
        </p:nvSpPr>
        <p:spPr>
          <a:xfrm>
            <a:off x="6928867" y="3891033"/>
            <a:ext cx="3024400" cy="5528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2400"/>
            </a:lvl1pPr>
            <a:lvl2pPr lvl="1" algn="r" rtl="0">
              <a:spcBef>
                <a:spcPts val="0"/>
              </a:spcBef>
              <a:spcAft>
                <a:spcPts val="0"/>
              </a:spcAft>
              <a:buClr>
                <a:srgbClr val="000000"/>
              </a:buClr>
              <a:buSzPts val="1600"/>
              <a:buNone/>
              <a:defRPr sz="2133">
                <a:solidFill>
                  <a:srgbClr val="000000"/>
                </a:solidFill>
              </a:defRPr>
            </a:lvl2pPr>
            <a:lvl3pPr lvl="2" algn="r" rtl="0">
              <a:spcBef>
                <a:spcPts val="0"/>
              </a:spcBef>
              <a:spcAft>
                <a:spcPts val="0"/>
              </a:spcAft>
              <a:buClr>
                <a:srgbClr val="000000"/>
              </a:buClr>
              <a:buSzPts val="1600"/>
              <a:buNone/>
              <a:defRPr sz="2133">
                <a:solidFill>
                  <a:srgbClr val="000000"/>
                </a:solidFill>
              </a:defRPr>
            </a:lvl3pPr>
            <a:lvl4pPr lvl="3" algn="r" rtl="0">
              <a:spcBef>
                <a:spcPts val="0"/>
              </a:spcBef>
              <a:spcAft>
                <a:spcPts val="0"/>
              </a:spcAft>
              <a:buClr>
                <a:srgbClr val="000000"/>
              </a:buClr>
              <a:buSzPts val="1600"/>
              <a:buNone/>
              <a:defRPr sz="2133">
                <a:solidFill>
                  <a:srgbClr val="000000"/>
                </a:solidFill>
              </a:defRPr>
            </a:lvl4pPr>
            <a:lvl5pPr lvl="4" algn="r" rtl="0">
              <a:spcBef>
                <a:spcPts val="0"/>
              </a:spcBef>
              <a:spcAft>
                <a:spcPts val="0"/>
              </a:spcAft>
              <a:buClr>
                <a:srgbClr val="000000"/>
              </a:buClr>
              <a:buSzPts val="1600"/>
              <a:buNone/>
              <a:defRPr sz="2133">
                <a:solidFill>
                  <a:srgbClr val="000000"/>
                </a:solidFill>
              </a:defRPr>
            </a:lvl5pPr>
            <a:lvl6pPr lvl="5" algn="r" rtl="0">
              <a:spcBef>
                <a:spcPts val="0"/>
              </a:spcBef>
              <a:spcAft>
                <a:spcPts val="0"/>
              </a:spcAft>
              <a:buClr>
                <a:srgbClr val="000000"/>
              </a:buClr>
              <a:buSzPts val="1600"/>
              <a:buNone/>
              <a:defRPr sz="2133">
                <a:solidFill>
                  <a:srgbClr val="000000"/>
                </a:solidFill>
              </a:defRPr>
            </a:lvl6pPr>
            <a:lvl7pPr lvl="6" algn="r" rtl="0">
              <a:spcBef>
                <a:spcPts val="0"/>
              </a:spcBef>
              <a:spcAft>
                <a:spcPts val="0"/>
              </a:spcAft>
              <a:buClr>
                <a:srgbClr val="000000"/>
              </a:buClr>
              <a:buSzPts val="1600"/>
              <a:buNone/>
              <a:defRPr sz="2133">
                <a:solidFill>
                  <a:srgbClr val="000000"/>
                </a:solidFill>
              </a:defRPr>
            </a:lvl7pPr>
            <a:lvl8pPr lvl="7" algn="r" rtl="0">
              <a:spcBef>
                <a:spcPts val="0"/>
              </a:spcBef>
              <a:spcAft>
                <a:spcPts val="0"/>
              </a:spcAft>
              <a:buClr>
                <a:srgbClr val="000000"/>
              </a:buClr>
              <a:buSzPts val="1600"/>
              <a:buNone/>
              <a:defRPr sz="2133">
                <a:solidFill>
                  <a:srgbClr val="000000"/>
                </a:solidFill>
              </a:defRPr>
            </a:lvl8pPr>
            <a:lvl9pPr lvl="8" algn="r" rtl="0">
              <a:spcBef>
                <a:spcPts val="0"/>
              </a:spcBef>
              <a:spcAft>
                <a:spcPts val="0"/>
              </a:spcAft>
              <a:buClr>
                <a:srgbClr val="000000"/>
              </a:buClr>
              <a:buSzPts val="1600"/>
              <a:buNone/>
              <a:defRPr sz="2133">
                <a:solidFill>
                  <a:srgbClr val="000000"/>
                </a:solidFill>
              </a:defRPr>
            </a:lvl9pPr>
          </a:lstStyle>
          <a:p>
            <a:endParaRPr/>
          </a:p>
        </p:txBody>
      </p:sp>
      <p:sp>
        <p:nvSpPr>
          <p:cNvPr id="209" name="Google Shape;209;p21"/>
          <p:cNvSpPr txBox="1">
            <a:spLocks noGrp="1"/>
          </p:cNvSpPr>
          <p:nvPr>
            <p:ph type="subTitle" idx="7"/>
          </p:nvPr>
        </p:nvSpPr>
        <p:spPr>
          <a:xfrm>
            <a:off x="6928872" y="4452433"/>
            <a:ext cx="30244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210" name="Google Shape;210;p21"/>
          <p:cNvSpPr txBox="1">
            <a:spLocks noGrp="1"/>
          </p:cNvSpPr>
          <p:nvPr>
            <p:ph type="ctrTitle" idx="8"/>
          </p:nvPr>
        </p:nvSpPr>
        <p:spPr>
          <a:xfrm>
            <a:off x="950967" y="719333"/>
            <a:ext cx="10290000" cy="770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pic>
        <p:nvPicPr>
          <p:cNvPr id="211" name="Google Shape;211;p21"/>
          <p:cNvPicPr preferRelativeResize="0"/>
          <p:nvPr/>
        </p:nvPicPr>
        <p:blipFill>
          <a:blip r:embed="rId2">
            <a:alphaModFix/>
          </a:blip>
          <a:stretch>
            <a:fillRect/>
          </a:stretch>
        </p:blipFill>
        <p:spPr>
          <a:xfrm flipH="1">
            <a:off x="-7168033" y="5442061"/>
            <a:ext cx="12192000" cy="3240273"/>
          </a:xfrm>
          <a:prstGeom prst="rect">
            <a:avLst/>
          </a:prstGeom>
          <a:noFill/>
          <a:ln>
            <a:noFill/>
          </a:ln>
        </p:spPr>
      </p:pic>
      <p:pic>
        <p:nvPicPr>
          <p:cNvPr id="212" name="Google Shape;212;p21"/>
          <p:cNvPicPr preferRelativeResize="0"/>
          <p:nvPr/>
        </p:nvPicPr>
        <p:blipFill>
          <a:blip r:embed="rId3">
            <a:alphaModFix/>
          </a:blip>
          <a:stretch>
            <a:fillRect/>
          </a:stretch>
        </p:blipFill>
        <p:spPr>
          <a:xfrm>
            <a:off x="1023367" y="5702165"/>
            <a:ext cx="4366167" cy="2960300"/>
          </a:xfrm>
          <a:prstGeom prst="rect">
            <a:avLst/>
          </a:prstGeom>
          <a:noFill/>
          <a:ln>
            <a:noFill/>
          </a:ln>
        </p:spPr>
      </p:pic>
      <p:pic>
        <p:nvPicPr>
          <p:cNvPr id="213" name="Google Shape;213;p21"/>
          <p:cNvPicPr preferRelativeResize="0"/>
          <p:nvPr/>
        </p:nvPicPr>
        <p:blipFill>
          <a:blip r:embed="rId4">
            <a:alphaModFix/>
          </a:blip>
          <a:stretch>
            <a:fillRect/>
          </a:stretch>
        </p:blipFill>
        <p:spPr>
          <a:xfrm flipH="1">
            <a:off x="6639967" y="-1970536"/>
            <a:ext cx="6489700" cy="5918200"/>
          </a:xfrm>
          <a:prstGeom prst="rect">
            <a:avLst/>
          </a:prstGeom>
          <a:noFill/>
          <a:ln>
            <a:noFill/>
          </a:ln>
        </p:spPr>
      </p:pic>
      <p:pic>
        <p:nvPicPr>
          <p:cNvPr id="214" name="Google Shape;214;p21"/>
          <p:cNvPicPr preferRelativeResize="0"/>
          <p:nvPr/>
        </p:nvPicPr>
        <p:blipFill>
          <a:blip r:embed="rId5">
            <a:alphaModFix/>
          </a:blip>
          <a:stretch>
            <a:fillRect/>
          </a:stretch>
        </p:blipFill>
        <p:spPr>
          <a:xfrm flipH="1">
            <a:off x="-6627051" y="5897767"/>
            <a:ext cx="11313867" cy="2365933"/>
          </a:xfrm>
          <a:prstGeom prst="rect">
            <a:avLst/>
          </a:prstGeom>
          <a:noFill/>
          <a:ln>
            <a:noFill/>
          </a:ln>
        </p:spPr>
      </p:pic>
    </p:spTree>
    <p:extLst>
      <p:ext uri="{BB962C8B-B14F-4D97-AF65-F5344CB8AC3E}">
        <p14:creationId xmlns:p14="http://schemas.microsoft.com/office/powerpoint/2010/main" val="14028504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15"/>
        <p:cNvGrpSpPr/>
        <p:nvPr/>
      </p:nvGrpSpPr>
      <p:grpSpPr>
        <a:xfrm>
          <a:off x="0" y="0"/>
          <a:ext cx="0" cy="0"/>
          <a:chOff x="0" y="0"/>
          <a:chExt cx="0" cy="0"/>
        </a:xfrm>
      </p:grpSpPr>
      <p:sp>
        <p:nvSpPr>
          <p:cNvPr id="216" name="Google Shape;216;p22"/>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17" name="Google Shape;217;p22"/>
          <p:cNvPicPr preferRelativeResize="0"/>
          <p:nvPr/>
        </p:nvPicPr>
        <p:blipFill>
          <a:blip r:embed="rId2">
            <a:alphaModFix/>
          </a:blip>
          <a:stretch>
            <a:fillRect/>
          </a:stretch>
        </p:blipFill>
        <p:spPr>
          <a:xfrm flipH="1">
            <a:off x="7192701" y="-1384600"/>
            <a:ext cx="7099300" cy="5613400"/>
          </a:xfrm>
          <a:prstGeom prst="rect">
            <a:avLst/>
          </a:prstGeom>
          <a:noFill/>
          <a:ln>
            <a:noFill/>
          </a:ln>
        </p:spPr>
      </p:pic>
      <p:pic>
        <p:nvPicPr>
          <p:cNvPr id="218" name="Google Shape;218;p22"/>
          <p:cNvPicPr preferRelativeResize="0"/>
          <p:nvPr/>
        </p:nvPicPr>
        <p:blipFill>
          <a:blip r:embed="rId3">
            <a:alphaModFix/>
          </a:blip>
          <a:stretch>
            <a:fillRect/>
          </a:stretch>
        </p:blipFill>
        <p:spPr>
          <a:xfrm flipH="1">
            <a:off x="7330701" y="-1763533"/>
            <a:ext cx="6489700" cy="5918200"/>
          </a:xfrm>
          <a:prstGeom prst="rect">
            <a:avLst/>
          </a:prstGeom>
          <a:noFill/>
          <a:ln>
            <a:noFill/>
          </a:ln>
        </p:spPr>
      </p:pic>
      <p:pic>
        <p:nvPicPr>
          <p:cNvPr id="219" name="Google Shape;219;p22"/>
          <p:cNvPicPr preferRelativeResize="0"/>
          <p:nvPr/>
        </p:nvPicPr>
        <p:blipFill>
          <a:blip r:embed="rId4">
            <a:alphaModFix/>
          </a:blip>
          <a:stretch>
            <a:fillRect/>
          </a:stretch>
        </p:blipFill>
        <p:spPr>
          <a:xfrm flipH="1">
            <a:off x="7395885" y="-709433"/>
            <a:ext cx="7835900" cy="1841500"/>
          </a:xfrm>
          <a:prstGeom prst="rect">
            <a:avLst/>
          </a:prstGeom>
          <a:noFill/>
          <a:ln>
            <a:noFill/>
          </a:ln>
        </p:spPr>
      </p:pic>
      <p:pic>
        <p:nvPicPr>
          <p:cNvPr id="220" name="Google Shape;220;p22"/>
          <p:cNvPicPr preferRelativeResize="0"/>
          <p:nvPr/>
        </p:nvPicPr>
        <p:blipFill>
          <a:blip r:embed="rId3">
            <a:alphaModFix/>
          </a:blip>
          <a:stretch>
            <a:fillRect/>
          </a:stretch>
        </p:blipFill>
        <p:spPr>
          <a:xfrm>
            <a:off x="-1242034" y="-1459567"/>
            <a:ext cx="4096267" cy="3735533"/>
          </a:xfrm>
          <a:prstGeom prst="rect">
            <a:avLst/>
          </a:prstGeom>
          <a:noFill/>
          <a:ln>
            <a:noFill/>
          </a:ln>
        </p:spPr>
      </p:pic>
      <p:pic>
        <p:nvPicPr>
          <p:cNvPr id="221" name="Google Shape;221;p22"/>
          <p:cNvPicPr preferRelativeResize="0"/>
          <p:nvPr/>
        </p:nvPicPr>
        <p:blipFill>
          <a:blip r:embed="rId4">
            <a:alphaModFix/>
          </a:blip>
          <a:stretch>
            <a:fillRect/>
          </a:stretch>
        </p:blipFill>
        <p:spPr>
          <a:xfrm rot="10800000" flipH="1">
            <a:off x="-2678533" y="6071601"/>
            <a:ext cx="7835900" cy="1841500"/>
          </a:xfrm>
          <a:prstGeom prst="rect">
            <a:avLst/>
          </a:prstGeom>
          <a:noFill/>
          <a:ln>
            <a:noFill/>
          </a:ln>
        </p:spPr>
      </p:pic>
    </p:spTree>
    <p:extLst>
      <p:ext uri="{BB962C8B-B14F-4D97-AF65-F5344CB8AC3E}">
        <p14:creationId xmlns:p14="http://schemas.microsoft.com/office/powerpoint/2010/main" val="30485985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22"/>
        <p:cNvGrpSpPr/>
        <p:nvPr/>
      </p:nvGrpSpPr>
      <p:grpSpPr>
        <a:xfrm>
          <a:off x="0" y="0"/>
          <a:ext cx="0" cy="0"/>
          <a:chOff x="0" y="0"/>
          <a:chExt cx="0" cy="0"/>
        </a:xfrm>
      </p:grpSpPr>
      <p:sp>
        <p:nvSpPr>
          <p:cNvPr id="223" name="Google Shape;223;p23"/>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24" name="Google Shape;224;p23"/>
          <p:cNvPicPr preferRelativeResize="0"/>
          <p:nvPr/>
        </p:nvPicPr>
        <p:blipFill>
          <a:blip r:embed="rId2">
            <a:alphaModFix/>
          </a:blip>
          <a:stretch>
            <a:fillRect/>
          </a:stretch>
        </p:blipFill>
        <p:spPr>
          <a:xfrm flipH="1">
            <a:off x="7981451" y="-1041382"/>
            <a:ext cx="5803900" cy="2959100"/>
          </a:xfrm>
          <a:prstGeom prst="rect">
            <a:avLst/>
          </a:prstGeom>
          <a:noFill/>
          <a:ln>
            <a:noFill/>
          </a:ln>
        </p:spPr>
      </p:pic>
      <p:pic>
        <p:nvPicPr>
          <p:cNvPr id="225" name="Google Shape;225;p23"/>
          <p:cNvPicPr preferRelativeResize="0"/>
          <p:nvPr/>
        </p:nvPicPr>
        <p:blipFill>
          <a:blip r:embed="rId3">
            <a:alphaModFix/>
          </a:blip>
          <a:stretch>
            <a:fillRect/>
          </a:stretch>
        </p:blipFill>
        <p:spPr>
          <a:xfrm flipH="1">
            <a:off x="8339067" y="-550115"/>
            <a:ext cx="7835900" cy="1841500"/>
          </a:xfrm>
          <a:prstGeom prst="rect">
            <a:avLst/>
          </a:prstGeom>
          <a:noFill/>
          <a:ln>
            <a:noFill/>
          </a:ln>
        </p:spPr>
      </p:pic>
      <p:pic>
        <p:nvPicPr>
          <p:cNvPr id="226" name="Google Shape;226;p23"/>
          <p:cNvPicPr preferRelativeResize="0"/>
          <p:nvPr/>
        </p:nvPicPr>
        <p:blipFill>
          <a:blip r:embed="rId4">
            <a:alphaModFix/>
          </a:blip>
          <a:stretch>
            <a:fillRect/>
          </a:stretch>
        </p:blipFill>
        <p:spPr>
          <a:xfrm flipH="1">
            <a:off x="-1474749" y="5819318"/>
            <a:ext cx="4851400" cy="3289300"/>
          </a:xfrm>
          <a:prstGeom prst="rect">
            <a:avLst/>
          </a:prstGeom>
          <a:noFill/>
          <a:ln>
            <a:noFill/>
          </a:ln>
        </p:spPr>
      </p:pic>
      <p:cxnSp>
        <p:nvCxnSpPr>
          <p:cNvPr id="227" name="Google Shape;227;p23"/>
          <p:cNvCxnSpPr/>
          <p:nvPr/>
        </p:nvCxnSpPr>
        <p:spPr>
          <a:xfrm rot="10800000">
            <a:off x="648867" y="6617033"/>
            <a:ext cx="11816000" cy="0"/>
          </a:xfrm>
          <a:prstGeom prst="straightConnector1">
            <a:avLst/>
          </a:prstGeom>
          <a:noFill/>
          <a:ln w="19050" cap="flat" cmpd="sng">
            <a:solidFill>
              <a:schemeClr val="lt2"/>
            </a:solidFill>
            <a:prstDash val="solid"/>
            <a:round/>
            <a:headEnd type="none" w="med" len="med"/>
            <a:tailEnd type="none" w="med" len="med"/>
          </a:ln>
        </p:spPr>
      </p:cxnSp>
      <p:pic>
        <p:nvPicPr>
          <p:cNvPr id="228" name="Google Shape;228;p23"/>
          <p:cNvPicPr preferRelativeResize="0"/>
          <p:nvPr/>
        </p:nvPicPr>
        <p:blipFill>
          <a:blip r:embed="rId5">
            <a:alphaModFix/>
          </a:blip>
          <a:stretch>
            <a:fillRect/>
          </a:stretch>
        </p:blipFill>
        <p:spPr>
          <a:xfrm rot="10800000" flipH="1">
            <a:off x="7359401" y="-1193534"/>
            <a:ext cx="9393033" cy="1964267"/>
          </a:xfrm>
          <a:prstGeom prst="rect">
            <a:avLst/>
          </a:prstGeom>
          <a:noFill/>
          <a:ln>
            <a:noFill/>
          </a:ln>
        </p:spPr>
      </p:pic>
    </p:spTree>
    <p:extLst>
      <p:ext uri="{BB962C8B-B14F-4D97-AF65-F5344CB8AC3E}">
        <p14:creationId xmlns:p14="http://schemas.microsoft.com/office/powerpoint/2010/main" val="16133555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29"/>
        <p:cNvGrpSpPr/>
        <p:nvPr/>
      </p:nvGrpSpPr>
      <p:grpSpPr>
        <a:xfrm>
          <a:off x="0" y="0"/>
          <a:ext cx="0" cy="0"/>
          <a:chOff x="0" y="0"/>
          <a:chExt cx="0" cy="0"/>
        </a:xfrm>
      </p:grpSpPr>
      <p:sp>
        <p:nvSpPr>
          <p:cNvPr id="230" name="Google Shape;230;p24"/>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31" name="Google Shape;231;p24"/>
          <p:cNvPicPr preferRelativeResize="0"/>
          <p:nvPr/>
        </p:nvPicPr>
        <p:blipFill>
          <a:blip r:embed="rId2">
            <a:alphaModFix/>
          </a:blip>
          <a:stretch>
            <a:fillRect/>
          </a:stretch>
        </p:blipFill>
        <p:spPr>
          <a:xfrm rot="10800000">
            <a:off x="1399067" y="-1675655"/>
            <a:ext cx="12192000" cy="3240273"/>
          </a:xfrm>
          <a:prstGeom prst="rect">
            <a:avLst/>
          </a:prstGeom>
          <a:noFill/>
          <a:ln>
            <a:noFill/>
          </a:ln>
        </p:spPr>
      </p:pic>
      <p:pic>
        <p:nvPicPr>
          <p:cNvPr id="232" name="Google Shape;232;p24"/>
          <p:cNvPicPr preferRelativeResize="0"/>
          <p:nvPr/>
        </p:nvPicPr>
        <p:blipFill>
          <a:blip r:embed="rId3">
            <a:alphaModFix/>
          </a:blip>
          <a:stretch>
            <a:fillRect/>
          </a:stretch>
        </p:blipFill>
        <p:spPr>
          <a:xfrm rot="10800000">
            <a:off x="7856934" y="-1982366"/>
            <a:ext cx="4292100" cy="3289300"/>
          </a:xfrm>
          <a:prstGeom prst="rect">
            <a:avLst/>
          </a:prstGeom>
          <a:noFill/>
          <a:ln>
            <a:noFill/>
          </a:ln>
        </p:spPr>
      </p:pic>
      <p:pic>
        <p:nvPicPr>
          <p:cNvPr id="233" name="Google Shape;233;p24"/>
          <p:cNvPicPr preferRelativeResize="0"/>
          <p:nvPr/>
        </p:nvPicPr>
        <p:blipFill>
          <a:blip r:embed="rId4">
            <a:alphaModFix/>
          </a:blip>
          <a:stretch>
            <a:fillRect/>
          </a:stretch>
        </p:blipFill>
        <p:spPr>
          <a:xfrm rot="5400000" flipH="1">
            <a:off x="-3887733" y="5919734"/>
            <a:ext cx="7835900" cy="1841500"/>
          </a:xfrm>
          <a:prstGeom prst="rect">
            <a:avLst/>
          </a:prstGeom>
          <a:noFill/>
          <a:ln>
            <a:noFill/>
          </a:ln>
        </p:spPr>
      </p:pic>
      <p:pic>
        <p:nvPicPr>
          <p:cNvPr id="234" name="Google Shape;234;p24"/>
          <p:cNvPicPr preferRelativeResize="0"/>
          <p:nvPr/>
        </p:nvPicPr>
        <p:blipFill>
          <a:blip r:embed="rId5">
            <a:alphaModFix/>
          </a:blip>
          <a:stretch>
            <a:fillRect/>
          </a:stretch>
        </p:blipFill>
        <p:spPr>
          <a:xfrm rot="10800000">
            <a:off x="2222534" y="-987084"/>
            <a:ext cx="9884700" cy="2067067"/>
          </a:xfrm>
          <a:prstGeom prst="rect">
            <a:avLst/>
          </a:prstGeom>
          <a:noFill/>
          <a:ln>
            <a:noFill/>
          </a:ln>
        </p:spPr>
      </p:pic>
    </p:spTree>
    <p:extLst>
      <p:ext uri="{BB962C8B-B14F-4D97-AF65-F5344CB8AC3E}">
        <p14:creationId xmlns:p14="http://schemas.microsoft.com/office/powerpoint/2010/main" val="30528809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35"/>
        <p:cNvGrpSpPr/>
        <p:nvPr/>
      </p:nvGrpSpPr>
      <p:grpSpPr>
        <a:xfrm>
          <a:off x="0" y="0"/>
          <a:ext cx="0" cy="0"/>
          <a:chOff x="0" y="0"/>
          <a:chExt cx="0" cy="0"/>
        </a:xfrm>
      </p:grpSpPr>
      <p:sp>
        <p:nvSpPr>
          <p:cNvPr id="236" name="Google Shape;236;p25"/>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37" name="Google Shape;237;p25"/>
          <p:cNvPicPr preferRelativeResize="0"/>
          <p:nvPr/>
        </p:nvPicPr>
        <p:blipFill>
          <a:blip r:embed="rId2">
            <a:alphaModFix/>
          </a:blip>
          <a:stretch>
            <a:fillRect/>
          </a:stretch>
        </p:blipFill>
        <p:spPr>
          <a:xfrm rot="10800000" flipH="1">
            <a:off x="-3320666" y="4665201"/>
            <a:ext cx="5803900" cy="2959100"/>
          </a:xfrm>
          <a:prstGeom prst="rect">
            <a:avLst/>
          </a:prstGeom>
          <a:noFill/>
          <a:ln>
            <a:noFill/>
          </a:ln>
        </p:spPr>
      </p:pic>
      <p:pic>
        <p:nvPicPr>
          <p:cNvPr id="238" name="Google Shape;238;p25"/>
          <p:cNvPicPr preferRelativeResize="0"/>
          <p:nvPr/>
        </p:nvPicPr>
        <p:blipFill>
          <a:blip r:embed="rId3">
            <a:alphaModFix/>
          </a:blip>
          <a:stretch>
            <a:fillRect/>
          </a:stretch>
        </p:blipFill>
        <p:spPr>
          <a:xfrm rot="10800000">
            <a:off x="8730451" y="-288015"/>
            <a:ext cx="7835900" cy="1841500"/>
          </a:xfrm>
          <a:prstGeom prst="rect">
            <a:avLst/>
          </a:prstGeom>
          <a:noFill/>
          <a:ln>
            <a:noFill/>
          </a:ln>
        </p:spPr>
      </p:pic>
      <p:pic>
        <p:nvPicPr>
          <p:cNvPr id="239" name="Google Shape;239;p25"/>
          <p:cNvPicPr preferRelativeResize="0"/>
          <p:nvPr/>
        </p:nvPicPr>
        <p:blipFill>
          <a:blip r:embed="rId4">
            <a:alphaModFix/>
          </a:blip>
          <a:stretch>
            <a:fillRect/>
          </a:stretch>
        </p:blipFill>
        <p:spPr>
          <a:xfrm>
            <a:off x="-1166760" y="6023701"/>
            <a:ext cx="9481927" cy="1982833"/>
          </a:xfrm>
          <a:prstGeom prst="rect">
            <a:avLst/>
          </a:prstGeom>
          <a:noFill/>
          <a:ln>
            <a:noFill/>
          </a:ln>
        </p:spPr>
      </p:pic>
    </p:spTree>
    <p:extLst>
      <p:ext uri="{BB962C8B-B14F-4D97-AF65-F5344CB8AC3E}">
        <p14:creationId xmlns:p14="http://schemas.microsoft.com/office/powerpoint/2010/main" val="2924158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240"/>
        <p:cNvGrpSpPr/>
        <p:nvPr/>
      </p:nvGrpSpPr>
      <p:grpSpPr>
        <a:xfrm>
          <a:off x="0" y="0"/>
          <a:ext cx="0" cy="0"/>
          <a:chOff x="0" y="0"/>
          <a:chExt cx="0" cy="0"/>
        </a:xfrm>
      </p:grpSpPr>
      <p:sp>
        <p:nvSpPr>
          <p:cNvPr id="241" name="Google Shape;241;p26"/>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42" name="Google Shape;242;p26"/>
          <p:cNvPicPr preferRelativeResize="0"/>
          <p:nvPr/>
        </p:nvPicPr>
        <p:blipFill>
          <a:blip r:embed="rId2">
            <a:alphaModFix/>
          </a:blip>
          <a:stretch>
            <a:fillRect/>
          </a:stretch>
        </p:blipFill>
        <p:spPr>
          <a:xfrm flipH="1">
            <a:off x="8566934" y="4517033"/>
            <a:ext cx="4483100" cy="6350000"/>
          </a:xfrm>
          <a:prstGeom prst="rect">
            <a:avLst/>
          </a:prstGeom>
          <a:noFill/>
          <a:ln>
            <a:noFill/>
          </a:ln>
        </p:spPr>
      </p:pic>
      <p:pic>
        <p:nvPicPr>
          <p:cNvPr id="243" name="Google Shape;243;p26"/>
          <p:cNvPicPr preferRelativeResize="0"/>
          <p:nvPr/>
        </p:nvPicPr>
        <p:blipFill>
          <a:blip r:embed="rId3">
            <a:alphaModFix/>
          </a:blip>
          <a:stretch>
            <a:fillRect/>
          </a:stretch>
        </p:blipFill>
        <p:spPr>
          <a:xfrm rot="10800000" flipH="1">
            <a:off x="7443251" y="-2079949"/>
            <a:ext cx="4851400" cy="3289300"/>
          </a:xfrm>
          <a:prstGeom prst="rect">
            <a:avLst/>
          </a:prstGeom>
          <a:noFill/>
          <a:ln>
            <a:noFill/>
          </a:ln>
        </p:spPr>
      </p:pic>
    </p:spTree>
    <p:extLst>
      <p:ext uri="{BB962C8B-B14F-4D97-AF65-F5344CB8AC3E}">
        <p14:creationId xmlns:p14="http://schemas.microsoft.com/office/powerpoint/2010/main" val="16779453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244"/>
        <p:cNvGrpSpPr/>
        <p:nvPr/>
      </p:nvGrpSpPr>
      <p:grpSpPr>
        <a:xfrm>
          <a:off x="0" y="0"/>
          <a:ext cx="0" cy="0"/>
          <a:chOff x="0" y="0"/>
          <a:chExt cx="0" cy="0"/>
        </a:xfrm>
      </p:grpSpPr>
      <p:sp>
        <p:nvSpPr>
          <p:cNvPr id="245" name="Google Shape;245;p27"/>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46" name="Google Shape;246;p27"/>
          <p:cNvPicPr preferRelativeResize="0"/>
          <p:nvPr/>
        </p:nvPicPr>
        <p:blipFill>
          <a:blip r:embed="rId2">
            <a:alphaModFix/>
          </a:blip>
          <a:stretch>
            <a:fillRect/>
          </a:stretch>
        </p:blipFill>
        <p:spPr>
          <a:xfrm rot="5400000">
            <a:off x="8092167" y="1756401"/>
            <a:ext cx="8011900" cy="2959100"/>
          </a:xfrm>
          <a:prstGeom prst="rect">
            <a:avLst/>
          </a:prstGeom>
          <a:noFill/>
          <a:ln>
            <a:noFill/>
          </a:ln>
        </p:spPr>
      </p:pic>
      <p:pic>
        <p:nvPicPr>
          <p:cNvPr id="247" name="Google Shape;247;p27"/>
          <p:cNvPicPr preferRelativeResize="0"/>
          <p:nvPr/>
        </p:nvPicPr>
        <p:blipFill>
          <a:blip r:embed="rId3">
            <a:alphaModFix/>
          </a:blip>
          <a:stretch>
            <a:fillRect/>
          </a:stretch>
        </p:blipFill>
        <p:spPr>
          <a:xfrm rot="5400000">
            <a:off x="8288301" y="-201433"/>
            <a:ext cx="7835900" cy="1841500"/>
          </a:xfrm>
          <a:prstGeom prst="rect">
            <a:avLst/>
          </a:prstGeom>
          <a:noFill/>
          <a:ln>
            <a:noFill/>
          </a:ln>
        </p:spPr>
      </p:pic>
      <p:pic>
        <p:nvPicPr>
          <p:cNvPr id="248" name="Google Shape;248;p27"/>
          <p:cNvPicPr preferRelativeResize="0"/>
          <p:nvPr/>
        </p:nvPicPr>
        <p:blipFill>
          <a:blip r:embed="rId3">
            <a:alphaModFix/>
          </a:blip>
          <a:stretch>
            <a:fillRect/>
          </a:stretch>
        </p:blipFill>
        <p:spPr>
          <a:xfrm rot="5400000" flipH="1">
            <a:off x="-3551066" y="6034151"/>
            <a:ext cx="7835900" cy="1841500"/>
          </a:xfrm>
          <a:prstGeom prst="rect">
            <a:avLst/>
          </a:prstGeom>
          <a:noFill/>
          <a:ln>
            <a:noFill/>
          </a:ln>
        </p:spPr>
      </p:pic>
      <p:pic>
        <p:nvPicPr>
          <p:cNvPr id="249" name="Google Shape;249;p27"/>
          <p:cNvPicPr preferRelativeResize="0"/>
          <p:nvPr/>
        </p:nvPicPr>
        <p:blipFill>
          <a:blip r:embed="rId4">
            <a:alphaModFix/>
          </a:blip>
          <a:stretch>
            <a:fillRect/>
          </a:stretch>
        </p:blipFill>
        <p:spPr>
          <a:xfrm rot="-5400000">
            <a:off x="7171117" y="1064768"/>
            <a:ext cx="9487767" cy="1984033"/>
          </a:xfrm>
          <a:prstGeom prst="rect">
            <a:avLst/>
          </a:prstGeom>
          <a:noFill/>
          <a:ln>
            <a:noFill/>
          </a:ln>
        </p:spPr>
      </p:pic>
    </p:spTree>
    <p:extLst>
      <p:ext uri="{BB962C8B-B14F-4D97-AF65-F5344CB8AC3E}">
        <p14:creationId xmlns:p14="http://schemas.microsoft.com/office/powerpoint/2010/main" val="16213640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250"/>
        <p:cNvGrpSpPr/>
        <p:nvPr/>
      </p:nvGrpSpPr>
      <p:grpSpPr>
        <a:xfrm>
          <a:off x="0" y="0"/>
          <a:ext cx="0" cy="0"/>
          <a:chOff x="0" y="0"/>
          <a:chExt cx="0" cy="0"/>
        </a:xfrm>
      </p:grpSpPr>
      <p:sp>
        <p:nvSpPr>
          <p:cNvPr id="251" name="Google Shape;251;p28"/>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52" name="Google Shape;252;p28"/>
          <p:cNvPicPr preferRelativeResize="0"/>
          <p:nvPr/>
        </p:nvPicPr>
        <p:blipFill>
          <a:blip r:embed="rId2">
            <a:alphaModFix/>
          </a:blip>
          <a:stretch>
            <a:fillRect/>
          </a:stretch>
        </p:blipFill>
        <p:spPr>
          <a:xfrm rot="10800000">
            <a:off x="1399067" y="-1370855"/>
            <a:ext cx="12192000" cy="3240273"/>
          </a:xfrm>
          <a:prstGeom prst="rect">
            <a:avLst/>
          </a:prstGeom>
          <a:noFill/>
          <a:ln>
            <a:noFill/>
          </a:ln>
        </p:spPr>
      </p:pic>
      <p:pic>
        <p:nvPicPr>
          <p:cNvPr id="253" name="Google Shape;253;p28"/>
          <p:cNvPicPr preferRelativeResize="0"/>
          <p:nvPr/>
        </p:nvPicPr>
        <p:blipFill>
          <a:blip r:embed="rId3">
            <a:alphaModFix/>
          </a:blip>
          <a:stretch>
            <a:fillRect/>
          </a:stretch>
        </p:blipFill>
        <p:spPr>
          <a:xfrm rot="10800000">
            <a:off x="8010601" y="-1677566"/>
            <a:ext cx="4138433" cy="3289300"/>
          </a:xfrm>
          <a:prstGeom prst="rect">
            <a:avLst/>
          </a:prstGeom>
          <a:noFill/>
          <a:ln>
            <a:noFill/>
          </a:ln>
        </p:spPr>
      </p:pic>
      <p:pic>
        <p:nvPicPr>
          <p:cNvPr id="254" name="Google Shape;254;p28"/>
          <p:cNvPicPr preferRelativeResize="0"/>
          <p:nvPr/>
        </p:nvPicPr>
        <p:blipFill>
          <a:blip r:embed="rId4">
            <a:alphaModFix/>
          </a:blip>
          <a:stretch>
            <a:fillRect/>
          </a:stretch>
        </p:blipFill>
        <p:spPr>
          <a:xfrm rot="10800000" flipH="1">
            <a:off x="-2678533" y="6071601"/>
            <a:ext cx="7835900" cy="1841500"/>
          </a:xfrm>
          <a:prstGeom prst="rect">
            <a:avLst/>
          </a:prstGeom>
          <a:noFill/>
          <a:ln>
            <a:noFill/>
          </a:ln>
        </p:spPr>
      </p:pic>
      <p:pic>
        <p:nvPicPr>
          <p:cNvPr id="255" name="Google Shape;255;p28"/>
          <p:cNvPicPr preferRelativeResize="0"/>
          <p:nvPr/>
        </p:nvPicPr>
        <p:blipFill>
          <a:blip r:embed="rId5">
            <a:alphaModFix/>
          </a:blip>
          <a:stretch>
            <a:fillRect/>
          </a:stretch>
        </p:blipFill>
        <p:spPr>
          <a:xfrm rot="10800000">
            <a:off x="2604319" y="-740731"/>
            <a:ext cx="9468333" cy="1980000"/>
          </a:xfrm>
          <a:prstGeom prst="rect">
            <a:avLst/>
          </a:prstGeom>
          <a:noFill/>
          <a:ln>
            <a:noFill/>
          </a:ln>
        </p:spPr>
      </p:pic>
    </p:spTree>
    <p:extLst>
      <p:ext uri="{BB962C8B-B14F-4D97-AF65-F5344CB8AC3E}">
        <p14:creationId xmlns:p14="http://schemas.microsoft.com/office/powerpoint/2010/main" val="14003947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8">
  <p:cSld name="Title only 8">
    <p:spTree>
      <p:nvGrpSpPr>
        <p:cNvPr id="1" name="Shape 256"/>
        <p:cNvGrpSpPr/>
        <p:nvPr/>
      </p:nvGrpSpPr>
      <p:grpSpPr>
        <a:xfrm>
          <a:off x="0" y="0"/>
          <a:ext cx="0" cy="0"/>
          <a:chOff x="0" y="0"/>
          <a:chExt cx="0" cy="0"/>
        </a:xfrm>
      </p:grpSpPr>
      <p:sp>
        <p:nvSpPr>
          <p:cNvPr id="257" name="Google Shape;257;p29"/>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58" name="Google Shape;258;p29"/>
          <p:cNvPicPr preferRelativeResize="0"/>
          <p:nvPr/>
        </p:nvPicPr>
        <p:blipFill>
          <a:blip r:embed="rId2">
            <a:alphaModFix/>
          </a:blip>
          <a:stretch>
            <a:fillRect/>
          </a:stretch>
        </p:blipFill>
        <p:spPr>
          <a:xfrm rot="10800000" flipH="1">
            <a:off x="6525667" y="-1259335"/>
            <a:ext cx="12192000" cy="3240273"/>
          </a:xfrm>
          <a:prstGeom prst="rect">
            <a:avLst/>
          </a:prstGeom>
          <a:noFill/>
          <a:ln>
            <a:noFill/>
          </a:ln>
        </p:spPr>
      </p:pic>
      <p:pic>
        <p:nvPicPr>
          <p:cNvPr id="259" name="Google Shape;259;p29"/>
          <p:cNvPicPr preferRelativeResize="0"/>
          <p:nvPr/>
        </p:nvPicPr>
        <p:blipFill>
          <a:blip r:embed="rId3">
            <a:alphaModFix/>
          </a:blip>
          <a:stretch>
            <a:fillRect/>
          </a:stretch>
        </p:blipFill>
        <p:spPr>
          <a:xfrm rot="10800000">
            <a:off x="6160101" y="-1239466"/>
            <a:ext cx="4366167" cy="2960300"/>
          </a:xfrm>
          <a:prstGeom prst="rect">
            <a:avLst/>
          </a:prstGeom>
          <a:noFill/>
          <a:ln>
            <a:noFill/>
          </a:ln>
        </p:spPr>
      </p:pic>
      <p:pic>
        <p:nvPicPr>
          <p:cNvPr id="260" name="Google Shape;260;p29"/>
          <p:cNvPicPr preferRelativeResize="0"/>
          <p:nvPr/>
        </p:nvPicPr>
        <p:blipFill>
          <a:blip r:embed="rId4">
            <a:alphaModFix/>
          </a:blip>
          <a:stretch>
            <a:fillRect/>
          </a:stretch>
        </p:blipFill>
        <p:spPr>
          <a:xfrm rot="10800000" flipH="1">
            <a:off x="6676116" y="-822167"/>
            <a:ext cx="11313867" cy="2365933"/>
          </a:xfrm>
          <a:prstGeom prst="rect">
            <a:avLst/>
          </a:prstGeom>
          <a:noFill/>
          <a:ln>
            <a:noFill/>
          </a:ln>
        </p:spPr>
      </p:pic>
    </p:spTree>
    <p:extLst>
      <p:ext uri="{BB962C8B-B14F-4D97-AF65-F5344CB8AC3E}">
        <p14:creationId xmlns:p14="http://schemas.microsoft.com/office/powerpoint/2010/main" val="23966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11304D-7EF3-4A7B-8DA8-D9B4C11EA6E6}"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C8E04-35E0-4EEF-B945-FA7DC8AC3B5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61845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9">
  <p:cSld name="Title only 9">
    <p:spTree>
      <p:nvGrpSpPr>
        <p:cNvPr id="1" name="Shape 261"/>
        <p:cNvGrpSpPr/>
        <p:nvPr/>
      </p:nvGrpSpPr>
      <p:grpSpPr>
        <a:xfrm>
          <a:off x="0" y="0"/>
          <a:ext cx="0" cy="0"/>
          <a:chOff x="0" y="0"/>
          <a:chExt cx="0" cy="0"/>
        </a:xfrm>
      </p:grpSpPr>
      <p:sp>
        <p:nvSpPr>
          <p:cNvPr id="262" name="Google Shape;262;p30"/>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63" name="Google Shape;263;p30"/>
          <p:cNvGrpSpPr/>
          <p:nvPr/>
        </p:nvGrpSpPr>
        <p:grpSpPr>
          <a:xfrm rot="10800000">
            <a:off x="-2377966" y="2841584"/>
            <a:ext cx="7099300" cy="5992333"/>
            <a:chOff x="5008475" y="-1267250"/>
            <a:chExt cx="5324475" cy="4494250"/>
          </a:xfrm>
        </p:grpSpPr>
        <p:pic>
          <p:nvPicPr>
            <p:cNvPr id="264" name="Google Shape;264;p30"/>
            <p:cNvPicPr preferRelativeResize="0"/>
            <p:nvPr/>
          </p:nvPicPr>
          <p:blipFill>
            <a:blip r:embed="rId2">
              <a:alphaModFix/>
            </a:blip>
            <a:stretch>
              <a:fillRect/>
            </a:stretch>
          </p:blipFill>
          <p:spPr>
            <a:xfrm flipH="1">
              <a:off x="5008475" y="-983050"/>
              <a:ext cx="5324475" cy="4210050"/>
            </a:xfrm>
            <a:prstGeom prst="rect">
              <a:avLst/>
            </a:prstGeom>
            <a:noFill/>
            <a:ln>
              <a:noFill/>
            </a:ln>
          </p:spPr>
        </p:pic>
        <p:pic>
          <p:nvPicPr>
            <p:cNvPr id="265" name="Google Shape;265;p30"/>
            <p:cNvPicPr preferRelativeResize="0"/>
            <p:nvPr/>
          </p:nvPicPr>
          <p:blipFill>
            <a:blip r:embed="rId3">
              <a:alphaModFix/>
            </a:blip>
            <a:stretch>
              <a:fillRect/>
            </a:stretch>
          </p:blipFill>
          <p:spPr>
            <a:xfrm flipH="1">
              <a:off x="5111975" y="-1267250"/>
              <a:ext cx="4867275" cy="4438650"/>
            </a:xfrm>
            <a:prstGeom prst="rect">
              <a:avLst/>
            </a:prstGeom>
            <a:noFill/>
            <a:ln>
              <a:noFill/>
            </a:ln>
          </p:spPr>
        </p:pic>
        <p:pic>
          <p:nvPicPr>
            <p:cNvPr id="266" name="Google Shape;266;p30"/>
            <p:cNvPicPr preferRelativeResize="0"/>
            <p:nvPr/>
          </p:nvPicPr>
          <p:blipFill>
            <a:blip r:embed="rId4">
              <a:alphaModFix/>
            </a:blip>
            <a:stretch>
              <a:fillRect/>
            </a:stretch>
          </p:blipFill>
          <p:spPr>
            <a:xfrm flipH="1">
              <a:off x="5278775" y="-1073812"/>
              <a:ext cx="4352925" cy="2219325"/>
            </a:xfrm>
            <a:prstGeom prst="rect">
              <a:avLst/>
            </a:prstGeom>
            <a:noFill/>
            <a:ln>
              <a:noFill/>
            </a:ln>
          </p:spPr>
        </p:pic>
      </p:grpSp>
      <p:pic>
        <p:nvPicPr>
          <p:cNvPr id="267" name="Google Shape;267;p30"/>
          <p:cNvPicPr preferRelativeResize="0"/>
          <p:nvPr/>
        </p:nvPicPr>
        <p:blipFill>
          <a:blip r:embed="rId5">
            <a:alphaModFix/>
          </a:blip>
          <a:stretch>
            <a:fillRect/>
          </a:stretch>
        </p:blipFill>
        <p:spPr>
          <a:xfrm rot="10800000" flipH="1">
            <a:off x="-3835399" y="6286701"/>
            <a:ext cx="7835900" cy="1841500"/>
          </a:xfrm>
          <a:prstGeom prst="rect">
            <a:avLst/>
          </a:prstGeom>
          <a:noFill/>
          <a:ln>
            <a:noFill/>
          </a:ln>
        </p:spPr>
      </p:pic>
      <p:pic>
        <p:nvPicPr>
          <p:cNvPr id="268" name="Google Shape;268;p30"/>
          <p:cNvPicPr preferRelativeResize="0"/>
          <p:nvPr/>
        </p:nvPicPr>
        <p:blipFill>
          <a:blip r:embed="rId6">
            <a:alphaModFix/>
          </a:blip>
          <a:stretch>
            <a:fillRect/>
          </a:stretch>
        </p:blipFill>
        <p:spPr>
          <a:xfrm rot="10800000" flipH="1">
            <a:off x="7557600" y="-620000"/>
            <a:ext cx="9503467" cy="1987333"/>
          </a:xfrm>
          <a:prstGeom prst="rect">
            <a:avLst/>
          </a:prstGeom>
          <a:noFill/>
          <a:ln>
            <a:noFill/>
          </a:ln>
        </p:spPr>
      </p:pic>
    </p:spTree>
    <p:extLst>
      <p:ext uri="{BB962C8B-B14F-4D97-AF65-F5344CB8AC3E}">
        <p14:creationId xmlns:p14="http://schemas.microsoft.com/office/powerpoint/2010/main" val="6504179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10">
  <p:cSld name="Title only 10">
    <p:spTree>
      <p:nvGrpSpPr>
        <p:cNvPr id="1" name="Shape 269"/>
        <p:cNvGrpSpPr/>
        <p:nvPr/>
      </p:nvGrpSpPr>
      <p:grpSpPr>
        <a:xfrm>
          <a:off x="0" y="0"/>
          <a:ext cx="0" cy="0"/>
          <a:chOff x="0" y="0"/>
          <a:chExt cx="0" cy="0"/>
        </a:xfrm>
      </p:grpSpPr>
      <p:sp>
        <p:nvSpPr>
          <p:cNvPr id="270" name="Google Shape;270;p31"/>
          <p:cNvSpPr txBox="1">
            <a:spLocks noGrp="1"/>
          </p:cNvSpPr>
          <p:nvPr>
            <p:ph type="title"/>
          </p:nvPr>
        </p:nvSpPr>
        <p:spPr>
          <a:xfrm>
            <a:off x="1494333" y="2406900"/>
            <a:ext cx="513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71" name="Google Shape;271;p31"/>
          <p:cNvPicPr preferRelativeResize="0"/>
          <p:nvPr/>
        </p:nvPicPr>
        <p:blipFill>
          <a:blip r:embed="rId2">
            <a:alphaModFix/>
          </a:blip>
          <a:stretch>
            <a:fillRect/>
          </a:stretch>
        </p:blipFill>
        <p:spPr>
          <a:xfrm rot="10800000" flipH="1">
            <a:off x="476817" y="-1511535"/>
            <a:ext cx="12192000" cy="3240273"/>
          </a:xfrm>
          <a:prstGeom prst="rect">
            <a:avLst/>
          </a:prstGeom>
          <a:noFill/>
          <a:ln>
            <a:noFill/>
          </a:ln>
        </p:spPr>
      </p:pic>
      <p:pic>
        <p:nvPicPr>
          <p:cNvPr id="272" name="Google Shape;272;p31"/>
          <p:cNvPicPr preferRelativeResize="0"/>
          <p:nvPr/>
        </p:nvPicPr>
        <p:blipFill>
          <a:blip r:embed="rId3">
            <a:alphaModFix/>
          </a:blip>
          <a:stretch>
            <a:fillRect/>
          </a:stretch>
        </p:blipFill>
        <p:spPr>
          <a:xfrm rot="10800000">
            <a:off x="111250" y="-1491666"/>
            <a:ext cx="4366167" cy="2960300"/>
          </a:xfrm>
          <a:prstGeom prst="rect">
            <a:avLst/>
          </a:prstGeom>
          <a:noFill/>
          <a:ln>
            <a:noFill/>
          </a:ln>
        </p:spPr>
      </p:pic>
      <p:pic>
        <p:nvPicPr>
          <p:cNvPr id="273" name="Google Shape;273;p31"/>
          <p:cNvPicPr preferRelativeResize="0"/>
          <p:nvPr/>
        </p:nvPicPr>
        <p:blipFill>
          <a:blip r:embed="rId4">
            <a:alphaModFix/>
          </a:blip>
          <a:stretch>
            <a:fillRect/>
          </a:stretch>
        </p:blipFill>
        <p:spPr>
          <a:xfrm rot="10800000" flipH="1">
            <a:off x="-3295933" y="2592251"/>
            <a:ext cx="7099300" cy="5613400"/>
          </a:xfrm>
          <a:prstGeom prst="rect">
            <a:avLst/>
          </a:prstGeom>
          <a:noFill/>
          <a:ln>
            <a:noFill/>
          </a:ln>
        </p:spPr>
      </p:pic>
      <p:pic>
        <p:nvPicPr>
          <p:cNvPr id="274" name="Google Shape;274;p31"/>
          <p:cNvPicPr preferRelativeResize="0"/>
          <p:nvPr/>
        </p:nvPicPr>
        <p:blipFill>
          <a:blip r:embed="rId5">
            <a:alphaModFix/>
          </a:blip>
          <a:stretch>
            <a:fillRect/>
          </a:stretch>
        </p:blipFill>
        <p:spPr>
          <a:xfrm>
            <a:off x="-5357766" y="5647167"/>
            <a:ext cx="7835900" cy="1841500"/>
          </a:xfrm>
          <a:prstGeom prst="rect">
            <a:avLst/>
          </a:prstGeom>
          <a:noFill/>
          <a:ln>
            <a:noFill/>
          </a:ln>
        </p:spPr>
      </p:pic>
      <p:pic>
        <p:nvPicPr>
          <p:cNvPr id="275" name="Google Shape;275;p31"/>
          <p:cNvPicPr preferRelativeResize="0"/>
          <p:nvPr/>
        </p:nvPicPr>
        <p:blipFill>
          <a:blip r:embed="rId6">
            <a:alphaModFix/>
          </a:blip>
          <a:stretch>
            <a:fillRect/>
          </a:stretch>
        </p:blipFill>
        <p:spPr>
          <a:xfrm rot="10800000">
            <a:off x="8111401" y="2833217"/>
            <a:ext cx="6489700" cy="5918200"/>
          </a:xfrm>
          <a:prstGeom prst="rect">
            <a:avLst/>
          </a:prstGeom>
          <a:noFill/>
          <a:ln>
            <a:noFill/>
          </a:ln>
        </p:spPr>
      </p:pic>
      <p:pic>
        <p:nvPicPr>
          <p:cNvPr id="276" name="Google Shape;276;p31"/>
          <p:cNvPicPr preferRelativeResize="0"/>
          <p:nvPr/>
        </p:nvPicPr>
        <p:blipFill>
          <a:blip r:embed="rId7">
            <a:alphaModFix/>
          </a:blip>
          <a:stretch>
            <a:fillRect/>
          </a:stretch>
        </p:blipFill>
        <p:spPr>
          <a:xfrm rot="10800000" flipH="1">
            <a:off x="778833" y="-1204866"/>
            <a:ext cx="11413168" cy="2386700"/>
          </a:xfrm>
          <a:prstGeom prst="rect">
            <a:avLst/>
          </a:prstGeom>
          <a:noFill/>
          <a:ln>
            <a:noFill/>
          </a:ln>
        </p:spPr>
      </p:pic>
    </p:spTree>
    <p:extLst>
      <p:ext uri="{BB962C8B-B14F-4D97-AF65-F5344CB8AC3E}">
        <p14:creationId xmlns:p14="http://schemas.microsoft.com/office/powerpoint/2010/main" val="27519907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11">
  <p:cSld name="Title only 11">
    <p:spTree>
      <p:nvGrpSpPr>
        <p:cNvPr id="1" name="Shape 277"/>
        <p:cNvGrpSpPr/>
        <p:nvPr/>
      </p:nvGrpSpPr>
      <p:grpSpPr>
        <a:xfrm>
          <a:off x="0" y="0"/>
          <a:ext cx="0" cy="0"/>
          <a:chOff x="0" y="0"/>
          <a:chExt cx="0" cy="0"/>
        </a:xfrm>
      </p:grpSpPr>
      <p:sp>
        <p:nvSpPr>
          <p:cNvPr id="278" name="Google Shape;278;p32"/>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79" name="Google Shape;279;p32"/>
          <p:cNvPicPr preferRelativeResize="0"/>
          <p:nvPr/>
        </p:nvPicPr>
        <p:blipFill>
          <a:blip r:embed="rId2">
            <a:alphaModFix/>
          </a:blip>
          <a:stretch>
            <a:fillRect/>
          </a:stretch>
        </p:blipFill>
        <p:spPr>
          <a:xfrm rot="10800000" flipH="1">
            <a:off x="5182600" y="-2015473"/>
            <a:ext cx="12192000" cy="3240273"/>
          </a:xfrm>
          <a:prstGeom prst="rect">
            <a:avLst/>
          </a:prstGeom>
          <a:noFill/>
          <a:ln>
            <a:noFill/>
          </a:ln>
        </p:spPr>
      </p:pic>
      <p:pic>
        <p:nvPicPr>
          <p:cNvPr id="280" name="Google Shape;280;p32"/>
          <p:cNvPicPr preferRelativeResize="0"/>
          <p:nvPr/>
        </p:nvPicPr>
        <p:blipFill>
          <a:blip r:embed="rId3">
            <a:alphaModFix/>
          </a:blip>
          <a:stretch>
            <a:fillRect/>
          </a:stretch>
        </p:blipFill>
        <p:spPr>
          <a:xfrm rot="10800000">
            <a:off x="4817034" y="-1995603"/>
            <a:ext cx="4366167" cy="2960300"/>
          </a:xfrm>
          <a:prstGeom prst="rect">
            <a:avLst/>
          </a:prstGeom>
          <a:noFill/>
          <a:ln>
            <a:noFill/>
          </a:ln>
        </p:spPr>
      </p:pic>
      <p:pic>
        <p:nvPicPr>
          <p:cNvPr id="281" name="Google Shape;281;p32"/>
          <p:cNvPicPr preferRelativeResize="0"/>
          <p:nvPr/>
        </p:nvPicPr>
        <p:blipFill>
          <a:blip r:embed="rId4">
            <a:alphaModFix/>
          </a:blip>
          <a:stretch>
            <a:fillRect/>
          </a:stretch>
        </p:blipFill>
        <p:spPr>
          <a:xfrm rot="10800000" flipH="1">
            <a:off x="4426734" y="-1170500"/>
            <a:ext cx="11710500" cy="2448867"/>
          </a:xfrm>
          <a:prstGeom prst="rect">
            <a:avLst/>
          </a:prstGeom>
          <a:noFill/>
          <a:ln>
            <a:noFill/>
          </a:ln>
        </p:spPr>
      </p:pic>
    </p:spTree>
    <p:extLst>
      <p:ext uri="{BB962C8B-B14F-4D97-AF65-F5344CB8AC3E}">
        <p14:creationId xmlns:p14="http://schemas.microsoft.com/office/powerpoint/2010/main" val="2047627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spTree>
      <p:nvGrpSpPr>
        <p:cNvPr id="1" name="Shape 282"/>
        <p:cNvGrpSpPr/>
        <p:nvPr/>
      </p:nvGrpSpPr>
      <p:grpSpPr>
        <a:xfrm>
          <a:off x="0" y="0"/>
          <a:ext cx="0" cy="0"/>
          <a:chOff x="0" y="0"/>
          <a:chExt cx="0" cy="0"/>
        </a:xfrm>
      </p:grpSpPr>
      <p:sp>
        <p:nvSpPr>
          <p:cNvPr id="283" name="Google Shape;283;p33"/>
          <p:cNvSpPr txBox="1">
            <a:spLocks noGrp="1"/>
          </p:cNvSpPr>
          <p:nvPr>
            <p:ph type="subTitle" idx="1"/>
          </p:nvPr>
        </p:nvSpPr>
        <p:spPr>
          <a:xfrm>
            <a:off x="1724867" y="3942200"/>
            <a:ext cx="1999600" cy="770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84" name="Google Shape;284;p33"/>
          <p:cNvSpPr txBox="1">
            <a:spLocks noGrp="1"/>
          </p:cNvSpPr>
          <p:nvPr>
            <p:ph type="subTitle" idx="2"/>
          </p:nvPr>
        </p:nvSpPr>
        <p:spPr>
          <a:xfrm>
            <a:off x="5229339" y="3942200"/>
            <a:ext cx="1999600" cy="770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85" name="Google Shape;285;p33"/>
          <p:cNvSpPr txBox="1">
            <a:spLocks noGrp="1"/>
          </p:cNvSpPr>
          <p:nvPr>
            <p:ph type="ctrTitle"/>
          </p:nvPr>
        </p:nvSpPr>
        <p:spPr>
          <a:xfrm>
            <a:off x="1512667" y="3429000"/>
            <a:ext cx="24240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2400"/>
            </a:lvl1pPr>
            <a:lvl2pPr lvl="1" algn="ctr" rtl="0">
              <a:spcBef>
                <a:spcPts val="0"/>
              </a:spcBef>
              <a:spcAft>
                <a:spcPts val="0"/>
              </a:spcAft>
              <a:buClr>
                <a:srgbClr val="000000"/>
              </a:buClr>
              <a:buSzPts val="1600"/>
              <a:buNone/>
              <a:defRPr sz="2133">
                <a:solidFill>
                  <a:srgbClr val="000000"/>
                </a:solidFill>
              </a:defRPr>
            </a:lvl2pPr>
            <a:lvl3pPr lvl="2" algn="ctr" rtl="0">
              <a:spcBef>
                <a:spcPts val="0"/>
              </a:spcBef>
              <a:spcAft>
                <a:spcPts val="0"/>
              </a:spcAft>
              <a:buClr>
                <a:srgbClr val="000000"/>
              </a:buClr>
              <a:buSzPts val="1600"/>
              <a:buNone/>
              <a:defRPr sz="2133">
                <a:solidFill>
                  <a:srgbClr val="000000"/>
                </a:solidFill>
              </a:defRPr>
            </a:lvl3pPr>
            <a:lvl4pPr lvl="3" algn="ctr" rtl="0">
              <a:spcBef>
                <a:spcPts val="0"/>
              </a:spcBef>
              <a:spcAft>
                <a:spcPts val="0"/>
              </a:spcAft>
              <a:buClr>
                <a:srgbClr val="000000"/>
              </a:buClr>
              <a:buSzPts val="1600"/>
              <a:buNone/>
              <a:defRPr sz="2133">
                <a:solidFill>
                  <a:srgbClr val="000000"/>
                </a:solidFill>
              </a:defRPr>
            </a:lvl4pPr>
            <a:lvl5pPr lvl="4" algn="ctr" rtl="0">
              <a:spcBef>
                <a:spcPts val="0"/>
              </a:spcBef>
              <a:spcAft>
                <a:spcPts val="0"/>
              </a:spcAft>
              <a:buClr>
                <a:srgbClr val="000000"/>
              </a:buClr>
              <a:buSzPts val="1600"/>
              <a:buNone/>
              <a:defRPr sz="2133">
                <a:solidFill>
                  <a:srgbClr val="000000"/>
                </a:solidFill>
              </a:defRPr>
            </a:lvl5pPr>
            <a:lvl6pPr lvl="5" algn="ctr" rtl="0">
              <a:spcBef>
                <a:spcPts val="0"/>
              </a:spcBef>
              <a:spcAft>
                <a:spcPts val="0"/>
              </a:spcAft>
              <a:buClr>
                <a:srgbClr val="000000"/>
              </a:buClr>
              <a:buSzPts val="1600"/>
              <a:buNone/>
              <a:defRPr sz="2133">
                <a:solidFill>
                  <a:srgbClr val="000000"/>
                </a:solidFill>
              </a:defRPr>
            </a:lvl6pPr>
            <a:lvl7pPr lvl="6" algn="ctr" rtl="0">
              <a:spcBef>
                <a:spcPts val="0"/>
              </a:spcBef>
              <a:spcAft>
                <a:spcPts val="0"/>
              </a:spcAft>
              <a:buClr>
                <a:srgbClr val="000000"/>
              </a:buClr>
              <a:buSzPts val="1600"/>
              <a:buNone/>
              <a:defRPr sz="2133">
                <a:solidFill>
                  <a:srgbClr val="000000"/>
                </a:solidFill>
              </a:defRPr>
            </a:lvl7pPr>
            <a:lvl8pPr lvl="7" algn="ctr" rtl="0">
              <a:spcBef>
                <a:spcPts val="0"/>
              </a:spcBef>
              <a:spcAft>
                <a:spcPts val="0"/>
              </a:spcAft>
              <a:buClr>
                <a:srgbClr val="000000"/>
              </a:buClr>
              <a:buSzPts val="1600"/>
              <a:buNone/>
              <a:defRPr sz="2133">
                <a:solidFill>
                  <a:srgbClr val="000000"/>
                </a:solidFill>
              </a:defRPr>
            </a:lvl8pPr>
            <a:lvl9pPr lvl="8" algn="ctr" rtl="0">
              <a:spcBef>
                <a:spcPts val="0"/>
              </a:spcBef>
              <a:spcAft>
                <a:spcPts val="0"/>
              </a:spcAft>
              <a:buClr>
                <a:srgbClr val="000000"/>
              </a:buClr>
              <a:buSzPts val="1600"/>
              <a:buNone/>
              <a:defRPr sz="2133">
                <a:solidFill>
                  <a:srgbClr val="000000"/>
                </a:solidFill>
              </a:defRPr>
            </a:lvl9pPr>
          </a:lstStyle>
          <a:p>
            <a:endParaRPr/>
          </a:p>
        </p:txBody>
      </p:sp>
      <p:sp>
        <p:nvSpPr>
          <p:cNvPr id="286" name="Google Shape;286;p33"/>
          <p:cNvSpPr txBox="1">
            <a:spLocks noGrp="1"/>
          </p:cNvSpPr>
          <p:nvPr>
            <p:ph type="ctrTitle" idx="3"/>
          </p:nvPr>
        </p:nvSpPr>
        <p:spPr>
          <a:xfrm>
            <a:off x="5017139" y="3429000"/>
            <a:ext cx="24240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2400"/>
            </a:lvl1pPr>
            <a:lvl2pPr lvl="1" algn="ctr" rtl="0">
              <a:spcBef>
                <a:spcPts val="0"/>
              </a:spcBef>
              <a:spcAft>
                <a:spcPts val="0"/>
              </a:spcAft>
              <a:buClr>
                <a:srgbClr val="000000"/>
              </a:buClr>
              <a:buSzPts val="1600"/>
              <a:buNone/>
              <a:defRPr sz="2133">
                <a:solidFill>
                  <a:srgbClr val="000000"/>
                </a:solidFill>
              </a:defRPr>
            </a:lvl2pPr>
            <a:lvl3pPr lvl="2" algn="ctr" rtl="0">
              <a:spcBef>
                <a:spcPts val="0"/>
              </a:spcBef>
              <a:spcAft>
                <a:spcPts val="0"/>
              </a:spcAft>
              <a:buClr>
                <a:srgbClr val="000000"/>
              </a:buClr>
              <a:buSzPts val="1600"/>
              <a:buNone/>
              <a:defRPr sz="2133">
                <a:solidFill>
                  <a:srgbClr val="000000"/>
                </a:solidFill>
              </a:defRPr>
            </a:lvl3pPr>
            <a:lvl4pPr lvl="3" algn="ctr" rtl="0">
              <a:spcBef>
                <a:spcPts val="0"/>
              </a:spcBef>
              <a:spcAft>
                <a:spcPts val="0"/>
              </a:spcAft>
              <a:buClr>
                <a:srgbClr val="000000"/>
              </a:buClr>
              <a:buSzPts val="1600"/>
              <a:buNone/>
              <a:defRPr sz="2133">
                <a:solidFill>
                  <a:srgbClr val="000000"/>
                </a:solidFill>
              </a:defRPr>
            </a:lvl4pPr>
            <a:lvl5pPr lvl="4" algn="ctr" rtl="0">
              <a:spcBef>
                <a:spcPts val="0"/>
              </a:spcBef>
              <a:spcAft>
                <a:spcPts val="0"/>
              </a:spcAft>
              <a:buClr>
                <a:srgbClr val="000000"/>
              </a:buClr>
              <a:buSzPts val="1600"/>
              <a:buNone/>
              <a:defRPr sz="2133">
                <a:solidFill>
                  <a:srgbClr val="000000"/>
                </a:solidFill>
              </a:defRPr>
            </a:lvl5pPr>
            <a:lvl6pPr lvl="5" algn="ctr" rtl="0">
              <a:spcBef>
                <a:spcPts val="0"/>
              </a:spcBef>
              <a:spcAft>
                <a:spcPts val="0"/>
              </a:spcAft>
              <a:buClr>
                <a:srgbClr val="000000"/>
              </a:buClr>
              <a:buSzPts val="1600"/>
              <a:buNone/>
              <a:defRPr sz="2133">
                <a:solidFill>
                  <a:srgbClr val="000000"/>
                </a:solidFill>
              </a:defRPr>
            </a:lvl6pPr>
            <a:lvl7pPr lvl="6" algn="ctr" rtl="0">
              <a:spcBef>
                <a:spcPts val="0"/>
              </a:spcBef>
              <a:spcAft>
                <a:spcPts val="0"/>
              </a:spcAft>
              <a:buClr>
                <a:srgbClr val="000000"/>
              </a:buClr>
              <a:buSzPts val="1600"/>
              <a:buNone/>
              <a:defRPr sz="2133">
                <a:solidFill>
                  <a:srgbClr val="000000"/>
                </a:solidFill>
              </a:defRPr>
            </a:lvl7pPr>
            <a:lvl8pPr lvl="7" algn="ctr" rtl="0">
              <a:spcBef>
                <a:spcPts val="0"/>
              </a:spcBef>
              <a:spcAft>
                <a:spcPts val="0"/>
              </a:spcAft>
              <a:buClr>
                <a:srgbClr val="000000"/>
              </a:buClr>
              <a:buSzPts val="1600"/>
              <a:buNone/>
              <a:defRPr sz="2133">
                <a:solidFill>
                  <a:srgbClr val="000000"/>
                </a:solidFill>
              </a:defRPr>
            </a:lvl8pPr>
            <a:lvl9pPr lvl="8" algn="ctr" rtl="0">
              <a:spcBef>
                <a:spcPts val="0"/>
              </a:spcBef>
              <a:spcAft>
                <a:spcPts val="0"/>
              </a:spcAft>
              <a:buClr>
                <a:srgbClr val="000000"/>
              </a:buClr>
              <a:buSzPts val="1600"/>
              <a:buNone/>
              <a:defRPr sz="2133">
                <a:solidFill>
                  <a:srgbClr val="000000"/>
                </a:solidFill>
              </a:defRPr>
            </a:lvl9pPr>
          </a:lstStyle>
          <a:p>
            <a:endParaRPr/>
          </a:p>
        </p:txBody>
      </p:sp>
      <p:sp>
        <p:nvSpPr>
          <p:cNvPr id="287" name="Google Shape;287;p33"/>
          <p:cNvSpPr txBox="1">
            <a:spLocks noGrp="1"/>
          </p:cNvSpPr>
          <p:nvPr>
            <p:ph type="subTitle" idx="4"/>
          </p:nvPr>
        </p:nvSpPr>
        <p:spPr>
          <a:xfrm>
            <a:off x="8467527" y="3942200"/>
            <a:ext cx="1999600" cy="770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333">
                <a:solidFill>
                  <a:srgbClr val="000000"/>
                </a:solidFill>
              </a:defRPr>
            </a:lvl2pPr>
            <a:lvl3pPr lvl="2" algn="ctr" rtl="0">
              <a:lnSpc>
                <a:spcPct val="100000"/>
              </a:lnSpc>
              <a:spcBef>
                <a:spcPts val="0"/>
              </a:spcBef>
              <a:spcAft>
                <a:spcPts val="0"/>
              </a:spcAft>
              <a:buClr>
                <a:srgbClr val="000000"/>
              </a:buClr>
              <a:buSzPts val="1000"/>
              <a:buNone/>
              <a:defRPr sz="1333">
                <a:solidFill>
                  <a:srgbClr val="000000"/>
                </a:solidFill>
              </a:defRPr>
            </a:lvl3pPr>
            <a:lvl4pPr lvl="3" algn="ctr" rtl="0">
              <a:lnSpc>
                <a:spcPct val="100000"/>
              </a:lnSpc>
              <a:spcBef>
                <a:spcPts val="0"/>
              </a:spcBef>
              <a:spcAft>
                <a:spcPts val="0"/>
              </a:spcAft>
              <a:buClr>
                <a:srgbClr val="000000"/>
              </a:buClr>
              <a:buSzPts val="1000"/>
              <a:buNone/>
              <a:defRPr sz="1333">
                <a:solidFill>
                  <a:srgbClr val="000000"/>
                </a:solidFill>
              </a:defRPr>
            </a:lvl4pPr>
            <a:lvl5pPr lvl="4" algn="ctr" rtl="0">
              <a:lnSpc>
                <a:spcPct val="100000"/>
              </a:lnSpc>
              <a:spcBef>
                <a:spcPts val="0"/>
              </a:spcBef>
              <a:spcAft>
                <a:spcPts val="0"/>
              </a:spcAft>
              <a:buClr>
                <a:srgbClr val="000000"/>
              </a:buClr>
              <a:buSzPts val="1000"/>
              <a:buNone/>
              <a:defRPr sz="1333">
                <a:solidFill>
                  <a:srgbClr val="000000"/>
                </a:solidFill>
              </a:defRPr>
            </a:lvl5pPr>
            <a:lvl6pPr lvl="5" algn="ctr" rtl="0">
              <a:lnSpc>
                <a:spcPct val="100000"/>
              </a:lnSpc>
              <a:spcBef>
                <a:spcPts val="0"/>
              </a:spcBef>
              <a:spcAft>
                <a:spcPts val="0"/>
              </a:spcAft>
              <a:buClr>
                <a:srgbClr val="000000"/>
              </a:buClr>
              <a:buSzPts val="1000"/>
              <a:buNone/>
              <a:defRPr sz="1333">
                <a:solidFill>
                  <a:srgbClr val="000000"/>
                </a:solidFill>
              </a:defRPr>
            </a:lvl6pPr>
            <a:lvl7pPr lvl="6" algn="ctr" rtl="0">
              <a:lnSpc>
                <a:spcPct val="100000"/>
              </a:lnSpc>
              <a:spcBef>
                <a:spcPts val="0"/>
              </a:spcBef>
              <a:spcAft>
                <a:spcPts val="0"/>
              </a:spcAft>
              <a:buClr>
                <a:srgbClr val="000000"/>
              </a:buClr>
              <a:buSzPts val="1000"/>
              <a:buNone/>
              <a:defRPr sz="1333">
                <a:solidFill>
                  <a:srgbClr val="000000"/>
                </a:solidFill>
              </a:defRPr>
            </a:lvl7pPr>
            <a:lvl8pPr lvl="7" algn="ctr" rtl="0">
              <a:lnSpc>
                <a:spcPct val="100000"/>
              </a:lnSpc>
              <a:spcBef>
                <a:spcPts val="0"/>
              </a:spcBef>
              <a:spcAft>
                <a:spcPts val="0"/>
              </a:spcAft>
              <a:buClr>
                <a:srgbClr val="000000"/>
              </a:buClr>
              <a:buSzPts val="1000"/>
              <a:buNone/>
              <a:defRPr sz="1333">
                <a:solidFill>
                  <a:srgbClr val="000000"/>
                </a:solidFill>
              </a:defRPr>
            </a:lvl8pPr>
            <a:lvl9pPr lvl="8" algn="ctr"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88" name="Google Shape;288;p33"/>
          <p:cNvSpPr txBox="1">
            <a:spLocks noGrp="1"/>
          </p:cNvSpPr>
          <p:nvPr>
            <p:ph type="ctrTitle" idx="5"/>
          </p:nvPr>
        </p:nvSpPr>
        <p:spPr>
          <a:xfrm>
            <a:off x="8255327" y="3429000"/>
            <a:ext cx="2424000" cy="5132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600"/>
              <a:buNone/>
              <a:defRPr sz="2400"/>
            </a:lvl1pPr>
            <a:lvl2pPr lvl="1" algn="ctr" rtl="0">
              <a:spcBef>
                <a:spcPts val="0"/>
              </a:spcBef>
              <a:spcAft>
                <a:spcPts val="0"/>
              </a:spcAft>
              <a:buClr>
                <a:srgbClr val="000000"/>
              </a:buClr>
              <a:buSzPts val="1600"/>
              <a:buNone/>
              <a:defRPr sz="2133">
                <a:solidFill>
                  <a:srgbClr val="000000"/>
                </a:solidFill>
              </a:defRPr>
            </a:lvl2pPr>
            <a:lvl3pPr lvl="2" algn="ctr" rtl="0">
              <a:spcBef>
                <a:spcPts val="0"/>
              </a:spcBef>
              <a:spcAft>
                <a:spcPts val="0"/>
              </a:spcAft>
              <a:buClr>
                <a:srgbClr val="000000"/>
              </a:buClr>
              <a:buSzPts val="1600"/>
              <a:buNone/>
              <a:defRPr sz="2133">
                <a:solidFill>
                  <a:srgbClr val="000000"/>
                </a:solidFill>
              </a:defRPr>
            </a:lvl3pPr>
            <a:lvl4pPr lvl="3" algn="ctr" rtl="0">
              <a:spcBef>
                <a:spcPts val="0"/>
              </a:spcBef>
              <a:spcAft>
                <a:spcPts val="0"/>
              </a:spcAft>
              <a:buClr>
                <a:srgbClr val="000000"/>
              </a:buClr>
              <a:buSzPts val="1600"/>
              <a:buNone/>
              <a:defRPr sz="2133">
                <a:solidFill>
                  <a:srgbClr val="000000"/>
                </a:solidFill>
              </a:defRPr>
            </a:lvl4pPr>
            <a:lvl5pPr lvl="4" algn="ctr" rtl="0">
              <a:spcBef>
                <a:spcPts val="0"/>
              </a:spcBef>
              <a:spcAft>
                <a:spcPts val="0"/>
              </a:spcAft>
              <a:buClr>
                <a:srgbClr val="000000"/>
              </a:buClr>
              <a:buSzPts val="1600"/>
              <a:buNone/>
              <a:defRPr sz="2133">
                <a:solidFill>
                  <a:srgbClr val="000000"/>
                </a:solidFill>
              </a:defRPr>
            </a:lvl5pPr>
            <a:lvl6pPr lvl="5" algn="ctr" rtl="0">
              <a:spcBef>
                <a:spcPts val="0"/>
              </a:spcBef>
              <a:spcAft>
                <a:spcPts val="0"/>
              </a:spcAft>
              <a:buClr>
                <a:srgbClr val="000000"/>
              </a:buClr>
              <a:buSzPts val="1600"/>
              <a:buNone/>
              <a:defRPr sz="2133">
                <a:solidFill>
                  <a:srgbClr val="000000"/>
                </a:solidFill>
              </a:defRPr>
            </a:lvl6pPr>
            <a:lvl7pPr lvl="6" algn="ctr" rtl="0">
              <a:spcBef>
                <a:spcPts val="0"/>
              </a:spcBef>
              <a:spcAft>
                <a:spcPts val="0"/>
              </a:spcAft>
              <a:buClr>
                <a:srgbClr val="000000"/>
              </a:buClr>
              <a:buSzPts val="1600"/>
              <a:buNone/>
              <a:defRPr sz="2133">
                <a:solidFill>
                  <a:srgbClr val="000000"/>
                </a:solidFill>
              </a:defRPr>
            </a:lvl7pPr>
            <a:lvl8pPr lvl="7" algn="ctr" rtl="0">
              <a:spcBef>
                <a:spcPts val="0"/>
              </a:spcBef>
              <a:spcAft>
                <a:spcPts val="0"/>
              </a:spcAft>
              <a:buClr>
                <a:srgbClr val="000000"/>
              </a:buClr>
              <a:buSzPts val="1600"/>
              <a:buNone/>
              <a:defRPr sz="2133">
                <a:solidFill>
                  <a:srgbClr val="000000"/>
                </a:solidFill>
              </a:defRPr>
            </a:lvl8pPr>
            <a:lvl9pPr lvl="8" algn="ctr" rtl="0">
              <a:spcBef>
                <a:spcPts val="0"/>
              </a:spcBef>
              <a:spcAft>
                <a:spcPts val="0"/>
              </a:spcAft>
              <a:buClr>
                <a:srgbClr val="000000"/>
              </a:buClr>
              <a:buSzPts val="1600"/>
              <a:buNone/>
              <a:defRPr sz="2133">
                <a:solidFill>
                  <a:srgbClr val="000000"/>
                </a:solidFill>
              </a:defRPr>
            </a:lvl9pPr>
          </a:lstStyle>
          <a:p>
            <a:endParaRPr/>
          </a:p>
        </p:txBody>
      </p:sp>
      <p:sp>
        <p:nvSpPr>
          <p:cNvPr id="289" name="Google Shape;289;p33"/>
          <p:cNvSpPr txBox="1">
            <a:spLocks noGrp="1"/>
          </p:cNvSpPr>
          <p:nvPr>
            <p:ph type="ctrTitle" idx="6"/>
          </p:nvPr>
        </p:nvSpPr>
        <p:spPr>
          <a:xfrm>
            <a:off x="950967" y="719333"/>
            <a:ext cx="10290000" cy="770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sp>
        <p:nvSpPr>
          <p:cNvPr id="290" name="Google Shape;290;p33"/>
          <p:cNvSpPr txBox="1">
            <a:spLocks noGrp="1"/>
          </p:cNvSpPr>
          <p:nvPr>
            <p:ph type="title" idx="7" hasCustomPrompt="1"/>
          </p:nvPr>
        </p:nvSpPr>
        <p:spPr>
          <a:xfrm>
            <a:off x="2045067" y="2007833"/>
            <a:ext cx="13592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a:solidFill>
                  <a:schemeClr val="lt2"/>
                </a:solidFill>
              </a:defRPr>
            </a:lvl1pPr>
            <a:lvl2pPr lvl="1"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9pPr>
          </a:lstStyle>
          <a:p>
            <a:r>
              <a:t>xx%</a:t>
            </a:r>
          </a:p>
        </p:txBody>
      </p:sp>
      <p:sp>
        <p:nvSpPr>
          <p:cNvPr id="291" name="Google Shape;291;p33"/>
          <p:cNvSpPr txBox="1">
            <a:spLocks noGrp="1"/>
          </p:cNvSpPr>
          <p:nvPr>
            <p:ph type="title" idx="8" hasCustomPrompt="1"/>
          </p:nvPr>
        </p:nvSpPr>
        <p:spPr>
          <a:xfrm>
            <a:off x="5549539" y="2007833"/>
            <a:ext cx="13592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a:solidFill>
                  <a:schemeClr val="lt2"/>
                </a:solidFill>
              </a:defRPr>
            </a:lvl1pPr>
            <a:lvl2pPr lvl="1"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9pPr>
          </a:lstStyle>
          <a:p>
            <a:r>
              <a:t>xx%</a:t>
            </a:r>
          </a:p>
        </p:txBody>
      </p:sp>
      <p:sp>
        <p:nvSpPr>
          <p:cNvPr id="292" name="Google Shape;292;p33"/>
          <p:cNvSpPr txBox="1">
            <a:spLocks noGrp="1"/>
          </p:cNvSpPr>
          <p:nvPr>
            <p:ph type="title" idx="9" hasCustomPrompt="1"/>
          </p:nvPr>
        </p:nvSpPr>
        <p:spPr>
          <a:xfrm>
            <a:off x="8787727" y="2007833"/>
            <a:ext cx="13592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33">
                <a:solidFill>
                  <a:schemeClr val="lt2"/>
                </a:solidFill>
              </a:defRPr>
            </a:lvl1pPr>
            <a:lvl2pPr lvl="1"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9pPr>
          </a:lstStyle>
          <a:p>
            <a:r>
              <a:t>xx%</a:t>
            </a:r>
          </a:p>
        </p:txBody>
      </p:sp>
      <p:pic>
        <p:nvPicPr>
          <p:cNvPr id="293" name="Google Shape;293;p33"/>
          <p:cNvPicPr preferRelativeResize="0"/>
          <p:nvPr/>
        </p:nvPicPr>
        <p:blipFill>
          <a:blip r:embed="rId2">
            <a:alphaModFix/>
          </a:blip>
          <a:stretch>
            <a:fillRect/>
          </a:stretch>
        </p:blipFill>
        <p:spPr>
          <a:xfrm flipH="1">
            <a:off x="7275351" y="-885549"/>
            <a:ext cx="5803900" cy="2959100"/>
          </a:xfrm>
          <a:prstGeom prst="rect">
            <a:avLst/>
          </a:prstGeom>
          <a:noFill/>
          <a:ln>
            <a:noFill/>
          </a:ln>
        </p:spPr>
      </p:pic>
      <p:pic>
        <p:nvPicPr>
          <p:cNvPr id="294" name="Google Shape;294;p33"/>
          <p:cNvPicPr preferRelativeResize="0"/>
          <p:nvPr/>
        </p:nvPicPr>
        <p:blipFill>
          <a:blip r:embed="rId3">
            <a:alphaModFix/>
          </a:blip>
          <a:stretch>
            <a:fillRect/>
          </a:stretch>
        </p:blipFill>
        <p:spPr>
          <a:xfrm flipH="1">
            <a:off x="7487467" y="-438115"/>
            <a:ext cx="7835900" cy="1841500"/>
          </a:xfrm>
          <a:prstGeom prst="rect">
            <a:avLst/>
          </a:prstGeom>
          <a:noFill/>
          <a:ln>
            <a:noFill/>
          </a:ln>
        </p:spPr>
      </p:pic>
      <p:pic>
        <p:nvPicPr>
          <p:cNvPr id="295" name="Google Shape;295;p33"/>
          <p:cNvPicPr preferRelativeResize="0"/>
          <p:nvPr/>
        </p:nvPicPr>
        <p:blipFill>
          <a:blip r:embed="rId4">
            <a:alphaModFix/>
          </a:blip>
          <a:stretch>
            <a:fillRect/>
          </a:stretch>
        </p:blipFill>
        <p:spPr>
          <a:xfrm flipH="1">
            <a:off x="6589567" y="-1976003"/>
            <a:ext cx="6489700" cy="5918200"/>
          </a:xfrm>
          <a:prstGeom prst="rect">
            <a:avLst/>
          </a:prstGeom>
          <a:noFill/>
          <a:ln>
            <a:noFill/>
          </a:ln>
        </p:spPr>
      </p:pic>
    </p:spTree>
    <p:extLst>
      <p:ext uri="{BB962C8B-B14F-4D97-AF65-F5344CB8AC3E}">
        <p14:creationId xmlns:p14="http://schemas.microsoft.com/office/powerpoint/2010/main" val="29283128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96"/>
        <p:cNvGrpSpPr/>
        <p:nvPr/>
      </p:nvGrpSpPr>
      <p:grpSpPr>
        <a:xfrm>
          <a:off x="0" y="0"/>
          <a:ext cx="0" cy="0"/>
          <a:chOff x="0" y="0"/>
          <a:chExt cx="0" cy="0"/>
        </a:xfrm>
      </p:grpSpPr>
      <p:sp>
        <p:nvSpPr>
          <p:cNvPr id="297" name="Google Shape;297;p34"/>
          <p:cNvSpPr txBox="1">
            <a:spLocks noGrp="1"/>
          </p:cNvSpPr>
          <p:nvPr>
            <p:ph type="ctrTitle"/>
          </p:nvPr>
        </p:nvSpPr>
        <p:spPr>
          <a:xfrm>
            <a:off x="950967" y="2519453"/>
            <a:ext cx="2858800" cy="564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200"/>
              <a:buNone/>
              <a:defRPr sz="24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endParaRPr/>
          </a:p>
        </p:txBody>
      </p:sp>
      <p:sp>
        <p:nvSpPr>
          <p:cNvPr id="298" name="Google Shape;298;p34"/>
          <p:cNvSpPr txBox="1">
            <a:spLocks noGrp="1"/>
          </p:cNvSpPr>
          <p:nvPr>
            <p:ph type="subTitle" idx="1"/>
          </p:nvPr>
        </p:nvSpPr>
        <p:spPr>
          <a:xfrm>
            <a:off x="950967" y="3083900"/>
            <a:ext cx="28588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299" name="Google Shape;299;p34"/>
          <p:cNvSpPr txBox="1">
            <a:spLocks noGrp="1"/>
          </p:cNvSpPr>
          <p:nvPr>
            <p:ph type="ctrTitle" idx="2"/>
          </p:nvPr>
        </p:nvSpPr>
        <p:spPr>
          <a:xfrm>
            <a:off x="4327851" y="2516133"/>
            <a:ext cx="2858800" cy="564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200"/>
              <a:buNone/>
              <a:defRPr sz="24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endParaRPr/>
          </a:p>
        </p:txBody>
      </p:sp>
      <p:sp>
        <p:nvSpPr>
          <p:cNvPr id="300" name="Google Shape;300;p34"/>
          <p:cNvSpPr txBox="1">
            <a:spLocks noGrp="1"/>
          </p:cNvSpPr>
          <p:nvPr>
            <p:ph type="subTitle" idx="3"/>
          </p:nvPr>
        </p:nvSpPr>
        <p:spPr>
          <a:xfrm>
            <a:off x="4327849" y="3076833"/>
            <a:ext cx="28588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301" name="Google Shape;301;p34"/>
          <p:cNvSpPr txBox="1">
            <a:spLocks noGrp="1"/>
          </p:cNvSpPr>
          <p:nvPr>
            <p:ph type="ctrTitle" idx="4"/>
          </p:nvPr>
        </p:nvSpPr>
        <p:spPr>
          <a:xfrm>
            <a:off x="7704733" y="2516157"/>
            <a:ext cx="2858800" cy="564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200"/>
              <a:buNone/>
              <a:defRPr sz="2400"/>
            </a:lvl1pPr>
            <a:lvl2pPr lvl="1" algn="r" rtl="0">
              <a:spcBef>
                <a:spcPts val="0"/>
              </a:spcBef>
              <a:spcAft>
                <a:spcPts val="0"/>
              </a:spcAft>
              <a:buSzPts val="1200"/>
              <a:buNone/>
              <a:defRPr sz="1600"/>
            </a:lvl2pPr>
            <a:lvl3pPr lvl="2" algn="r" rtl="0">
              <a:spcBef>
                <a:spcPts val="0"/>
              </a:spcBef>
              <a:spcAft>
                <a:spcPts val="0"/>
              </a:spcAft>
              <a:buSzPts val="1200"/>
              <a:buNone/>
              <a:defRPr sz="1600"/>
            </a:lvl3pPr>
            <a:lvl4pPr lvl="3" algn="r" rtl="0">
              <a:spcBef>
                <a:spcPts val="0"/>
              </a:spcBef>
              <a:spcAft>
                <a:spcPts val="0"/>
              </a:spcAft>
              <a:buSzPts val="1200"/>
              <a:buNone/>
              <a:defRPr sz="1600"/>
            </a:lvl4pPr>
            <a:lvl5pPr lvl="4" algn="r" rtl="0">
              <a:spcBef>
                <a:spcPts val="0"/>
              </a:spcBef>
              <a:spcAft>
                <a:spcPts val="0"/>
              </a:spcAft>
              <a:buSzPts val="1200"/>
              <a:buNone/>
              <a:defRPr sz="1600"/>
            </a:lvl5pPr>
            <a:lvl6pPr lvl="5" algn="r" rtl="0">
              <a:spcBef>
                <a:spcPts val="0"/>
              </a:spcBef>
              <a:spcAft>
                <a:spcPts val="0"/>
              </a:spcAft>
              <a:buSzPts val="1200"/>
              <a:buNone/>
              <a:defRPr sz="1600"/>
            </a:lvl6pPr>
            <a:lvl7pPr lvl="6" algn="r" rtl="0">
              <a:spcBef>
                <a:spcPts val="0"/>
              </a:spcBef>
              <a:spcAft>
                <a:spcPts val="0"/>
              </a:spcAft>
              <a:buSzPts val="1200"/>
              <a:buNone/>
              <a:defRPr sz="1600"/>
            </a:lvl7pPr>
            <a:lvl8pPr lvl="7" algn="r" rtl="0">
              <a:spcBef>
                <a:spcPts val="0"/>
              </a:spcBef>
              <a:spcAft>
                <a:spcPts val="0"/>
              </a:spcAft>
              <a:buSzPts val="1200"/>
              <a:buNone/>
              <a:defRPr sz="1600"/>
            </a:lvl8pPr>
            <a:lvl9pPr lvl="8" algn="r" rtl="0">
              <a:spcBef>
                <a:spcPts val="0"/>
              </a:spcBef>
              <a:spcAft>
                <a:spcPts val="0"/>
              </a:spcAft>
              <a:buSzPts val="1200"/>
              <a:buNone/>
              <a:defRPr sz="1600"/>
            </a:lvl9pPr>
          </a:lstStyle>
          <a:p>
            <a:endParaRPr/>
          </a:p>
        </p:txBody>
      </p:sp>
      <p:sp>
        <p:nvSpPr>
          <p:cNvPr id="302" name="Google Shape;302;p34"/>
          <p:cNvSpPr txBox="1">
            <a:spLocks noGrp="1"/>
          </p:cNvSpPr>
          <p:nvPr>
            <p:ph type="subTitle" idx="5"/>
          </p:nvPr>
        </p:nvSpPr>
        <p:spPr>
          <a:xfrm>
            <a:off x="7704733" y="3076867"/>
            <a:ext cx="28588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r" rtl="0">
              <a:lnSpc>
                <a:spcPct val="100000"/>
              </a:lnSpc>
              <a:spcBef>
                <a:spcPts val="0"/>
              </a:spcBef>
              <a:spcAft>
                <a:spcPts val="0"/>
              </a:spcAft>
              <a:buSzPts val="1000"/>
              <a:buNone/>
              <a:defRPr sz="1333"/>
            </a:lvl2pPr>
            <a:lvl3pPr lvl="2" algn="r" rtl="0">
              <a:lnSpc>
                <a:spcPct val="100000"/>
              </a:lnSpc>
              <a:spcBef>
                <a:spcPts val="0"/>
              </a:spcBef>
              <a:spcAft>
                <a:spcPts val="0"/>
              </a:spcAft>
              <a:buSzPts val="1000"/>
              <a:buNone/>
              <a:defRPr sz="1333"/>
            </a:lvl3pPr>
            <a:lvl4pPr lvl="3" algn="r" rtl="0">
              <a:lnSpc>
                <a:spcPct val="100000"/>
              </a:lnSpc>
              <a:spcBef>
                <a:spcPts val="0"/>
              </a:spcBef>
              <a:spcAft>
                <a:spcPts val="0"/>
              </a:spcAft>
              <a:buSzPts val="1000"/>
              <a:buNone/>
              <a:defRPr sz="1333"/>
            </a:lvl4pPr>
            <a:lvl5pPr lvl="4" algn="r" rtl="0">
              <a:lnSpc>
                <a:spcPct val="100000"/>
              </a:lnSpc>
              <a:spcBef>
                <a:spcPts val="0"/>
              </a:spcBef>
              <a:spcAft>
                <a:spcPts val="0"/>
              </a:spcAft>
              <a:buSzPts val="1000"/>
              <a:buNone/>
              <a:defRPr sz="1333"/>
            </a:lvl5pPr>
            <a:lvl6pPr lvl="5" algn="r" rtl="0">
              <a:lnSpc>
                <a:spcPct val="100000"/>
              </a:lnSpc>
              <a:spcBef>
                <a:spcPts val="0"/>
              </a:spcBef>
              <a:spcAft>
                <a:spcPts val="0"/>
              </a:spcAft>
              <a:buSzPts val="1000"/>
              <a:buNone/>
              <a:defRPr sz="1333"/>
            </a:lvl6pPr>
            <a:lvl7pPr lvl="6" algn="r" rtl="0">
              <a:lnSpc>
                <a:spcPct val="100000"/>
              </a:lnSpc>
              <a:spcBef>
                <a:spcPts val="0"/>
              </a:spcBef>
              <a:spcAft>
                <a:spcPts val="0"/>
              </a:spcAft>
              <a:buSzPts val="1000"/>
              <a:buNone/>
              <a:defRPr sz="1333"/>
            </a:lvl7pPr>
            <a:lvl8pPr lvl="7" algn="r" rtl="0">
              <a:lnSpc>
                <a:spcPct val="100000"/>
              </a:lnSpc>
              <a:spcBef>
                <a:spcPts val="0"/>
              </a:spcBef>
              <a:spcAft>
                <a:spcPts val="0"/>
              </a:spcAft>
              <a:buSzPts val="1000"/>
              <a:buNone/>
              <a:defRPr sz="1333"/>
            </a:lvl8pPr>
            <a:lvl9pPr lvl="8" algn="r" rtl="0">
              <a:lnSpc>
                <a:spcPct val="100000"/>
              </a:lnSpc>
              <a:spcBef>
                <a:spcPts val="0"/>
              </a:spcBef>
              <a:spcAft>
                <a:spcPts val="0"/>
              </a:spcAft>
              <a:buSzPts val="1000"/>
              <a:buNone/>
              <a:defRPr sz="1333"/>
            </a:lvl9pPr>
          </a:lstStyle>
          <a:p>
            <a:endParaRPr/>
          </a:p>
        </p:txBody>
      </p:sp>
      <p:sp>
        <p:nvSpPr>
          <p:cNvPr id="303" name="Google Shape;303;p34"/>
          <p:cNvSpPr txBox="1">
            <a:spLocks noGrp="1"/>
          </p:cNvSpPr>
          <p:nvPr>
            <p:ph type="ctrTitle" idx="6"/>
          </p:nvPr>
        </p:nvSpPr>
        <p:spPr>
          <a:xfrm>
            <a:off x="1991567" y="4818100"/>
            <a:ext cx="2858800" cy="5640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304" name="Google Shape;304;p34"/>
          <p:cNvSpPr txBox="1">
            <a:spLocks noGrp="1"/>
          </p:cNvSpPr>
          <p:nvPr>
            <p:ph type="subTitle" idx="7"/>
          </p:nvPr>
        </p:nvSpPr>
        <p:spPr>
          <a:xfrm>
            <a:off x="1991567" y="5381567"/>
            <a:ext cx="28588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305" name="Google Shape;305;p34"/>
          <p:cNvSpPr txBox="1">
            <a:spLocks noGrp="1"/>
          </p:cNvSpPr>
          <p:nvPr>
            <p:ph type="ctrTitle" idx="8"/>
          </p:nvPr>
        </p:nvSpPr>
        <p:spPr>
          <a:xfrm>
            <a:off x="5195133" y="4818100"/>
            <a:ext cx="2858800" cy="5640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306" name="Google Shape;306;p34"/>
          <p:cNvSpPr txBox="1">
            <a:spLocks noGrp="1"/>
          </p:cNvSpPr>
          <p:nvPr>
            <p:ph type="subTitle" idx="9"/>
          </p:nvPr>
        </p:nvSpPr>
        <p:spPr>
          <a:xfrm>
            <a:off x="5195133" y="5374500"/>
            <a:ext cx="28588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307" name="Google Shape;307;p34"/>
          <p:cNvSpPr txBox="1">
            <a:spLocks noGrp="1"/>
          </p:cNvSpPr>
          <p:nvPr>
            <p:ph type="ctrTitle" idx="13"/>
          </p:nvPr>
        </p:nvSpPr>
        <p:spPr>
          <a:xfrm>
            <a:off x="8398700" y="4818100"/>
            <a:ext cx="2858800" cy="5640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a:endParaRPr/>
          </a:p>
        </p:txBody>
      </p:sp>
      <p:sp>
        <p:nvSpPr>
          <p:cNvPr id="308" name="Google Shape;308;p34"/>
          <p:cNvSpPr txBox="1">
            <a:spLocks noGrp="1"/>
          </p:cNvSpPr>
          <p:nvPr>
            <p:ph type="subTitle" idx="14"/>
          </p:nvPr>
        </p:nvSpPr>
        <p:spPr>
          <a:xfrm>
            <a:off x="8398700" y="5374533"/>
            <a:ext cx="28588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333"/>
            </a:lvl2pPr>
            <a:lvl3pPr lvl="2" rtl="0">
              <a:lnSpc>
                <a:spcPct val="100000"/>
              </a:lnSpc>
              <a:spcBef>
                <a:spcPts val="0"/>
              </a:spcBef>
              <a:spcAft>
                <a:spcPts val="0"/>
              </a:spcAft>
              <a:buSzPts val="1000"/>
              <a:buNone/>
              <a:defRPr sz="1333"/>
            </a:lvl3pPr>
            <a:lvl4pPr lvl="3" rtl="0">
              <a:lnSpc>
                <a:spcPct val="100000"/>
              </a:lnSpc>
              <a:spcBef>
                <a:spcPts val="0"/>
              </a:spcBef>
              <a:spcAft>
                <a:spcPts val="0"/>
              </a:spcAft>
              <a:buSzPts val="1000"/>
              <a:buNone/>
              <a:defRPr sz="1333"/>
            </a:lvl4pPr>
            <a:lvl5pPr lvl="4" rtl="0">
              <a:lnSpc>
                <a:spcPct val="100000"/>
              </a:lnSpc>
              <a:spcBef>
                <a:spcPts val="0"/>
              </a:spcBef>
              <a:spcAft>
                <a:spcPts val="0"/>
              </a:spcAft>
              <a:buSzPts val="1000"/>
              <a:buNone/>
              <a:defRPr sz="1333"/>
            </a:lvl5pPr>
            <a:lvl6pPr lvl="5" rtl="0">
              <a:lnSpc>
                <a:spcPct val="100000"/>
              </a:lnSpc>
              <a:spcBef>
                <a:spcPts val="0"/>
              </a:spcBef>
              <a:spcAft>
                <a:spcPts val="0"/>
              </a:spcAft>
              <a:buSzPts val="1000"/>
              <a:buNone/>
              <a:defRPr sz="1333"/>
            </a:lvl6pPr>
            <a:lvl7pPr lvl="6" rtl="0">
              <a:lnSpc>
                <a:spcPct val="100000"/>
              </a:lnSpc>
              <a:spcBef>
                <a:spcPts val="0"/>
              </a:spcBef>
              <a:spcAft>
                <a:spcPts val="0"/>
              </a:spcAft>
              <a:buSzPts val="1000"/>
              <a:buNone/>
              <a:defRPr sz="1333"/>
            </a:lvl7pPr>
            <a:lvl8pPr lvl="7" rtl="0">
              <a:lnSpc>
                <a:spcPct val="100000"/>
              </a:lnSpc>
              <a:spcBef>
                <a:spcPts val="0"/>
              </a:spcBef>
              <a:spcAft>
                <a:spcPts val="0"/>
              </a:spcAft>
              <a:buSzPts val="1000"/>
              <a:buNone/>
              <a:defRPr sz="1333"/>
            </a:lvl8pPr>
            <a:lvl9pPr lvl="8" rtl="0">
              <a:lnSpc>
                <a:spcPct val="100000"/>
              </a:lnSpc>
              <a:spcBef>
                <a:spcPts val="0"/>
              </a:spcBef>
              <a:spcAft>
                <a:spcPts val="0"/>
              </a:spcAft>
              <a:buSzPts val="1000"/>
              <a:buNone/>
              <a:defRPr sz="1333"/>
            </a:lvl9pPr>
          </a:lstStyle>
          <a:p>
            <a:endParaRPr/>
          </a:p>
        </p:txBody>
      </p:sp>
      <p:sp>
        <p:nvSpPr>
          <p:cNvPr id="309" name="Google Shape;309;p34"/>
          <p:cNvSpPr txBox="1">
            <a:spLocks noGrp="1"/>
          </p:cNvSpPr>
          <p:nvPr>
            <p:ph type="ctrTitle" idx="15"/>
          </p:nvPr>
        </p:nvSpPr>
        <p:spPr>
          <a:xfrm>
            <a:off x="967500" y="719333"/>
            <a:ext cx="10290000" cy="763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pic>
        <p:nvPicPr>
          <p:cNvPr id="310" name="Google Shape;310;p34"/>
          <p:cNvPicPr preferRelativeResize="0"/>
          <p:nvPr/>
        </p:nvPicPr>
        <p:blipFill>
          <a:blip r:embed="rId2">
            <a:alphaModFix/>
          </a:blip>
          <a:stretch>
            <a:fillRect/>
          </a:stretch>
        </p:blipFill>
        <p:spPr>
          <a:xfrm rot="10800000">
            <a:off x="1264067" y="-1367369"/>
            <a:ext cx="12192000" cy="3240273"/>
          </a:xfrm>
          <a:prstGeom prst="rect">
            <a:avLst/>
          </a:prstGeom>
          <a:noFill/>
          <a:ln>
            <a:noFill/>
          </a:ln>
        </p:spPr>
      </p:pic>
      <p:pic>
        <p:nvPicPr>
          <p:cNvPr id="311" name="Google Shape;311;p34"/>
          <p:cNvPicPr preferRelativeResize="0"/>
          <p:nvPr/>
        </p:nvPicPr>
        <p:blipFill>
          <a:blip r:embed="rId3">
            <a:alphaModFix/>
          </a:blip>
          <a:stretch>
            <a:fillRect/>
          </a:stretch>
        </p:blipFill>
        <p:spPr>
          <a:xfrm rot="10800000">
            <a:off x="7210367" y="-1683366"/>
            <a:ext cx="4851400" cy="3289300"/>
          </a:xfrm>
          <a:prstGeom prst="rect">
            <a:avLst/>
          </a:prstGeom>
          <a:noFill/>
          <a:ln>
            <a:noFill/>
          </a:ln>
        </p:spPr>
      </p:pic>
      <p:pic>
        <p:nvPicPr>
          <p:cNvPr id="312" name="Google Shape;312;p34"/>
          <p:cNvPicPr preferRelativeResize="0"/>
          <p:nvPr/>
        </p:nvPicPr>
        <p:blipFill>
          <a:blip r:embed="rId4">
            <a:alphaModFix/>
          </a:blip>
          <a:stretch>
            <a:fillRect/>
          </a:stretch>
        </p:blipFill>
        <p:spPr>
          <a:xfrm flipH="1">
            <a:off x="8859085" y="-846583"/>
            <a:ext cx="6489700" cy="5918200"/>
          </a:xfrm>
          <a:prstGeom prst="rect">
            <a:avLst/>
          </a:prstGeom>
          <a:noFill/>
          <a:ln>
            <a:noFill/>
          </a:ln>
        </p:spPr>
      </p:pic>
      <p:pic>
        <p:nvPicPr>
          <p:cNvPr id="313" name="Google Shape;313;p34"/>
          <p:cNvPicPr preferRelativeResize="0"/>
          <p:nvPr/>
        </p:nvPicPr>
        <p:blipFill>
          <a:blip r:embed="rId5">
            <a:alphaModFix/>
          </a:blip>
          <a:stretch>
            <a:fillRect/>
          </a:stretch>
        </p:blipFill>
        <p:spPr>
          <a:xfrm rot="5400000" flipH="1">
            <a:off x="-3234133" y="7416785"/>
            <a:ext cx="7835900" cy="1841500"/>
          </a:xfrm>
          <a:prstGeom prst="rect">
            <a:avLst/>
          </a:prstGeom>
          <a:noFill/>
          <a:ln>
            <a:noFill/>
          </a:ln>
        </p:spPr>
      </p:pic>
    </p:spTree>
    <p:extLst>
      <p:ext uri="{BB962C8B-B14F-4D97-AF65-F5344CB8AC3E}">
        <p14:creationId xmlns:p14="http://schemas.microsoft.com/office/powerpoint/2010/main" val="15560226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ection header 4">
  <p:cSld name="Section header 4">
    <p:spTree>
      <p:nvGrpSpPr>
        <p:cNvPr id="1" name="Shape 314"/>
        <p:cNvGrpSpPr/>
        <p:nvPr/>
      </p:nvGrpSpPr>
      <p:grpSpPr>
        <a:xfrm>
          <a:off x="0" y="0"/>
          <a:ext cx="0" cy="0"/>
          <a:chOff x="0" y="0"/>
          <a:chExt cx="0" cy="0"/>
        </a:xfrm>
      </p:grpSpPr>
      <p:sp>
        <p:nvSpPr>
          <p:cNvPr id="315" name="Google Shape;315;p35"/>
          <p:cNvSpPr txBox="1">
            <a:spLocks noGrp="1"/>
          </p:cNvSpPr>
          <p:nvPr>
            <p:ph type="title"/>
          </p:nvPr>
        </p:nvSpPr>
        <p:spPr>
          <a:xfrm>
            <a:off x="4117367" y="3141500"/>
            <a:ext cx="7123600" cy="112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3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316" name="Google Shape;316;p35"/>
          <p:cNvSpPr txBox="1">
            <a:spLocks noGrp="1"/>
          </p:cNvSpPr>
          <p:nvPr>
            <p:ph type="title" idx="2" hasCustomPrompt="1"/>
          </p:nvPr>
        </p:nvSpPr>
        <p:spPr>
          <a:xfrm>
            <a:off x="8887587" y="1331467"/>
            <a:ext cx="2353600" cy="1954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3333">
                <a:solidFill>
                  <a:schemeClr val="l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317" name="Google Shape;317;p35"/>
          <p:cNvSpPr txBox="1">
            <a:spLocks noGrp="1"/>
          </p:cNvSpPr>
          <p:nvPr>
            <p:ph type="subTitle" idx="1"/>
          </p:nvPr>
        </p:nvSpPr>
        <p:spPr>
          <a:xfrm>
            <a:off x="4309428" y="4332900"/>
            <a:ext cx="6931600" cy="58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21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pic>
        <p:nvPicPr>
          <p:cNvPr id="318" name="Google Shape;318;p35"/>
          <p:cNvPicPr preferRelativeResize="0"/>
          <p:nvPr/>
        </p:nvPicPr>
        <p:blipFill>
          <a:blip r:embed="rId2">
            <a:alphaModFix/>
          </a:blip>
          <a:stretch>
            <a:fillRect/>
          </a:stretch>
        </p:blipFill>
        <p:spPr>
          <a:xfrm rot="10800000" flipH="1">
            <a:off x="-941667" y="-1244535"/>
            <a:ext cx="12192000" cy="3240273"/>
          </a:xfrm>
          <a:prstGeom prst="rect">
            <a:avLst/>
          </a:prstGeom>
          <a:noFill/>
          <a:ln>
            <a:noFill/>
          </a:ln>
        </p:spPr>
      </p:pic>
      <p:pic>
        <p:nvPicPr>
          <p:cNvPr id="319" name="Google Shape;319;p35"/>
          <p:cNvPicPr preferRelativeResize="0"/>
          <p:nvPr/>
        </p:nvPicPr>
        <p:blipFill>
          <a:blip r:embed="rId3">
            <a:alphaModFix/>
          </a:blip>
          <a:stretch>
            <a:fillRect/>
          </a:stretch>
        </p:blipFill>
        <p:spPr>
          <a:xfrm rot="10800000" flipH="1">
            <a:off x="406167" y="-1538499"/>
            <a:ext cx="4851400" cy="3289300"/>
          </a:xfrm>
          <a:prstGeom prst="rect">
            <a:avLst/>
          </a:prstGeom>
          <a:noFill/>
          <a:ln>
            <a:noFill/>
          </a:ln>
        </p:spPr>
      </p:pic>
      <p:grpSp>
        <p:nvGrpSpPr>
          <p:cNvPr id="320" name="Google Shape;320;p35"/>
          <p:cNvGrpSpPr/>
          <p:nvPr/>
        </p:nvGrpSpPr>
        <p:grpSpPr>
          <a:xfrm rot="10800000">
            <a:off x="-2005066" y="2177384"/>
            <a:ext cx="7099300" cy="5992333"/>
            <a:chOff x="5008475" y="-1267250"/>
            <a:chExt cx="5324475" cy="4494250"/>
          </a:xfrm>
        </p:grpSpPr>
        <p:pic>
          <p:nvPicPr>
            <p:cNvPr id="321" name="Google Shape;321;p35"/>
            <p:cNvPicPr preferRelativeResize="0"/>
            <p:nvPr/>
          </p:nvPicPr>
          <p:blipFill>
            <a:blip r:embed="rId4">
              <a:alphaModFix/>
            </a:blip>
            <a:stretch>
              <a:fillRect/>
            </a:stretch>
          </p:blipFill>
          <p:spPr>
            <a:xfrm flipH="1">
              <a:off x="5008475" y="-983050"/>
              <a:ext cx="5324475" cy="4210050"/>
            </a:xfrm>
            <a:prstGeom prst="rect">
              <a:avLst/>
            </a:prstGeom>
            <a:noFill/>
            <a:ln>
              <a:noFill/>
            </a:ln>
          </p:spPr>
        </p:pic>
        <p:pic>
          <p:nvPicPr>
            <p:cNvPr id="322" name="Google Shape;322;p35"/>
            <p:cNvPicPr preferRelativeResize="0"/>
            <p:nvPr/>
          </p:nvPicPr>
          <p:blipFill>
            <a:blip r:embed="rId5">
              <a:alphaModFix/>
            </a:blip>
            <a:stretch>
              <a:fillRect/>
            </a:stretch>
          </p:blipFill>
          <p:spPr>
            <a:xfrm flipH="1">
              <a:off x="5111975" y="-1267250"/>
              <a:ext cx="4867275" cy="4438650"/>
            </a:xfrm>
            <a:prstGeom prst="rect">
              <a:avLst/>
            </a:prstGeom>
            <a:noFill/>
            <a:ln>
              <a:noFill/>
            </a:ln>
          </p:spPr>
        </p:pic>
        <p:pic>
          <p:nvPicPr>
            <p:cNvPr id="323" name="Google Shape;323;p35"/>
            <p:cNvPicPr preferRelativeResize="0"/>
            <p:nvPr/>
          </p:nvPicPr>
          <p:blipFill>
            <a:blip r:embed="rId6">
              <a:alphaModFix/>
            </a:blip>
            <a:stretch>
              <a:fillRect/>
            </a:stretch>
          </p:blipFill>
          <p:spPr>
            <a:xfrm flipH="1">
              <a:off x="5278775" y="-1073812"/>
              <a:ext cx="4352925" cy="2219325"/>
            </a:xfrm>
            <a:prstGeom prst="rect">
              <a:avLst/>
            </a:prstGeom>
            <a:noFill/>
            <a:ln>
              <a:noFill/>
            </a:ln>
          </p:spPr>
        </p:pic>
      </p:grpSp>
      <p:pic>
        <p:nvPicPr>
          <p:cNvPr id="324" name="Google Shape;324;p35"/>
          <p:cNvPicPr preferRelativeResize="0"/>
          <p:nvPr/>
        </p:nvPicPr>
        <p:blipFill>
          <a:blip r:embed="rId7">
            <a:alphaModFix/>
          </a:blip>
          <a:stretch>
            <a:fillRect/>
          </a:stretch>
        </p:blipFill>
        <p:spPr>
          <a:xfrm rot="10800000" flipH="1">
            <a:off x="-3462499" y="5622501"/>
            <a:ext cx="7835900" cy="1841500"/>
          </a:xfrm>
          <a:prstGeom prst="rect">
            <a:avLst/>
          </a:prstGeom>
          <a:noFill/>
          <a:ln>
            <a:noFill/>
          </a:ln>
        </p:spPr>
      </p:pic>
      <p:pic>
        <p:nvPicPr>
          <p:cNvPr id="325" name="Google Shape;325;p35"/>
          <p:cNvPicPr preferRelativeResize="0"/>
          <p:nvPr/>
        </p:nvPicPr>
        <p:blipFill>
          <a:blip r:embed="rId7">
            <a:alphaModFix/>
          </a:blip>
          <a:stretch>
            <a:fillRect/>
          </a:stretch>
        </p:blipFill>
        <p:spPr>
          <a:xfrm rot="10800000">
            <a:off x="7073701" y="6274851"/>
            <a:ext cx="7835900" cy="1841500"/>
          </a:xfrm>
          <a:prstGeom prst="rect">
            <a:avLst/>
          </a:prstGeom>
          <a:noFill/>
          <a:ln>
            <a:noFill/>
          </a:ln>
        </p:spPr>
      </p:pic>
      <p:pic>
        <p:nvPicPr>
          <p:cNvPr id="326" name="Google Shape;326;p35"/>
          <p:cNvPicPr preferRelativeResize="0"/>
          <p:nvPr/>
        </p:nvPicPr>
        <p:blipFill>
          <a:blip r:embed="rId8">
            <a:alphaModFix/>
          </a:blip>
          <a:stretch>
            <a:fillRect/>
          </a:stretch>
        </p:blipFill>
        <p:spPr>
          <a:xfrm rot="10800000" flipH="1">
            <a:off x="2966433" y="-703917"/>
            <a:ext cx="9086667" cy="1900167"/>
          </a:xfrm>
          <a:prstGeom prst="rect">
            <a:avLst/>
          </a:prstGeom>
          <a:noFill/>
          <a:ln>
            <a:noFill/>
          </a:ln>
        </p:spPr>
      </p:pic>
    </p:spTree>
    <p:extLst>
      <p:ext uri="{BB962C8B-B14F-4D97-AF65-F5344CB8AC3E}">
        <p14:creationId xmlns:p14="http://schemas.microsoft.com/office/powerpoint/2010/main" val="9395033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327"/>
        <p:cNvGrpSpPr/>
        <p:nvPr/>
      </p:nvGrpSpPr>
      <p:grpSpPr>
        <a:xfrm>
          <a:off x="0" y="0"/>
          <a:ext cx="0" cy="0"/>
          <a:chOff x="0" y="0"/>
          <a:chExt cx="0" cy="0"/>
        </a:xfrm>
      </p:grpSpPr>
      <p:sp>
        <p:nvSpPr>
          <p:cNvPr id="328" name="Google Shape;328;p36"/>
          <p:cNvSpPr txBox="1">
            <a:spLocks noGrp="1"/>
          </p:cNvSpPr>
          <p:nvPr>
            <p:ph type="ctrTitle"/>
          </p:nvPr>
        </p:nvSpPr>
        <p:spPr>
          <a:xfrm>
            <a:off x="1447967" y="2981767"/>
            <a:ext cx="2374800" cy="55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329" name="Google Shape;329;p36"/>
          <p:cNvSpPr txBox="1">
            <a:spLocks noGrp="1"/>
          </p:cNvSpPr>
          <p:nvPr>
            <p:ph type="subTitle" idx="1"/>
          </p:nvPr>
        </p:nvSpPr>
        <p:spPr>
          <a:xfrm>
            <a:off x="1447967" y="3538633"/>
            <a:ext cx="237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0" name="Google Shape;330;p36"/>
          <p:cNvSpPr txBox="1">
            <a:spLocks noGrp="1"/>
          </p:cNvSpPr>
          <p:nvPr>
            <p:ph type="ctrTitle" idx="2"/>
          </p:nvPr>
        </p:nvSpPr>
        <p:spPr>
          <a:xfrm>
            <a:off x="4908567" y="2983500"/>
            <a:ext cx="2374800" cy="55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331" name="Google Shape;331;p36"/>
          <p:cNvSpPr txBox="1">
            <a:spLocks noGrp="1"/>
          </p:cNvSpPr>
          <p:nvPr>
            <p:ph type="subTitle" idx="3"/>
          </p:nvPr>
        </p:nvSpPr>
        <p:spPr>
          <a:xfrm>
            <a:off x="4908567" y="3540367"/>
            <a:ext cx="237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2" name="Google Shape;332;p36"/>
          <p:cNvSpPr txBox="1">
            <a:spLocks noGrp="1"/>
          </p:cNvSpPr>
          <p:nvPr>
            <p:ph type="ctrTitle" idx="4"/>
          </p:nvPr>
        </p:nvSpPr>
        <p:spPr>
          <a:xfrm>
            <a:off x="8369167" y="2987000"/>
            <a:ext cx="2374800" cy="55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400"/>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333" name="Google Shape;333;p36"/>
          <p:cNvSpPr txBox="1">
            <a:spLocks noGrp="1"/>
          </p:cNvSpPr>
          <p:nvPr>
            <p:ph type="subTitle" idx="5"/>
          </p:nvPr>
        </p:nvSpPr>
        <p:spPr>
          <a:xfrm>
            <a:off x="8369167" y="3543867"/>
            <a:ext cx="237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4" name="Google Shape;334;p36"/>
          <p:cNvSpPr txBox="1">
            <a:spLocks noGrp="1"/>
          </p:cNvSpPr>
          <p:nvPr>
            <p:ph type="title" idx="6" hasCustomPrompt="1"/>
          </p:nvPr>
        </p:nvSpPr>
        <p:spPr>
          <a:xfrm>
            <a:off x="1955773" y="4547833"/>
            <a:ext cx="13592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67">
                <a:solidFill>
                  <a:schemeClr val="lt2"/>
                </a:solidFill>
              </a:defRPr>
            </a:lvl1pPr>
            <a:lvl2pPr lvl="1"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9pPr>
          </a:lstStyle>
          <a:p>
            <a:r>
              <a:t>xx%</a:t>
            </a:r>
          </a:p>
        </p:txBody>
      </p:sp>
      <p:sp>
        <p:nvSpPr>
          <p:cNvPr id="335" name="Google Shape;335;p36"/>
          <p:cNvSpPr txBox="1">
            <a:spLocks noGrp="1"/>
          </p:cNvSpPr>
          <p:nvPr>
            <p:ph type="title" idx="7" hasCustomPrompt="1"/>
          </p:nvPr>
        </p:nvSpPr>
        <p:spPr>
          <a:xfrm>
            <a:off x="5416369" y="4547833"/>
            <a:ext cx="13592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67">
                <a:solidFill>
                  <a:schemeClr val="lt2"/>
                </a:solidFill>
              </a:defRPr>
            </a:lvl1pPr>
            <a:lvl2pPr lvl="1"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9pPr>
          </a:lstStyle>
          <a:p>
            <a:r>
              <a:t>xx%</a:t>
            </a:r>
          </a:p>
        </p:txBody>
      </p:sp>
      <p:sp>
        <p:nvSpPr>
          <p:cNvPr id="336" name="Google Shape;336;p36"/>
          <p:cNvSpPr txBox="1">
            <a:spLocks noGrp="1"/>
          </p:cNvSpPr>
          <p:nvPr>
            <p:ph type="title" idx="8" hasCustomPrompt="1"/>
          </p:nvPr>
        </p:nvSpPr>
        <p:spPr>
          <a:xfrm>
            <a:off x="8876967" y="4547833"/>
            <a:ext cx="13592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67">
                <a:solidFill>
                  <a:schemeClr val="lt2"/>
                </a:solidFill>
              </a:defRPr>
            </a:lvl1pPr>
            <a:lvl2pPr lvl="1"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1800"/>
              <a:buFont typeface="Fira Sans Extra Condensed Medium"/>
              <a:buNone/>
              <a:defRPr sz="2400">
                <a:latin typeface="Fira Sans Extra Condensed Medium"/>
                <a:ea typeface="Fira Sans Extra Condensed Medium"/>
                <a:cs typeface="Fira Sans Extra Condensed Medium"/>
                <a:sym typeface="Fira Sans Extra Condensed Medium"/>
              </a:defRPr>
            </a:lvl9pPr>
          </a:lstStyle>
          <a:p>
            <a:r>
              <a:t>xx%</a:t>
            </a:r>
          </a:p>
        </p:txBody>
      </p:sp>
      <p:sp>
        <p:nvSpPr>
          <p:cNvPr id="337" name="Google Shape;337;p36"/>
          <p:cNvSpPr txBox="1">
            <a:spLocks noGrp="1"/>
          </p:cNvSpPr>
          <p:nvPr>
            <p:ph type="ctrTitle" idx="9"/>
          </p:nvPr>
        </p:nvSpPr>
        <p:spPr>
          <a:xfrm>
            <a:off x="950967" y="719333"/>
            <a:ext cx="10290000" cy="770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pic>
        <p:nvPicPr>
          <p:cNvPr id="338" name="Google Shape;338;p36"/>
          <p:cNvPicPr preferRelativeResize="0"/>
          <p:nvPr/>
        </p:nvPicPr>
        <p:blipFill>
          <a:blip r:embed="rId2">
            <a:alphaModFix/>
          </a:blip>
          <a:stretch>
            <a:fillRect/>
          </a:stretch>
        </p:blipFill>
        <p:spPr>
          <a:xfrm flipH="1">
            <a:off x="7275351" y="-885549"/>
            <a:ext cx="5803900" cy="2959100"/>
          </a:xfrm>
          <a:prstGeom prst="rect">
            <a:avLst/>
          </a:prstGeom>
          <a:noFill/>
          <a:ln>
            <a:noFill/>
          </a:ln>
        </p:spPr>
      </p:pic>
      <p:pic>
        <p:nvPicPr>
          <p:cNvPr id="339" name="Google Shape;339;p36"/>
          <p:cNvPicPr preferRelativeResize="0"/>
          <p:nvPr/>
        </p:nvPicPr>
        <p:blipFill>
          <a:blip r:embed="rId3">
            <a:alphaModFix/>
          </a:blip>
          <a:stretch>
            <a:fillRect/>
          </a:stretch>
        </p:blipFill>
        <p:spPr>
          <a:xfrm flipH="1">
            <a:off x="7818501" y="-423099"/>
            <a:ext cx="7623699" cy="1841500"/>
          </a:xfrm>
          <a:prstGeom prst="rect">
            <a:avLst/>
          </a:prstGeom>
          <a:noFill/>
          <a:ln>
            <a:noFill/>
          </a:ln>
        </p:spPr>
      </p:pic>
      <p:pic>
        <p:nvPicPr>
          <p:cNvPr id="340" name="Google Shape;340;p36"/>
          <p:cNvPicPr preferRelativeResize="0"/>
          <p:nvPr/>
        </p:nvPicPr>
        <p:blipFill>
          <a:blip r:embed="rId4">
            <a:alphaModFix/>
          </a:blip>
          <a:stretch>
            <a:fillRect/>
          </a:stretch>
        </p:blipFill>
        <p:spPr>
          <a:xfrm flipH="1">
            <a:off x="-6942167" y="5750728"/>
            <a:ext cx="12192000" cy="3240273"/>
          </a:xfrm>
          <a:prstGeom prst="rect">
            <a:avLst/>
          </a:prstGeom>
          <a:noFill/>
          <a:ln>
            <a:noFill/>
          </a:ln>
        </p:spPr>
      </p:pic>
      <p:pic>
        <p:nvPicPr>
          <p:cNvPr id="341" name="Google Shape;341;p36"/>
          <p:cNvPicPr preferRelativeResize="0"/>
          <p:nvPr/>
        </p:nvPicPr>
        <p:blipFill>
          <a:blip r:embed="rId5">
            <a:alphaModFix/>
          </a:blip>
          <a:stretch>
            <a:fillRect/>
          </a:stretch>
        </p:blipFill>
        <p:spPr>
          <a:xfrm>
            <a:off x="1249234" y="6010831"/>
            <a:ext cx="4366167" cy="2960300"/>
          </a:xfrm>
          <a:prstGeom prst="rect">
            <a:avLst/>
          </a:prstGeom>
          <a:noFill/>
          <a:ln>
            <a:noFill/>
          </a:ln>
        </p:spPr>
      </p:pic>
      <p:pic>
        <p:nvPicPr>
          <p:cNvPr id="342" name="Google Shape;342;p36"/>
          <p:cNvPicPr preferRelativeResize="0"/>
          <p:nvPr/>
        </p:nvPicPr>
        <p:blipFill>
          <a:blip r:embed="rId6">
            <a:alphaModFix/>
          </a:blip>
          <a:stretch>
            <a:fillRect/>
          </a:stretch>
        </p:blipFill>
        <p:spPr>
          <a:xfrm flipH="1">
            <a:off x="-5708199" y="5720100"/>
            <a:ext cx="11710500" cy="2448867"/>
          </a:xfrm>
          <a:prstGeom prst="rect">
            <a:avLst/>
          </a:prstGeom>
          <a:noFill/>
          <a:ln>
            <a:noFill/>
          </a:ln>
        </p:spPr>
      </p:pic>
    </p:spTree>
    <p:extLst>
      <p:ext uri="{BB962C8B-B14F-4D97-AF65-F5344CB8AC3E}">
        <p14:creationId xmlns:p14="http://schemas.microsoft.com/office/powerpoint/2010/main" val="17861160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43"/>
        <p:cNvGrpSpPr/>
        <p:nvPr/>
      </p:nvGrpSpPr>
      <p:grpSpPr>
        <a:xfrm>
          <a:off x="0" y="0"/>
          <a:ext cx="0" cy="0"/>
          <a:chOff x="0" y="0"/>
          <a:chExt cx="0" cy="0"/>
        </a:xfrm>
      </p:grpSpPr>
      <p:sp>
        <p:nvSpPr>
          <p:cNvPr id="344" name="Google Shape;344;p37"/>
          <p:cNvSpPr txBox="1">
            <a:spLocks noGrp="1"/>
          </p:cNvSpPr>
          <p:nvPr>
            <p:ph type="ctrTitle"/>
          </p:nvPr>
        </p:nvSpPr>
        <p:spPr>
          <a:xfrm>
            <a:off x="6096000" y="4824300"/>
            <a:ext cx="2374800" cy="552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400"/>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345" name="Google Shape;345;p37"/>
          <p:cNvSpPr txBox="1">
            <a:spLocks noGrp="1"/>
          </p:cNvSpPr>
          <p:nvPr>
            <p:ph type="subTitle" idx="1"/>
          </p:nvPr>
        </p:nvSpPr>
        <p:spPr>
          <a:xfrm>
            <a:off x="6096000" y="5381167"/>
            <a:ext cx="294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6" name="Google Shape;346;p37"/>
          <p:cNvSpPr txBox="1">
            <a:spLocks noGrp="1"/>
          </p:cNvSpPr>
          <p:nvPr>
            <p:ph type="ctrTitle" idx="2"/>
          </p:nvPr>
        </p:nvSpPr>
        <p:spPr>
          <a:xfrm>
            <a:off x="6096000" y="1526767"/>
            <a:ext cx="2374800" cy="552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400"/>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347" name="Google Shape;347;p37"/>
          <p:cNvSpPr txBox="1">
            <a:spLocks noGrp="1"/>
          </p:cNvSpPr>
          <p:nvPr>
            <p:ph type="subTitle" idx="3"/>
          </p:nvPr>
        </p:nvSpPr>
        <p:spPr>
          <a:xfrm>
            <a:off x="6096000" y="2083633"/>
            <a:ext cx="294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8" name="Google Shape;348;p37"/>
          <p:cNvSpPr txBox="1">
            <a:spLocks noGrp="1"/>
          </p:cNvSpPr>
          <p:nvPr>
            <p:ph type="ctrTitle" idx="4"/>
          </p:nvPr>
        </p:nvSpPr>
        <p:spPr>
          <a:xfrm>
            <a:off x="6096000" y="3186067"/>
            <a:ext cx="2374800" cy="552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400"/>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349" name="Google Shape;349;p37"/>
          <p:cNvSpPr txBox="1">
            <a:spLocks noGrp="1"/>
          </p:cNvSpPr>
          <p:nvPr>
            <p:ph type="subTitle" idx="5"/>
          </p:nvPr>
        </p:nvSpPr>
        <p:spPr>
          <a:xfrm>
            <a:off x="6096000" y="3742933"/>
            <a:ext cx="29492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0" name="Google Shape;350;p37"/>
          <p:cNvSpPr txBox="1">
            <a:spLocks noGrp="1"/>
          </p:cNvSpPr>
          <p:nvPr>
            <p:ph type="ctrTitle" idx="6"/>
          </p:nvPr>
        </p:nvSpPr>
        <p:spPr>
          <a:xfrm>
            <a:off x="950967" y="719333"/>
            <a:ext cx="3423200" cy="1542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pic>
        <p:nvPicPr>
          <p:cNvPr id="351" name="Google Shape;351;p37"/>
          <p:cNvPicPr preferRelativeResize="0"/>
          <p:nvPr/>
        </p:nvPicPr>
        <p:blipFill>
          <a:blip r:embed="rId2">
            <a:alphaModFix/>
          </a:blip>
          <a:stretch>
            <a:fillRect/>
          </a:stretch>
        </p:blipFill>
        <p:spPr>
          <a:xfrm rot="5400000">
            <a:off x="7959767" y="-201415"/>
            <a:ext cx="7835900" cy="1841500"/>
          </a:xfrm>
          <a:prstGeom prst="rect">
            <a:avLst/>
          </a:prstGeom>
          <a:noFill/>
          <a:ln>
            <a:noFill/>
          </a:ln>
        </p:spPr>
      </p:pic>
      <p:pic>
        <p:nvPicPr>
          <p:cNvPr id="352" name="Google Shape;352;p37"/>
          <p:cNvPicPr preferRelativeResize="0"/>
          <p:nvPr/>
        </p:nvPicPr>
        <p:blipFill>
          <a:blip r:embed="rId3">
            <a:alphaModFix/>
          </a:blip>
          <a:stretch>
            <a:fillRect/>
          </a:stretch>
        </p:blipFill>
        <p:spPr>
          <a:xfrm rot="10800000" flipH="1">
            <a:off x="-2025333" y="2261333"/>
            <a:ext cx="7099300" cy="5613400"/>
          </a:xfrm>
          <a:prstGeom prst="rect">
            <a:avLst/>
          </a:prstGeom>
          <a:noFill/>
          <a:ln>
            <a:noFill/>
          </a:ln>
        </p:spPr>
      </p:pic>
      <p:pic>
        <p:nvPicPr>
          <p:cNvPr id="353" name="Google Shape;353;p37"/>
          <p:cNvPicPr preferRelativeResize="0"/>
          <p:nvPr/>
        </p:nvPicPr>
        <p:blipFill>
          <a:blip r:embed="rId4">
            <a:alphaModFix/>
          </a:blip>
          <a:stretch>
            <a:fillRect/>
          </a:stretch>
        </p:blipFill>
        <p:spPr>
          <a:xfrm rot="10800000" flipH="1">
            <a:off x="-1553733" y="2335467"/>
            <a:ext cx="6489700" cy="5918200"/>
          </a:xfrm>
          <a:prstGeom prst="rect">
            <a:avLst/>
          </a:prstGeom>
          <a:noFill/>
          <a:ln>
            <a:noFill/>
          </a:ln>
        </p:spPr>
      </p:pic>
      <p:pic>
        <p:nvPicPr>
          <p:cNvPr id="354" name="Google Shape;354;p37"/>
          <p:cNvPicPr preferRelativeResize="0"/>
          <p:nvPr/>
        </p:nvPicPr>
        <p:blipFill>
          <a:blip r:embed="rId2">
            <a:alphaModFix/>
          </a:blip>
          <a:stretch>
            <a:fillRect/>
          </a:stretch>
        </p:blipFill>
        <p:spPr>
          <a:xfrm>
            <a:off x="-4013999" y="5377085"/>
            <a:ext cx="7835900" cy="1841500"/>
          </a:xfrm>
          <a:prstGeom prst="rect">
            <a:avLst/>
          </a:prstGeom>
          <a:noFill/>
          <a:ln>
            <a:noFill/>
          </a:ln>
        </p:spPr>
      </p:pic>
      <p:pic>
        <p:nvPicPr>
          <p:cNvPr id="355" name="Google Shape;355;p37"/>
          <p:cNvPicPr preferRelativeResize="0"/>
          <p:nvPr/>
        </p:nvPicPr>
        <p:blipFill>
          <a:blip r:embed="rId5">
            <a:alphaModFix/>
          </a:blip>
          <a:stretch>
            <a:fillRect/>
          </a:stretch>
        </p:blipFill>
        <p:spPr>
          <a:xfrm rot="-5400000" flipH="1">
            <a:off x="6326167" y="4355849"/>
            <a:ext cx="11710500" cy="2448867"/>
          </a:xfrm>
          <a:prstGeom prst="rect">
            <a:avLst/>
          </a:prstGeom>
          <a:noFill/>
          <a:ln>
            <a:noFill/>
          </a:ln>
        </p:spPr>
      </p:pic>
    </p:spTree>
    <p:extLst>
      <p:ext uri="{BB962C8B-B14F-4D97-AF65-F5344CB8AC3E}">
        <p14:creationId xmlns:p14="http://schemas.microsoft.com/office/powerpoint/2010/main" val="37491154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56"/>
        <p:cNvGrpSpPr/>
        <p:nvPr/>
      </p:nvGrpSpPr>
      <p:grpSpPr>
        <a:xfrm>
          <a:off x="0" y="0"/>
          <a:ext cx="0" cy="0"/>
          <a:chOff x="0" y="0"/>
          <a:chExt cx="0" cy="0"/>
        </a:xfrm>
      </p:grpSpPr>
      <p:sp>
        <p:nvSpPr>
          <p:cNvPr id="357" name="Google Shape;357;p38"/>
          <p:cNvSpPr txBox="1">
            <a:spLocks noGrp="1"/>
          </p:cNvSpPr>
          <p:nvPr>
            <p:ph type="title"/>
          </p:nvPr>
        </p:nvSpPr>
        <p:spPr>
          <a:xfrm>
            <a:off x="3710400" y="719333"/>
            <a:ext cx="4771200" cy="119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B7B7B7"/>
              </a:buClr>
              <a:buSzPts val="2800"/>
              <a:buNone/>
              <a:defRPr sz="7733"/>
            </a:lvl1pPr>
            <a:lvl2pPr lvl="1" rtl="0">
              <a:spcBef>
                <a:spcPts val="0"/>
              </a:spcBef>
              <a:spcAft>
                <a:spcPts val="0"/>
              </a:spcAft>
              <a:buClr>
                <a:srgbClr val="B7B7B7"/>
              </a:buClr>
              <a:buSzPts val="2800"/>
              <a:buNone/>
              <a:defRPr>
                <a:solidFill>
                  <a:srgbClr val="B7B7B7"/>
                </a:solidFill>
              </a:defRPr>
            </a:lvl2pPr>
            <a:lvl3pPr lvl="2" rtl="0">
              <a:spcBef>
                <a:spcPts val="0"/>
              </a:spcBef>
              <a:spcAft>
                <a:spcPts val="0"/>
              </a:spcAft>
              <a:buClr>
                <a:srgbClr val="B7B7B7"/>
              </a:buClr>
              <a:buSzPts val="2800"/>
              <a:buNone/>
              <a:defRPr>
                <a:solidFill>
                  <a:srgbClr val="B7B7B7"/>
                </a:solidFill>
              </a:defRPr>
            </a:lvl3pPr>
            <a:lvl4pPr lvl="3" rtl="0">
              <a:spcBef>
                <a:spcPts val="0"/>
              </a:spcBef>
              <a:spcAft>
                <a:spcPts val="0"/>
              </a:spcAft>
              <a:buClr>
                <a:srgbClr val="B7B7B7"/>
              </a:buClr>
              <a:buSzPts val="2800"/>
              <a:buNone/>
              <a:defRPr>
                <a:solidFill>
                  <a:srgbClr val="B7B7B7"/>
                </a:solidFill>
              </a:defRPr>
            </a:lvl4pPr>
            <a:lvl5pPr lvl="4" rtl="0">
              <a:spcBef>
                <a:spcPts val="0"/>
              </a:spcBef>
              <a:spcAft>
                <a:spcPts val="0"/>
              </a:spcAft>
              <a:buClr>
                <a:srgbClr val="B7B7B7"/>
              </a:buClr>
              <a:buSzPts val="2800"/>
              <a:buNone/>
              <a:defRPr>
                <a:solidFill>
                  <a:srgbClr val="B7B7B7"/>
                </a:solidFill>
              </a:defRPr>
            </a:lvl5pPr>
            <a:lvl6pPr lvl="5" rtl="0">
              <a:spcBef>
                <a:spcPts val="0"/>
              </a:spcBef>
              <a:spcAft>
                <a:spcPts val="0"/>
              </a:spcAft>
              <a:buClr>
                <a:srgbClr val="B7B7B7"/>
              </a:buClr>
              <a:buSzPts val="2800"/>
              <a:buNone/>
              <a:defRPr>
                <a:solidFill>
                  <a:srgbClr val="B7B7B7"/>
                </a:solidFill>
              </a:defRPr>
            </a:lvl6pPr>
            <a:lvl7pPr lvl="6" rtl="0">
              <a:spcBef>
                <a:spcPts val="0"/>
              </a:spcBef>
              <a:spcAft>
                <a:spcPts val="0"/>
              </a:spcAft>
              <a:buClr>
                <a:srgbClr val="B7B7B7"/>
              </a:buClr>
              <a:buSzPts val="2800"/>
              <a:buNone/>
              <a:defRPr>
                <a:solidFill>
                  <a:srgbClr val="B7B7B7"/>
                </a:solidFill>
              </a:defRPr>
            </a:lvl7pPr>
            <a:lvl8pPr lvl="7" rtl="0">
              <a:spcBef>
                <a:spcPts val="0"/>
              </a:spcBef>
              <a:spcAft>
                <a:spcPts val="0"/>
              </a:spcAft>
              <a:buClr>
                <a:srgbClr val="B7B7B7"/>
              </a:buClr>
              <a:buSzPts val="2800"/>
              <a:buNone/>
              <a:defRPr>
                <a:solidFill>
                  <a:srgbClr val="B7B7B7"/>
                </a:solidFill>
              </a:defRPr>
            </a:lvl8pPr>
            <a:lvl9pPr lvl="8" rtl="0">
              <a:spcBef>
                <a:spcPts val="0"/>
              </a:spcBef>
              <a:spcAft>
                <a:spcPts val="0"/>
              </a:spcAft>
              <a:buClr>
                <a:srgbClr val="B7B7B7"/>
              </a:buClr>
              <a:buSzPts val="2800"/>
              <a:buNone/>
              <a:defRPr>
                <a:solidFill>
                  <a:srgbClr val="B7B7B7"/>
                </a:solidFill>
              </a:defRPr>
            </a:lvl9pPr>
          </a:lstStyle>
          <a:p>
            <a:endParaRPr/>
          </a:p>
        </p:txBody>
      </p:sp>
      <p:sp>
        <p:nvSpPr>
          <p:cNvPr id="358" name="Google Shape;358;p38"/>
          <p:cNvSpPr txBox="1">
            <a:spLocks noGrp="1"/>
          </p:cNvSpPr>
          <p:nvPr>
            <p:ph type="subTitle" idx="1"/>
          </p:nvPr>
        </p:nvSpPr>
        <p:spPr>
          <a:xfrm flipH="1">
            <a:off x="4096000" y="2889933"/>
            <a:ext cx="4000000" cy="15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endParaRPr/>
          </a:p>
        </p:txBody>
      </p:sp>
      <p:pic>
        <p:nvPicPr>
          <p:cNvPr id="359" name="Google Shape;359;p38"/>
          <p:cNvPicPr preferRelativeResize="0"/>
          <p:nvPr/>
        </p:nvPicPr>
        <p:blipFill>
          <a:blip r:embed="rId2">
            <a:alphaModFix/>
          </a:blip>
          <a:stretch>
            <a:fillRect/>
          </a:stretch>
        </p:blipFill>
        <p:spPr>
          <a:xfrm flipH="1">
            <a:off x="6739201" y="-2557267"/>
            <a:ext cx="6489700" cy="5918200"/>
          </a:xfrm>
          <a:prstGeom prst="rect">
            <a:avLst/>
          </a:prstGeom>
          <a:noFill/>
          <a:ln>
            <a:noFill/>
          </a:ln>
        </p:spPr>
      </p:pic>
      <p:grpSp>
        <p:nvGrpSpPr>
          <p:cNvPr id="360" name="Google Shape;360;p38"/>
          <p:cNvGrpSpPr/>
          <p:nvPr/>
        </p:nvGrpSpPr>
        <p:grpSpPr>
          <a:xfrm flipH="1">
            <a:off x="-1827433" y="-1873133"/>
            <a:ext cx="7099300" cy="5992333"/>
            <a:chOff x="5008475" y="-1267250"/>
            <a:chExt cx="5324475" cy="4494250"/>
          </a:xfrm>
        </p:grpSpPr>
        <p:pic>
          <p:nvPicPr>
            <p:cNvPr id="361" name="Google Shape;361;p38"/>
            <p:cNvPicPr preferRelativeResize="0"/>
            <p:nvPr/>
          </p:nvPicPr>
          <p:blipFill>
            <a:blip r:embed="rId3">
              <a:alphaModFix/>
            </a:blip>
            <a:stretch>
              <a:fillRect/>
            </a:stretch>
          </p:blipFill>
          <p:spPr>
            <a:xfrm flipH="1">
              <a:off x="5008475" y="-983050"/>
              <a:ext cx="5324475" cy="4210050"/>
            </a:xfrm>
            <a:prstGeom prst="rect">
              <a:avLst/>
            </a:prstGeom>
            <a:noFill/>
            <a:ln>
              <a:noFill/>
            </a:ln>
          </p:spPr>
        </p:pic>
        <p:pic>
          <p:nvPicPr>
            <p:cNvPr id="362" name="Google Shape;362;p38"/>
            <p:cNvPicPr preferRelativeResize="0"/>
            <p:nvPr/>
          </p:nvPicPr>
          <p:blipFill>
            <a:blip r:embed="rId2">
              <a:alphaModFix/>
            </a:blip>
            <a:stretch>
              <a:fillRect/>
            </a:stretch>
          </p:blipFill>
          <p:spPr>
            <a:xfrm flipH="1">
              <a:off x="5111975" y="-1267250"/>
              <a:ext cx="4867275" cy="4438650"/>
            </a:xfrm>
            <a:prstGeom prst="rect">
              <a:avLst/>
            </a:prstGeom>
            <a:noFill/>
            <a:ln>
              <a:noFill/>
            </a:ln>
          </p:spPr>
        </p:pic>
        <p:pic>
          <p:nvPicPr>
            <p:cNvPr id="363" name="Google Shape;363;p38"/>
            <p:cNvPicPr preferRelativeResize="0"/>
            <p:nvPr/>
          </p:nvPicPr>
          <p:blipFill>
            <a:blip r:embed="rId4">
              <a:alphaModFix/>
            </a:blip>
            <a:stretch>
              <a:fillRect/>
            </a:stretch>
          </p:blipFill>
          <p:spPr>
            <a:xfrm flipH="1">
              <a:off x="5278775" y="-1073812"/>
              <a:ext cx="4352925" cy="2219325"/>
            </a:xfrm>
            <a:prstGeom prst="rect">
              <a:avLst/>
            </a:prstGeom>
            <a:noFill/>
            <a:ln>
              <a:noFill/>
            </a:ln>
          </p:spPr>
        </p:pic>
      </p:grpSp>
      <p:pic>
        <p:nvPicPr>
          <p:cNvPr id="364" name="Google Shape;364;p38"/>
          <p:cNvPicPr preferRelativeResize="0"/>
          <p:nvPr/>
        </p:nvPicPr>
        <p:blipFill>
          <a:blip r:embed="rId5">
            <a:alphaModFix/>
          </a:blip>
          <a:stretch>
            <a:fillRect/>
          </a:stretch>
        </p:blipFill>
        <p:spPr>
          <a:xfrm>
            <a:off x="-3284866" y="-1167415"/>
            <a:ext cx="7835900" cy="1841500"/>
          </a:xfrm>
          <a:prstGeom prst="rect">
            <a:avLst/>
          </a:prstGeom>
          <a:noFill/>
          <a:ln>
            <a:noFill/>
          </a:ln>
        </p:spPr>
      </p:pic>
      <p:sp>
        <p:nvSpPr>
          <p:cNvPr id="365" name="Google Shape;365;p38"/>
          <p:cNvSpPr txBox="1"/>
          <p:nvPr/>
        </p:nvSpPr>
        <p:spPr>
          <a:xfrm>
            <a:off x="4096000" y="4554351"/>
            <a:ext cx="4000000" cy="9700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333">
                <a:solidFill>
                  <a:schemeClr val="lt1"/>
                </a:solidFill>
                <a:latin typeface="Open Sans"/>
                <a:ea typeface="Open Sans"/>
                <a:cs typeface="Open Sans"/>
                <a:sym typeface="Open Sans"/>
              </a:rPr>
              <a:t>CREDITS: This presentation template was created by </a:t>
            </a:r>
            <a:r>
              <a:rPr lang="en" sz="1333" b="1">
                <a:solidFill>
                  <a:schemeClr val="lt1"/>
                </a:solidFill>
                <a:uFill>
                  <a:noFill/>
                </a:uFill>
                <a:latin typeface="Open Sans"/>
                <a:ea typeface="Open Sans"/>
                <a:cs typeface="Open Sans"/>
                <a:sym typeface="Open Sans"/>
                <a:hlinkClick r:id="rId6">
                  <a:extLst>
                    <a:ext uri="{A12FA001-AC4F-418D-AE19-62706E023703}">
                      <ahyp:hlinkClr xmlns:ahyp="http://schemas.microsoft.com/office/drawing/2018/hyperlinkcolor" xmlns="" val="tx"/>
                    </a:ext>
                  </a:extLst>
                </a:hlinkClick>
              </a:rPr>
              <a:t>Slidesgo</a:t>
            </a:r>
            <a:r>
              <a:rPr lang="en" sz="1333">
                <a:solidFill>
                  <a:schemeClr val="lt1"/>
                </a:solidFill>
                <a:latin typeface="Open Sans"/>
                <a:ea typeface="Open Sans"/>
                <a:cs typeface="Open Sans"/>
                <a:sym typeface="Open Sans"/>
              </a:rPr>
              <a:t>, including icons by </a:t>
            </a:r>
            <a:r>
              <a:rPr lang="en" sz="1333" b="1">
                <a:solidFill>
                  <a:schemeClr val="lt1"/>
                </a:solidFill>
                <a:uFill>
                  <a:noFill/>
                </a:uFill>
                <a:latin typeface="Open Sans"/>
                <a:ea typeface="Open Sans"/>
                <a:cs typeface="Open Sans"/>
                <a:sym typeface="Open Sans"/>
                <a:hlinkClick r:id="rId7">
                  <a:extLst>
                    <a:ext uri="{A12FA001-AC4F-418D-AE19-62706E023703}">
                      <ahyp:hlinkClr xmlns:ahyp="http://schemas.microsoft.com/office/drawing/2018/hyperlinkcolor" xmlns="" val="tx"/>
                    </a:ext>
                  </a:extLst>
                </a:hlinkClick>
              </a:rPr>
              <a:t>Flaticon</a:t>
            </a:r>
            <a:r>
              <a:rPr lang="en" sz="1333" b="1">
                <a:solidFill>
                  <a:schemeClr val="lt1"/>
                </a:solidFill>
                <a:latin typeface="Open Sans"/>
                <a:ea typeface="Open Sans"/>
                <a:cs typeface="Open Sans"/>
                <a:sym typeface="Open Sans"/>
              </a:rPr>
              <a:t> </a:t>
            </a:r>
            <a:r>
              <a:rPr lang="en" sz="1333">
                <a:solidFill>
                  <a:schemeClr val="lt1"/>
                </a:solidFill>
                <a:latin typeface="Open Sans"/>
                <a:ea typeface="Open Sans"/>
                <a:cs typeface="Open Sans"/>
                <a:sym typeface="Open Sans"/>
              </a:rPr>
              <a:t>and infographics &amp; images by </a:t>
            </a:r>
            <a:r>
              <a:rPr lang="en" sz="1333" b="1">
                <a:solidFill>
                  <a:schemeClr val="lt1"/>
                </a:solidFill>
                <a:uFill>
                  <a:noFill/>
                </a:uFill>
                <a:latin typeface="Open Sans"/>
                <a:ea typeface="Open Sans"/>
                <a:cs typeface="Open Sans"/>
                <a:sym typeface="Open Sans"/>
                <a:hlinkClick r:id="rId8">
                  <a:extLst>
                    <a:ext uri="{A12FA001-AC4F-418D-AE19-62706E023703}">
                      <ahyp:hlinkClr xmlns:ahyp="http://schemas.microsoft.com/office/drawing/2018/hyperlinkcolor" xmlns="" val="tx"/>
                    </a:ext>
                  </a:extLst>
                </a:hlinkClick>
              </a:rPr>
              <a:t>Freepik</a:t>
            </a:r>
            <a:endParaRPr sz="1333">
              <a:solidFill>
                <a:schemeClr val="lt1"/>
              </a:solidFill>
              <a:latin typeface="Open Sans"/>
              <a:ea typeface="Open Sans"/>
              <a:cs typeface="Open Sans"/>
              <a:sym typeface="Open Sans"/>
            </a:endParaRPr>
          </a:p>
        </p:txBody>
      </p:sp>
      <p:pic>
        <p:nvPicPr>
          <p:cNvPr id="366" name="Google Shape;366;p38"/>
          <p:cNvPicPr preferRelativeResize="0"/>
          <p:nvPr/>
        </p:nvPicPr>
        <p:blipFill>
          <a:blip r:embed="rId5">
            <a:alphaModFix/>
          </a:blip>
          <a:stretch>
            <a:fillRect/>
          </a:stretch>
        </p:blipFill>
        <p:spPr>
          <a:xfrm rot="10800000">
            <a:off x="8318134" y="5628751"/>
            <a:ext cx="7835900" cy="1841500"/>
          </a:xfrm>
          <a:prstGeom prst="rect">
            <a:avLst/>
          </a:prstGeom>
          <a:noFill/>
          <a:ln>
            <a:noFill/>
          </a:ln>
        </p:spPr>
      </p:pic>
    </p:spTree>
    <p:extLst>
      <p:ext uri="{BB962C8B-B14F-4D97-AF65-F5344CB8AC3E}">
        <p14:creationId xmlns:p14="http://schemas.microsoft.com/office/powerpoint/2010/main" val="39894206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367"/>
        <p:cNvGrpSpPr/>
        <p:nvPr/>
      </p:nvGrpSpPr>
      <p:grpSpPr>
        <a:xfrm>
          <a:off x="0" y="0"/>
          <a:ext cx="0" cy="0"/>
          <a:chOff x="0" y="0"/>
          <a:chExt cx="0" cy="0"/>
        </a:xfrm>
      </p:grpSpPr>
      <p:sp>
        <p:nvSpPr>
          <p:cNvPr id="368" name="Google Shape;368;p39"/>
          <p:cNvSpPr txBox="1">
            <a:spLocks noGrp="1"/>
          </p:cNvSpPr>
          <p:nvPr>
            <p:ph type="body" idx="1"/>
          </p:nvPr>
        </p:nvSpPr>
        <p:spPr>
          <a:xfrm>
            <a:off x="1811067" y="3224284"/>
            <a:ext cx="4700400" cy="1968000"/>
          </a:xfrm>
          <a:prstGeom prst="rect">
            <a:avLst/>
          </a:prstGeom>
        </p:spPr>
        <p:txBody>
          <a:bodyPr spcFirstLastPara="1" wrap="square" lIns="91425" tIns="91425" rIns="91425" bIns="91425" anchor="t" anchorCtr="0">
            <a:noAutofit/>
          </a:bodyPr>
          <a:lstStyle>
            <a:lvl1pPr marL="609585" lvl="0" indent="-423323" algn="r" rtl="0">
              <a:spcBef>
                <a:spcPts val="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369" name="Google Shape;369;p39"/>
          <p:cNvSpPr txBox="1">
            <a:spLocks noGrp="1"/>
          </p:cNvSpPr>
          <p:nvPr>
            <p:ph type="ctrTitle"/>
          </p:nvPr>
        </p:nvSpPr>
        <p:spPr>
          <a:xfrm>
            <a:off x="1811067" y="2370384"/>
            <a:ext cx="4700400" cy="89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267"/>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endParaRPr/>
          </a:p>
        </p:txBody>
      </p:sp>
      <p:pic>
        <p:nvPicPr>
          <p:cNvPr id="370" name="Google Shape;370;p39"/>
          <p:cNvPicPr preferRelativeResize="0"/>
          <p:nvPr/>
        </p:nvPicPr>
        <p:blipFill>
          <a:blip r:embed="rId2">
            <a:alphaModFix/>
          </a:blip>
          <a:stretch>
            <a:fillRect/>
          </a:stretch>
        </p:blipFill>
        <p:spPr>
          <a:xfrm rot="10800000">
            <a:off x="-2664933" y="-1472455"/>
            <a:ext cx="12192000" cy="3240273"/>
          </a:xfrm>
          <a:prstGeom prst="rect">
            <a:avLst/>
          </a:prstGeom>
          <a:noFill/>
          <a:ln>
            <a:noFill/>
          </a:ln>
        </p:spPr>
      </p:pic>
      <p:pic>
        <p:nvPicPr>
          <p:cNvPr id="371" name="Google Shape;371;p39"/>
          <p:cNvPicPr preferRelativeResize="0"/>
          <p:nvPr/>
        </p:nvPicPr>
        <p:blipFill>
          <a:blip r:embed="rId3">
            <a:alphaModFix/>
          </a:blip>
          <a:stretch>
            <a:fillRect/>
          </a:stretch>
        </p:blipFill>
        <p:spPr>
          <a:xfrm rot="10800000">
            <a:off x="3233633" y="-1779182"/>
            <a:ext cx="4851400" cy="3289300"/>
          </a:xfrm>
          <a:prstGeom prst="rect">
            <a:avLst/>
          </a:prstGeom>
          <a:noFill/>
          <a:ln>
            <a:noFill/>
          </a:ln>
        </p:spPr>
      </p:pic>
      <p:pic>
        <p:nvPicPr>
          <p:cNvPr id="372" name="Google Shape;372;p39"/>
          <p:cNvPicPr preferRelativeResize="0"/>
          <p:nvPr/>
        </p:nvPicPr>
        <p:blipFill>
          <a:blip r:embed="rId4">
            <a:alphaModFix/>
          </a:blip>
          <a:stretch>
            <a:fillRect/>
          </a:stretch>
        </p:blipFill>
        <p:spPr>
          <a:xfrm rot="10800000">
            <a:off x="8426285" y="5019618"/>
            <a:ext cx="5803900" cy="2959100"/>
          </a:xfrm>
          <a:prstGeom prst="rect">
            <a:avLst/>
          </a:prstGeom>
          <a:noFill/>
          <a:ln>
            <a:noFill/>
          </a:ln>
        </p:spPr>
      </p:pic>
      <p:pic>
        <p:nvPicPr>
          <p:cNvPr id="373" name="Google Shape;373;p39"/>
          <p:cNvPicPr preferRelativeResize="0"/>
          <p:nvPr/>
        </p:nvPicPr>
        <p:blipFill>
          <a:blip r:embed="rId5">
            <a:alphaModFix/>
          </a:blip>
          <a:stretch>
            <a:fillRect/>
          </a:stretch>
        </p:blipFill>
        <p:spPr>
          <a:xfrm rot="10800000">
            <a:off x="-1490866" y="-761466"/>
            <a:ext cx="9575899" cy="2002500"/>
          </a:xfrm>
          <a:prstGeom prst="rect">
            <a:avLst/>
          </a:prstGeom>
          <a:noFill/>
          <a:ln>
            <a:noFill/>
          </a:ln>
        </p:spPr>
      </p:pic>
      <p:pic>
        <p:nvPicPr>
          <p:cNvPr id="374" name="Google Shape;374;p39"/>
          <p:cNvPicPr preferRelativeResize="0"/>
          <p:nvPr/>
        </p:nvPicPr>
        <p:blipFill>
          <a:blip r:embed="rId5">
            <a:alphaModFix/>
          </a:blip>
          <a:stretch>
            <a:fillRect/>
          </a:stretch>
        </p:blipFill>
        <p:spPr>
          <a:xfrm>
            <a:off x="8559135" y="5303317"/>
            <a:ext cx="9575899" cy="2002500"/>
          </a:xfrm>
          <a:prstGeom prst="rect">
            <a:avLst/>
          </a:prstGeom>
          <a:noFill/>
          <a:ln>
            <a:noFill/>
          </a:ln>
        </p:spPr>
      </p:pic>
    </p:spTree>
    <p:extLst>
      <p:ext uri="{BB962C8B-B14F-4D97-AF65-F5344CB8AC3E}">
        <p14:creationId xmlns:p14="http://schemas.microsoft.com/office/powerpoint/2010/main" val="3363020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11304D-7EF3-4A7B-8DA8-D9B4C11EA6E6}"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C8E04-35E0-4EEF-B945-FA7DC8AC3B5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45024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375"/>
        <p:cNvGrpSpPr/>
        <p:nvPr/>
      </p:nvGrpSpPr>
      <p:grpSpPr>
        <a:xfrm>
          <a:off x="0" y="0"/>
          <a:ext cx="0" cy="0"/>
          <a:chOff x="0" y="0"/>
          <a:chExt cx="0" cy="0"/>
        </a:xfrm>
      </p:grpSpPr>
      <p:pic>
        <p:nvPicPr>
          <p:cNvPr id="376" name="Google Shape;376;p40"/>
          <p:cNvPicPr preferRelativeResize="0"/>
          <p:nvPr/>
        </p:nvPicPr>
        <p:blipFill>
          <a:blip r:embed="rId2">
            <a:alphaModFix/>
          </a:blip>
          <a:stretch>
            <a:fillRect/>
          </a:stretch>
        </p:blipFill>
        <p:spPr>
          <a:xfrm flipH="1">
            <a:off x="1644733" y="5422133"/>
            <a:ext cx="7504499" cy="2498259"/>
          </a:xfrm>
          <a:prstGeom prst="rect">
            <a:avLst/>
          </a:prstGeom>
          <a:noFill/>
          <a:ln>
            <a:noFill/>
          </a:ln>
        </p:spPr>
      </p:pic>
      <p:pic>
        <p:nvPicPr>
          <p:cNvPr id="377" name="Google Shape;377;p40"/>
          <p:cNvPicPr preferRelativeResize="0"/>
          <p:nvPr/>
        </p:nvPicPr>
        <p:blipFill>
          <a:blip r:embed="rId3">
            <a:alphaModFix/>
          </a:blip>
          <a:stretch>
            <a:fillRect/>
          </a:stretch>
        </p:blipFill>
        <p:spPr>
          <a:xfrm flipH="1">
            <a:off x="349967" y="5206234"/>
            <a:ext cx="11704768" cy="2720967"/>
          </a:xfrm>
          <a:prstGeom prst="rect">
            <a:avLst/>
          </a:prstGeom>
          <a:noFill/>
          <a:ln>
            <a:noFill/>
          </a:ln>
        </p:spPr>
      </p:pic>
      <p:pic>
        <p:nvPicPr>
          <p:cNvPr id="378" name="Google Shape;378;p40"/>
          <p:cNvPicPr preferRelativeResize="0"/>
          <p:nvPr/>
        </p:nvPicPr>
        <p:blipFill>
          <a:blip r:embed="rId4">
            <a:alphaModFix/>
          </a:blip>
          <a:stretch>
            <a:fillRect/>
          </a:stretch>
        </p:blipFill>
        <p:spPr>
          <a:xfrm flipH="1">
            <a:off x="1292084" y="5724848"/>
            <a:ext cx="12192000" cy="3240273"/>
          </a:xfrm>
          <a:prstGeom prst="rect">
            <a:avLst/>
          </a:prstGeom>
          <a:noFill/>
          <a:ln>
            <a:noFill/>
          </a:ln>
        </p:spPr>
      </p:pic>
      <p:pic>
        <p:nvPicPr>
          <p:cNvPr id="379" name="Google Shape;379;p40"/>
          <p:cNvPicPr preferRelativeResize="0"/>
          <p:nvPr/>
        </p:nvPicPr>
        <p:blipFill>
          <a:blip r:embed="rId5">
            <a:alphaModFix/>
          </a:blip>
          <a:stretch>
            <a:fillRect/>
          </a:stretch>
        </p:blipFill>
        <p:spPr>
          <a:xfrm flipH="1">
            <a:off x="594017" y="5715001"/>
            <a:ext cx="9575899" cy="2002500"/>
          </a:xfrm>
          <a:prstGeom prst="rect">
            <a:avLst/>
          </a:prstGeom>
          <a:noFill/>
          <a:ln>
            <a:noFill/>
          </a:ln>
        </p:spPr>
      </p:pic>
      <p:sp>
        <p:nvSpPr>
          <p:cNvPr id="380" name="Google Shape;380;p40"/>
          <p:cNvSpPr txBox="1">
            <a:spLocks noGrp="1"/>
          </p:cNvSpPr>
          <p:nvPr>
            <p:ph type="title"/>
          </p:nvPr>
        </p:nvSpPr>
        <p:spPr>
          <a:xfrm>
            <a:off x="950967" y="719333"/>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1" name="Google Shape;381;p40"/>
          <p:cNvSpPr txBox="1">
            <a:spLocks noGrp="1"/>
          </p:cNvSpPr>
          <p:nvPr>
            <p:ph type="body" idx="1"/>
          </p:nvPr>
        </p:nvSpPr>
        <p:spPr>
          <a:xfrm>
            <a:off x="950967" y="1662600"/>
            <a:ext cx="10290000" cy="44820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rgbClr val="FF0000"/>
              </a:buClr>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35886481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82"/>
        <p:cNvGrpSpPr/>
        <p:nvPr/>
      </p:nvGrpSpPr>
      <p:grpSpPr>
        <a:xfrm>
          <a:off x="0" y="0"/>
          <a:ext cx="0" cy="0"/>
          <a:chOff x="0" y="0"/>
          <a:chExt cx="0" cy="0"/>
        </a:xfrm>
      </p:grpSpPr>
      <p:grpSp>
        <p:nvGrpSpPr>
          <p:cNvPr id="383" name="Google Shape;383;p41"/>
          <p:cNvGrpSpPr/>
          <p:nvPr/>
        </p:nvGrpSpPr>
        <p:grpSpPr>
          <a:xfrm rot="10800000">
            <a:off x="-2005066" y="2177384"/>
            <a:ext cx="7099300" cy="5992333"/>
            <a:chOff x="5008475" y="-1267250"/>
            <a:chExt cx="5324475" cy="4494250"/>
          </a:xfrm>
        </p:grpSpPr>
        <p:pic>
          <p:nvPicPr>
            <p:cNvPr id="384" name="Google Shape;384;p41"/>
            <p:cNvPicPr preferRelativeResize="0"/>
            <p:nvPr/>
          </p:nvPicPr>
          <p:blipFill>
            <a:blip r:embed="rId2">
              <a:alphaModFix/>
            </a:blip>
            <a:stretch>
              <a:fillRect/>
            </a:stretch>
          </p:blipFill>
          <p:spPr>
            <a:xfrm flipH="1">
              <a:off x="5008475" y="-983050"/>
              <a:ext cx="5324475" cy="4210050"/>
            </a:xfrm>
            <a:prstGeom prst="rect">
              <a:avLst/>
            </a:prstGeom>
            <a:noFill/>
            <a:ln>
              <a:noFill/>
            </a:ln>
          </p:spPr>
        </p:pic>
        <p:pic>
          <p:nvPicPr>
            <p:cNvPr id="385" name="Google Shape;385;p41"/>
            <p:cNvPicPr preferRelativeResize="0"/>
            <p:nvPr/>
          </p:nvPicPr>
          <p:blipFill>
            <a:blip r:embed="rId3">
              <a:alphaModFix/>
            </a:blip>
            <a:stretch>
              <a:fillRect/>
            </a:stretch>
          </p:blipFill>
          <p:spPr>
            <a:xfrm flipH="1">
              <a:off x="5111975" y="-1267250"/>
              <a:ext cx="4867275" cy="4438650"/>
            </a:xfrm>
            <a:prstGeom prst="rect">
              <a:avLst/>
            </a:prstGeom>
            <a:noFill/>
            <a:ln>
              <a:noFill/>
            </a:ln>
          </p:spPr>
        </p:pic>
        <p:pic>
          <p:nvPicPr>
            <p:cNvPr id="386" name="Google Shape;386;p41"/>
            <p:cNvPicPr preferRelativeResize="0"/>
            <p:nvPr/>
          </p:nvPicPr>
          <p:blipFill>
            <a:blip r:embed="rId4">
              <a:alphaModFix/>
            </a:blip>
            <a:stretch>
              <a:fillRect/>
            </a:stretch>
          </p:blipFill>
          <p:spPr>
            <a:xfrm flipH="1">
              <a:off x="5278775" y="-1073812"/>
              <a:ext cx="4352925" cy="2219325"/>
            </a:xfrm>
            <a:prstGeom prst="rect">
              <a:avLst/>
            </a:prstGeom>
            <a:noFill/>
            <a:ln>
              <a:noFill/>
            </a:ln>
          </p:spPr>
        </p:pic>
      </p:grpSp>
      <p:pic>
        <p:nvPicPr>
          <p:cNvPr id="387" name="Google Shape;387;p41"/>
          <p:cNvPicPr preferRelativeResize="0"/>
          <p:nvPr/>
        </p:nvPicPr>
        <p:blipFill>
          <a:blip r:embed="rId5">
            <a:alphaModFix/>
          </a:blip>
          <a:stretch>
            <a:fillRect/>
          </a:stretch>
        </p:blipFill>
        <p:spPr>
          <a:xfrm rot="10800000" flipH="1">
            <a:off x="-3462499" y="5622501"/>
            <a:ext cx="7835900" cy="1841500"/>
          </a:xfrm>
          <a:prstGeom prst="rect">
            <a:avLst/>
          </a:prstGeom>
          <a:noFill/>
          <a:ln>
            <a:noFill/>
          </a:ln>
        </p:spPr>
      </p:pic>
    </p:spTree>
    <p:extLst>
      <p:ext uri="{BB962C8B-B14F-4D97-AF65-F5344CB8AC3E}">
        <p14:creationId xmlns:p14="http://schemas.microsoft.com/office/powerpoint/2010/main" val="3559192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88"/>
        <p:cNvGrpSpPr/>
        <p:nvPr/>
      </p:nvGrpSpPr>
      <p:grpSpPr>
        <a:xfrm>
          <a:off x="0" y="0"/>
          <a:ext cx="0" cy="0"/>
          <a:chOff x="0" y="0"/>
          <a:chExt cx="0" cy="0"/>
        </a:xfrm>
      </p:grpSpPr>
      <p:pic>
        <p:nvPicPr>
          <p:cNvPr id="389" name="Google Shape;389;p42"/>
          <p:cNvPicPr preferRelativeResize="0"/>
          <p:nvPr/>
        </p:nvPicPr>
        <p:blipFill>
          <a:blip r:embed="rId2">
            <a:alphaModFix/>
          </a:blip>
          <a:stretch>
            <a:fillRect/>
          </a:stretch>
        </p:blipFill>
        <p:spPr>
          <a:xfrm flipH="1">
            <a:off x="9203385" y="3673733"/>
            <a:ext cx="4483100" cy="6350000"/>
          </a:xfrm>
          <a:prstGeom prst="rect">
            <a:avLst/>
          </a:prstGeom>
          <a:noFill/>
          <a:ln>
            <a:noFill/>
          </a:ln>
        </p:spPr>
      </p:pic>
      <p:pic>
        <p:nvPicPr>
          <p:cNvPr id="390" name="Google Shape;390;p42"/>
          <p:cNvPicPr preferRelativeResize="0"/>
          <p:nvPr/>
        </p:nvPicPr>
        <p:blipFill>
          <a:blip r:embed="rId3">
            <a:alphaModFix/>
          </a:blip>
          <a:stretch>
            <a:fillRect/>
          </a:stretch>
        </p:blipFill>
        <p:spPr>
          <a:xfrm flipH="1">
            <a:off x="6345201" y="-2452149"/>
            <a:ext cx="6489700" cy="5918200"/>
          </a:xfrm>
          <a:prstGeom prst="rect">
            <a:avLst/>
          </a:prstGeom>
          <a:noFill/>
          <a:ln>
            <a:noFill/>
          </a:ln>
        </p:spPr>
      </p:pic>
      <p:pic>
        <p:nvPicPr>
          <p:cNvPr id="391" name="Google Shape;391;p42"/>
          <p:cNvPicPr preferRelativeResize="0"/>
          <p:nvPr/>
        </p:nvPicPr>
        <p:blipFill>
          <a:blip r:embed="rId4">
            <a:alphaModFix/>
          </a:blip>
          <a:stretch>
            <a:fillRect/>
          </a:stretch>
        </p:blipFill>
        <p:spPr>
          <a:xfrm rot="10800000">
            <a:off x="7459267" y="-1417066"/>
            <a:ext cx="7835900" cy="1841500"/>
          </a:xfrm>
          <a:prstGeom prst="rect">
            <a:avLst/>
          </a:prstGeom>
          <a:noFill/>
          <a:ln>
            <a:noFill/>
          </a:ln>
        </p:spPr>
      </p:pic>
    </p:spTree>
    <p:extLst>
      <p:ext uri="{BB962C8B-B14F-4D97-AF65-F5344CB8AC3E}">
        <p14:creationId xmlns:p14="http://schemas.microsoft.com/office/powerpoint/2010/main" val="2753881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11304D-7EF3-4A7B-8DA8-D9B4C11EA6E6}"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C8E04-35E0-4EEF-B945-FA7DC8AC3B5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445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1304D-7EF3-4A7B-8DA8-D9B4C11EA6E6}"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C8E04-35E0-4EEF-B945-FA7DC8AC3B5F}" type="slidenum">
              <a:rPr lang="en-US" smtClean="0"/>
              <a:t>‹#›</a:t>
            </a:fld>
            <a:endParaRPr lang="en-US"/>
          </a:p>
        </p:txBody>
      </p:sp>
    </p:spTree>
    <p:extLst>
      <p:ext uri="{BB962C8B-B14F-4D97-AF65-F5344CB8AC3E}">
        <p14:creationId xmlns:p14="http://schemas.microsoft.com/office/powerpoint/2010/main" val="4078224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11304D-7EF3-4A7B-8DA8-D9B4C11EA6E6}"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C8E04-35E0-4EEF-B945-FA7DC8AC3B5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700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611304D-7EF3-4A7B-8DA8-D9B4C11EA6E6}" type="datetimeFigureOut">
              <a:rPr lang="en-US" smtClean="0"/>
              <a:t>12/5/2023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6FC8E04-35E0-4EEF-B945-FA7DC8AC3B5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420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theme" Target="../theme/theme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image" Target="../media/image2.png"/><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611304D-7EF3-4A7B-8DA8-D9B4C11EA6E6}" type="datetimeFigureOut">
              <a:rPr lang="en-US" smtClean="0"/>
              <a:t>12/5/2023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6FC8E04-35E0-4EEF-B945-FA7DC8AC3B5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5544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4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DM Serif Display"/>
              <a:buNone/>
              <a:defRPr sz="2800">
                <a:solidFill>
                  <a:schemeClr val="lt1"/>
                </a:solidFill>
                <a:latin typeface="DM Serif Display"/>
                <a:ea typeface="DM Serif Display"/>
                <a:cs typeface="DM Serif Display"/>
                <a:sym typeface="DM Serif Displ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950967" y="1662600"/>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1pPr>
            <a:lvl2pPr marL="914400" lvl="1"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marL="1371600" lvl="2"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marL="1828800" lvl="3"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marL="2286000" lvl="4"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marL="2743200" lvl="5"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marL="3200400" lvl="6"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marL="3657600" lvl="7"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marL="4114800" lvl="8"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2238125545"/>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 id="2147483714" r:id="rId30"/>
    <p:sldLayoutId id="2147483715" r:id="rId31"/>
    <p:sldLayoutId id="2147483716" r:id="rId32"/>
    <p:sldLayoutId id="2147483717" r:id="rId33"/>
    <p:sldLayoutId id="2147483718" r:id="rId34"/>
    <p:sldLayoutId id="2147483719" r:id="rId35"/>
    <p:sldLayoutId id="2147483720" r:id="rId36"/>
    <p:sldLayoutId id="2147483721" r:id="rId37"/>
    <p:sldLayoutId id="2147483722" r:id="rId38"/>
    <p:sldLayoutId id="2147483723" r:id="rId39"/>
    <p:sldLayoutId id="2147483724" r:id="rId40"/>
    <p:sldLayoutId id="2147483725" r:id="rId4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9">
          <p15:clr>
            <a:srgbClr val="EA4335"/>
          </p15:clr>
        </p15:guide>
        <p15:guide id="4" pos="5311">
          <p15:clr>
            <a:srgbClr val="EA4335"/>
          </p15:clr>
        </p15:guide>
        <p15:guide id="5" orient="horz" pos="340">
          <p15:clr>
            <a:srgbClr val="EA4335"/>
          </p15:clr>
        </p15:guide>
        <p15:guide id="6"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8.xml"/><Relationship Id="rId6" Type="http://schemas.openxmlformats.org/officeDocument/2006/relationships/hyperlink" Target="https://www.kashipara.com/" TargetMode="External"/><Relationship Id="rId5" Type="http://schemas.openxmlformats.org/officeDocument/2006/relationships/hyperlink" Target="https://tome.app/bangladesh-army-university-of-science-and-technology-7bc/untitled-tome-clkj9yk4w01brpi5rtdxeo4il" TargetMode="Externa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8.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8.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8.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8.xml"/><Relationship Id="rId5" Type="http://schemas.openxmlformats.org/officeDocument/2006/relationships/hyperlink" Target="https://bbms.dghs.gov.bd/" TargetMode="Externa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8.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9.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8.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98;p43">
            <a:extLst>
              <a:ext uri="{FF2B5EF4-FFF2-40B4-BE49-F238E27FC236}">
                <a16:creationId xmlns:a16="http://schemas.microsoft.com/office/drawing/2014/main" id="{292FDA06-1D2C-8B2B-750E-255065C99891}"/>
              </a:ext>
            </a:extLst>
          </p:cNvPr>
          <p:cNvSpPr txBox="1">
            <a:spLocks/>
          </p:cNvSpPr>
          <p:nvPr/>
        </p:nvSpPr>
        <p:spPr>
          <a:xfrm>
            <a:off x="0" y="125990"/>
            <a:ext cx="12041945" cy="12301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DM Serif Display"/>
              <a:buNone/>
              <a:defRPr sz="2800" b="0" i="0" u="none" strike="noStrike" cap="none">
                <a:solidFill>
                  <a:schemeClr val="lt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FFFFFF"/>
              </a:buClr>
              <a:buSzPts val="2800"/>
              <a:buFont typeface="DM Serif Display"/>
              <a:buNone/>
              <a:tabLst/>
              <a:defRPr/>
            </a:pPr>
            <a:r>
              <a:rPr kumimoji="0" lang="en-US" sz="3600" b="1" i="0" u="none" strike="noStrike" kern="0" cap="none" spc="0" normalizeH="0" baseline="0" noProof="0" dirty="0">
                <a:ln>
                  <a:noFill/>
                </a:ln>
                <a:solidFill>
                  <a:schemeClr val="tx1"/>
                </a:solidFill>
                <a:effectLst/>
                <a:uLnTx/>
                <a:uFillTx/>
                <a:latin typeface="DM Serif Display"/>
                <a:sym typeface="DM Serif Display"/>
              </a:rPr>
              <a:t>Bangladesh Army University of Science &amp; Technology</a:t>
            </a:r>
          </a:p>
          <a:p>
            <a:pPr marL="0" marR="0" lvl="0" indent="0" algn="ctr" defTabSz="914400" rtl="0" eaLnBrk="1" fontAlgn="auto" latinLnBrk="0" hangingPunct="1">
              <a:lnSpc>
                <a:spcPct val="100000"/>
              </a:lnSpc>
              <a:spcBef>
                <a:spcPts val="0"/>
              </a:spcBef>
              <a:spcAft>
                <a:spcPts val="0"/>
              </a:spcAft>
              <a:buClr>
                <a:srgbClr val="FFFFFF"/>
              </a:buClr>
              <a:buSzPts val="2800"/>
              <a:buFont typeface="DM Serif Display"/>
              <a:buNone/>
              <a:tabLst/>
              <a:defRPr/>
            </a:pPr>
            <a:endParaRPr kumimoji="0" lang="en-US" sz="500" b="1" i="0" u="none" strike="noStrike" kern="0" cap="none" spc="0" normalizeH="0" baseline="0" noProof="0" dirty="0">
              <a:ln>
                <a:noFill/>
              </a:ln>
              <a:solidFill>
                <a:schemeClr val="tx1"/>
              </a:solidFill>
              <a:effectLst/>
              <a:uLnTx/>
              <a:uFillTx/>
              <a:latin typeface="DM Serif Display"/>
              <a:sym typeface="DM Serif Display"/>
            </a:endParaRPr>
          </a:p>
          <a:p>
            <a:pPr marL="0" marR="0" lvl="0" indent="0" algn="ctr" defTabSz="914400" rtl="0" eaLnBrk="1" fontAlgn="auto" latinLnBrk="0" hangingPunct="1">
              <a:lnSpc>
                <a:spcPct val="100000"/>
              </a:lnSpc>
              <a:spcBef>
                <a:spcPts val="0"/>
              </a:spcBef>
              <a:spcAft>
                <a:spcPts val="0"/>
              </a:spcAft>
              <a:buClr>
                <a:srgbClr val="FFFFFF"/>
              </a:buClr>
              <a:buSzPts val="2800"/>
              <a:buFont typeface="DM Serif Display"/>
              <a:buNone/>
              <a:tabLst/>
              <a:defRPr/>
            </a:pPr>
            <a:r>
              <a:rPr kumimoji="0" lang="en-US" sz="2400" b="1" i="0" u="none" strike="noStrike" kern="0" cap="none" spc="0" normalizeH="0" baseline="0" noProof="0" dirty="0">
                <a:ln>
                  <a:noFill/>
                </a:ln>
                <a:solidFill>
                  <a:schemeClr val="tx1"/>
                </a:solidFill>
                <a:effectLst/>
                <a:uLnTx/>
                <a:uFillTx/>
                <a:latin typeface="DM Serif Display"/>
                <a:sym typeface="DM Serif Display"/>
              </a:rPr>
              <a:t>    	Department of Computer Science &amp; Engineering</a:t>
            </a:r>
          </a:p>
          <a:p>
            <a:pPr marL="0" marR="0" lvl="0" indent="0" algn="ctr" defTabSz="914400" rtl="0" eaLnBrk="1" fontAlgn="auto" latinLnBrk="0" hangingPunct="1">
              <a:lnSpc>
                <a:spcPct val="100000"/>
              </a:lnSpc>
              <a:spcBef>
                <a:spcPts val="0"/>
              </a:spcBef>
              <a:spcAft>
                <a:spcPts val="0"/>
              </a:spcAft>
              <a:buClr>
                <a:srgbClr val="FFFFFF"/>
              </a:buClr>
              <a:buSzPts val="2800"/>
              <a:buFont typeface="DM Serif Display"/>
              <a:buNone/>
              <a:tabLst/>
              <a:defRPr/>
            </a:pPr>
            <a:endParaRPr kumimoji="0" lang="en-US" sz="1200" b="0" i="0" u="none" strike="noStrike" kern="0" cap="none" spc="0" normalizeH="0" baseline="0" noProof="0" dirty="0">
              <a:ln>
                <a:noFill/>
              </a:ln>
              <a:solidFill>
                <a:srgbClr val="FFFFFF"/>
              </a:solidFill>
              <a:effectLst/>
              <a:uLnTx/>
              <a:uFillTx/>
              <a:latin typeface="DM Serif Display"/>
              <a:sym typeface="DM Serif Display"/>
            </a:endParaRPr>
          </a:p>
        </p:txBody>
      </p:sp>
      <p:pic>
        <p:nvPicPr>
          <p:cNvPr id="3" name="Google Shape;399;p43">
            <a:extLst>
              <a:ext uri="{FF2B5EF4-FFF2-40B4-BE49-F238E27FC236}">
                <a16:creationId xmlns:a16="http://schemas.microsoft.com/office/drawing/2014/main" id="{2738AB94-1DEF-279D-4D60-14FB95AB3EB3}"/>
              </a:ext>
            </a:extLst>
          </p:cNvPr>
          <p:cNvPicPr preferRelativeResize="0"/>
          <p:nvPr/>
        </p:nvPicPr>
        <p:blipFill>
          <a:blip r:embed="rId2">
            <a:alphaModFix/>
          </a:blip>
          <a:stretch>
            <a:fillRect/>
          </a:stretch>
        </p:blipFill>
        <p:spPr>
          <a:xfrm>
            <a:off x="355777" y="990030"/>
            <a:ext cx="2764615" cy="2900375"/>
          </a:xfrm>
          <a:prstGeom prst="rect">
            <a:avLst/>
          </a:prstGeom>
          <a:noFill/>
          <a:ln>
            <a:noFill/>
          </a:ln>
        </p:spPr>
      </p:pic>
      <p:sp>
        <p:nvSpPr>
          <p:cNvPr id="4" name="Title 1">
            <a:extLst>
              <a:ext uri="{FF2B5EF4-FFF2-40B4-BE49-F238E27FC236}">
                <a16:creationId xmlns:a16="http://schemas.microsoft.com/office/drawing/2014/main" id="{D2DF4A99-8CAB-3F7E-B4B4-B9CF216A265E}"/>
              </a:ext>
            </a:extLst>
          </p:cNvPr>
          <p:cNvSpPr txBox="1">
            <a:spLocks/>
          </p:cNvSpPr>
          <p:nvPr/>
        </p:nvSpPr>
        <p:spPr>
          <a:xfrm>
            <a:off x="2990890" y="1356123"/>
            <a:ext cx="8306250" cy="123013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a:cs typeface="Times New Roman"/>
              </a:rPr>
              <a:t>Database management systems sessional</a:t>
            </a:r>
          </a:p>
          <a:p>
            <a:r>
              <a:rPr lang="en-US" sz="3200" dirty="0">
                <a:latin typeface="Century"/>
                <a:cs typeface="Times New Roman"/>
              </a:rPr>
              <a:t> </a:t>
            </a:r>
            <a:endParaRPr lang="en-US" sz="3000" dirty="0">
              <a:latin typeface="Century"/>
              <a:cs typeface="Times New Roman"/>
            </a:endParaRPr>
          </a:p>
          <a:p>
            <a:r>
              <a:rPr lang="en" sz="3000" dirty="0">
                <a:latin typeface="DM Serif Display"/>
                <a:ea typeface="DM Serif Display"/>
                <a:cs typeface="DM Serif Display"/>
                <a:sym typeface="DM Serif Display"/>
              </a:rPr>
              <a:t>Course Code:</a:t>
            </a:r>
            <a:r>
              <a:rPr lang="en-US" sz="3000" dirty="0">
                <a:latin typeface="Century"/>
                <a:cs typeface="Times New Roman"/>
              </a:rPr>
              <a:t> </a:t>
            </a:r>
            <a:r>
              <a:rPr lang="en-US" sz="3000" b="1" dirty="0">
                <a:latin typeface="Century"/>
                <a:cs typeface="Times New Roman"/>
              </a:rPr>
              <a:t>CSE 2206</a:t>
            </a:r>
            <a:endParaRPr lang="en-US" sz="3000" b="1" dirty="0">
              <a:latin typeface="Century"/>
              <a:cs typeface="Calibri Light" panose="020F0302020204030204"/>
            </a:endParaRPr>
          </a:p>
        </p:txBody>
      </p:sp>
      <p:sp>
        <p:nvSpPr>
          <p:cNvPr id="5" name="Rectangle 4">
            <a:extLst>
              <a:ext uri="{FF2B5EF4-FFF2-40B4-BE49-F238E27FC236}">
                <a16:creationId xmlns:a16="http://schemas.microsoft.com/office/drawing/2014/main" id="{7471A3D3-677C-80D1-EFDF-D5A438B16523}"/>
              </a:ext>
            </a:extLst>
          </p:cNvPr>
          <p:cNvSpPr/>
          <p:nvPr/>
        </p:nvSpPr>
        <p:spPr>
          <a:xfrm>
            <a:off x="590911" y="3799214"/>
            <a:ext cx="4229100" cy="1831526"/>
          </a:xfrm>
          <a:prstGeom prst="rect">
            <a:avLst/>
          </a:prstGeom>
          <a:noFill/>
        </p:spPr>
        <p:txBody>
          <a:bodyPr wrap="square" lIns="91440" tIns="45720" rIns="91440" bIns="45720">
            <a:spAutoFit/>
          </a:bodyPr>
          <a:lstStyle/>
          <a:p>
            <a:pPr marL="0" indent="0">
              <a:buNone/>
            </a:pPr>
            <a:r>
              <a:rPr lang="en-US" sz="3200" b="1" dirty="0">
                <a:latin typeface="Times New Roman"/>
                <a:cs typeface="Calibri" panose="020F0502020204030204"/>
              </a:rPr>
              <a:t>Project Supervisor</a:t>
            </a:r>
          </a:p>
          <a:p>
            <a:pPr marL="0" indent="0" algn="l">
              <a:buNone/>
            </a:pPr>
            <a:endParaRPr lang="en-SG" b="0" i="0" dirty="0">
              <a:solidFill>
                <a:srgbClr val="434445"/>
              </a:solidFill>
              <a:effectLst/>
              <a:latin typeface="Arial" panose="020B0604020202020204" pitchFamily="34" charset="0"/>
            </a:endParaRPr>
          </a:p>
          <a:p>
            <a:pPr marL="0" indent="0">
              <a:buNone/>
            </a:pPr>
            <a:r>
              <a:rPr lang="en-US" b="1" dirty="0">
                <a:latin typeface="Times New Roman"/>
                <a:cs typeface="Calibri" panose="020F0502020204030204"/>
              </a:rPr>
              <a:t>Hasan Muhammad </a:t>
            </a:r>
            <a:r>
              <a:rPr lang="en-US" b="1" dirty="0" err="1">
                <a:latin typeface="Times New Roman"/>
                <a:cs typeface="Calibri" panose="020F0502020204030204"/>
              </a:rPr>
              <a:t>Kafi</a:t>
            </a:r>
            <a:endParaRPr lang="en-US" b="1" dirty="0">
              <a:latin typeface="Times New Roman"/>
              <a:cs typeface="Calibri" panose="020F0502020204030204"/>
            </a:endParaRPr>
          </a:p>
          <a:p>
            <a:pPr marL="0" indent="0">
              <a:buNone/>
            </a:pPr>
            <a:r>
              <a:rPr lang="en-US" b="1" dirty="0">
                <a:latin typeface="Times New Roman"/>
                <a:cs typeface="Calibri" panose="020F0502020204030204"/>
              </a:rPr>
              <a:t>Assistant Professor</a:t>
            </a:r>
          </a:p>
          <a:p>
            <a:pPr marL="0" indent="0">
              <a:buNone/>
            </a:pPr>
            <a:endParaRPr lang="en-US" sz="2800" b="1" dirty="0">
              <a:latin typeface="Times New Roman"/>
              <a:cs typeface="Calibri" panose="020F0502020204030204"/>
            </a:endParaRPr>
          </a:p>
        </p:txBody>
      </p:sp>
      <p:sp>
        <p:nvSpPr>
          <p:cNvPr id="8" name="TextBox 7">
            <a:extLst>
              <a:ext uri="{FF2B5EF4-FFF2-40B4-BE49-F238E27FC236}">
                <a16:creationId xmlns:a16="http://schemas.microsoft.com/office/drawing/2014/main" id="{B56399E9-BB4C-3344-A147-CF47A12206B4}"/>
              </a:ext>
            </a:extLst>
          </p:cNvPr>
          <p:cNvSpPr txBox="1"/>
          <p:nvPr/>
        </p:nvSpPr>
        <p:spPr>
          <a:xfrm>
            <a:off x="3120392" y="2583017"/>
            <a:ext cx="8921553" cy="369332"/>
          </a:xfrm>
          <a:prstGeom prst="rect">
            <a:avLst/>
          </a:prstGeom>
          <a:solidFill>
            <a:schemeClr val="bg1"/>
          </a:solidFill>
          <a:ln w="57150">
            <a:solidFill>
              <a:schemeClr val="bg1"/>
            </a:solidFill>
          </a:ln>
        </p:spPr>
        <p:txBody>
          <a:bodyPr wrap="square" rtlCol="0">
            <a:spAutoFit/>
          </a:bodyPr>
          <a:lstStyle/>
          <a:p>
            <a:r>
              <a:rPr lang="en-US" b="1" dirty="0"/>
              <a:t>PROJECT NAME : Online </a:t>
            </a:r>
            <a:r>
              <a:rPr lang="en-US" b="1" dirty="0" smtClean="0"/>
              <a:t>Blood Bank </a:t>
            </a:r>
            <a:r>
              <a:rPr lang="en-US" b="1" dirty="0"/>
              <a:t>Management </a:t>
            </a:r>
          </a:p>
        </p:txBody>
      </p:sp>
      <p:grpSp>
        <p:nvGrpSpPr>
          <p:cNvPr id="13" name="Group 12">
            <a:extLst>
              <a:ext uri="{FF2B5EF4-FFF2-40B4-BE49-F238E27FC236}">
                <a16:creationId xmlns:a16="http://schemas.microsoft.com/office/drawing/2014/main" id="{A1F5E963-98C7-5D2D-5570-009C5E41B6EC}"/>
              </a:ext>
            </a:extLst>
          </p:cNvPr>
          <p:cNvGrpSpPr/>
          <p:nvPr/>
        </p:nvGrpSpPr>
        <p:grpSpPr>
          <a:xfrm>
            <a:off x="5442755" y="3170896"/>
            <a:ext cx="6235292" cy="3516636"/>
            <a:chOff x="5919194" y="3213100"/>
            <a:chExt cx="6143263" cy="3516636"/>
          </a:xfrm>
        </p:grpSpPr>
        <p:sp>
          <p:nvSpPr>
            <p:cNvPr id="6" name="Rectangle 5">
              <a:extLst>
                <a:ext uri="{FF2B5EF4-FFF2-40B4-BE49-F238E27FC236}">
                  <a16:creationId xmlns:a16="http://schemas.microsoft.com/office/drawing/2014/main" id="{E0B3EA71-8461-B321-D64F-26CF02826FE3}"/>
                </a:ext>
              </a:extLst>
            </p:cNvPr>
            <p:cNvSpPr/>
            <p:nvPr/>
          </p:nvSpPr>
          <p:spPr>
            <a:xfrm>
              <a:off x="5919194" y="3213100"/>
              <a:ext cx="6143262" cy="3491159"/>
            </a:xfrm>
            <a:prstGeom prst="rect">
              <a:avLst/>
            </a:prstGeom>
            <a:solidFill>
              <a:schemeClr val="accent1">
                <a:alpha val="38000"/>
              </a:schemeClr>
            </a:solidFill>
            <a:ln w="571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Rectangle 6">
              <a:extLst>
                <a:ext uri="{FF2B5EF4-FFF2-40B4-BE49-F238E27FC236}">
                  <a16:creationId xmlns:a16="http://schemas.microsoft.com/office/drawing/2014/main" id="{8AF760D1-43CD-423C-4237-83F8B31BDDB8}"/>
                </a:ext>
              </a:extLst>
            </p:cNvPr>
            <p:cNvSpPr/>
            <p:nvPr/>
          </p:nvSpPr>
          <p:spPr>
            <a:xfrm>
              <a:off x="5960219" y="3219049"/>
              <a:ext cx="5861551" cy="830997"/>
            </a:xfrm>
            <a:prstGeom prst="rect">
              <a:avLst/>
            </a:prstGeom>
            <a:noFill/>
          </p:spPr>
          <p:txBody>
            <a:bodyPr wrap="square" lIns="91440" tIns="45720" rIns="91440" bIns="45720">
              <a:spAutoFit/>
            </a:bodyPr>
            <a:lstStyle/>
            <a:p>
              <a:r>
                <a:rPr lang="en-US" sz="2400" dirty="0"/>
                <a:t>Group No : 6</a:t>
              </a:r>
            </a:p>
            <a:p>
              <a:r>
                <a:rPr lang="en-US" sz="2400" dirty="0"/>
                <a:t>				Group Member </a:t>
              </a:r>
              <a:endParaRPr lang="en-US" sz="2400" b="0" cap="none" spc="0" dirty="0">
                <a:ln w="0"/>
                <a:solidFill>
                  <a:schemeClr val="tx1"/>
                </a:solidFill>
                <a:effectLst>
                  <a:outerShdw blurRad="38100" dist="19050" dir="2700000" algn="tl" rotWithShape="0">
                    <a:schemeClr val="dk1">
                      <a:alpha val="40000"/>
                    </a:schemeClr>
                  </a:outerShdw>
                </a:effectLst>
              </a:endParaRPr>
            </a:p>
          </p:txBody>
        </p:sp>
        <p:grpSp>
          <p:nvGrpSpPr>
            <p:cNvPr id="12" name="Group 11">
              <a:extLst>
                <a:ext uri="{FF2B5EF4-FFF2-40B4-BE49-F238E27FC236}">
                  <a16:creationId xmlns:a16="http://schemas.microsoft.com/office/drawing/2014/main" id="{3D3246CD-7E26-5076-FFCD-C65F23E96AEF}"/>
                </a:ext>
              </a:extLst>
            </p:cNvPr>
            <p:cNvGrpSpPr/>
            <p:nvPr/>
          </p:nvGrpSpPr>
          <p:grpSpPr>
            <a:xfrm>
              <a:off x="5949232" y="4133075"/>
              <a:ext cx="6113225" cy="2596661"/>
              <a:chOff x="5949232" y="4133075"/>
              <a:chExt cx="6113225" cy="2596661"/>
            </a:xfrm>
          </p:grpSpPr>
          <p:sp>
            <p:nvSpPr>
              <p:cNvPr id="9" name="TextBox 8">
                <a:extLst>
                  <a:ext uri="{FF2B5EF4-FFF2-40B4-BE49-F238E27FC236}">
                    <a16:creationId xmlns:a16="http://schemas.microsoft.com/office/drawing/2014/main" id="{0B43CDA8-5E94-5F2F-5978-E6BBFA9A16DC}"/>
                  </a:ext>
                </a:extLst>
              </p:cNvPr>
              <p:cNvSpPr txBox="1"/>
              <p:nvPr/>
            </p:nvSpPr>
            <p:spPr>
              <a:xfrm>
                <a:off x="5960219" y="4133075"/>
                <a:ext cx="6102238" cy="646331"/>
              </a:xfrm>
              <a:prstGeom prst="rect">
                <a:avLst/>
              </a:prstGeom>
              <a:noFill/>
              <a:ln w="57150">
                <a:solidFill>
                  <a:schemeClr val="tx1"/>
                </a:solidFill>
              </a:ln>
            </p:spPr>
            <p:txBody>
              <a:bodyPr wrap="square" rtlCol="0">
                <a:spAutoFit/>
              </a:bodyPr>
              <a:lstStyle/>
              <a:p>
                <a:r>
                  <a:rPr lang="en-US" dirty="0"/>
                  <a:t>NAME : </a:t>
                </a:r>
                <a:r>
                  <a:rPr lang="en-US" dirty="0" err="1"/>
                  <a:t>Tabassum</a:t>
                </a:r>
                <a:r>
                  <a:rPr lang="en-US" dirty="0"/>
                  <a:t> </a:t>
                </a:r>
                <a:r>
                  <a:rPr lang="en-US" dirty="0" err="1" smtClean="0"/>
                  <a:t>Aroni</a:t>
                </a:r>
                <a:r>
                  <a:rPr lang="en-US" dirty="0" smtClean="0"/>
                  <a:t> </a:t>
                </a:r>
                <a:endParaRPr lang="en-US" dirty="0"/>
              </a:p>
              <a:p>
                <a:r>
                  <a:rPr lang="en-US" dirty="0"/>
                  <a:t>ID       </a:t>
                </a:r>
                <a:r>
                  <a:rPr lang="en-US" dirty="0"/>
                  <a:t>:220101015</a:t>
                </a:r>
                <a:endParaRPr lang="en-US" dirty="0"/>
              </a:p>
            </p:txBody>
          </p:sp>
          <p:sp>
            <p:nvSpPr>
              <p:cNvPr id="10" name="TextBox 9">
                <a:extLst>
                  <a:ext uri="{FF2B5EF4-FFF2-40B4-BE49-F238E27FC236}">
                    <a16:creationId xmlns:a16="http://schemas.microsoft.com/office/drawing/2014/main" id="{0698EED4-657C-B912-6CA0-C0223A568B87}"/>
                  </a:ext>
                </a:extLst>
              </p:cNvPr>
              <p:cNvSpPr txBox="1"/>
              <p:nvPr/>
            </p:nvSpPr>
            <p:spPr>
              <a:xfrm>
                <a:off x="5960217" y="4757181"/>
                <a:ext cx="6102239" cy="646331"/>
              </a:xfrm>
              <a:prstGeom prst="rect">
                <a:avLst/>
              </a:prstGeom>
              <a:noFill/>
              <a:ln w="57150">
                <a:solidFill>
                  <a:schemeClr val="tx1"/>
                </a:solidFill>
              </a:ln>
            </p:spPr>
            <p:txBody>
              <a:bodyPr wrap="square" rtlCol="0">
                <a:spAutoFit/>
              </a:bodyPr>
              <a:lstStyle/>
              <a:p>
                <a:r>
                  <a:rPr lang="en-US" dirty="0"/>
                  <a:t>NAME </a:t>
                </a:r>
                <a:r>
                  <a:rPr lang="en-US" dirty="0" smtClean="0"/>
                  <a:t>: </a:t>
                </a:r>
                <a:r>
                  <a:rPr lang="en-US" dirty="0" err="1"/>
                  <a:t>Nusrin</a:t>
                </a:r>
                <a:r>
                  <a:rPr lang="en-US" dirty="0"/>
                  <a:t> </a:t>
                </a:r>
                <a:r>
                  <a:rPr lang="en-US" dirty="0" err="1"/>
                  <a:t>Toma</a:t>
                </a:r>
                <a:endParaRPr lang="en-US" dirty="0"/>
              </a:p>
              <a:p>
                <a:r>
                  <a:rPr lang="en-US" dirty="0"/>
                  <a:t>ID       </a:t>
                </a:r>
                <a:r>
                  <a:rPr lang="en-US" dirty="0" smtClean="0"/>
                  <a:t>:</a:t>
                </a:r>
                <a:r>
                  <a:rPr lang="en-US" dirty="0"/>
                  <a:t>2201010116</a:t>
                </a:r>
                <a:endParaRPr lang="en-US" dirty="0"/>
              </a:p>
            </p:txBody>
          </p:sp>
          <p:sp>
            <p:nvSpPr>
              <p:cNvPr id="11" name="TextBox 10">
                <a:extLst>
                  <a:ext uri="{FF2B5EF4-FFF2-40B4-BE49-F238E27FC236}">
                    <a16:creationId xmlns:a16="http://schemas.microsoft.com/office/drawing/2014/main" id="{3102C565-300D-20BB-BC73-1424B76CF411}"/>
                  </a:ext>
                </a:extLst>
              </p:cNvPr>
              <p:cNvSpPr txBox="1"/>
              <p:nvPr/>
            </p:nvSpPr>
            <p:spPr>
              <a:xfrm>
                <a:off x="5949233" y="5376270"/>
                <a:ext cx="6113224" cy="646331"/>
              </a:xfrm>
              <a:prstGeom prst="rect">
                <a:avLst/>
              </a:prstGeom>
              <a:noFill/>
              <a:ln w="57150">
                <a:solidFill>
                  <a:schemeClr val="tx1"/>
                </a:solidFill>
              </a:ln>
            </p:spPr>
            <p:txBody>
              <a:bodyPr wrap="square" rtlCol="0">
                <a:spAutoFit/>
              </a:bodyPr>
              <a:lstStyle/>
              <a:p>
                <a:r>
                  <a:rPr lang="en-US" dirty="0"/>
                  <a:t>NAME </a:t>
                </a:r>
                <a:r>
                  <a:rPr lang="en-US" dirty="0" smtClean="0"/>
                  <a:t>: </a:t>
                </a:r>
                <a:r>
                  <a:rPr lang="en-US" dirty="0" err="1"/>
                  <a:t>Moumita</a:t>
                </a:r>
                <a:r>
                  <a:rPr lang="en-US" dirty="0"/>
                  <a:t> Sarkar </a:t>
                </a:r>
                <a:r>
                  <a:rPr lang="en-US" dirty="0" err="1"/>
                  <a:t>mou</a:t>
                </a:r>
                <a:r>
                  <a:rPr lang="en-US" dirty="0"/>
                  <a:t> </a:t>
                </a:r>
                <a:endParaRPr lang="en-US" dirty="0"/>
              </a:p>
              <a:p>
                <a:r>
                  <a:rPr lang="en-US" dirty="0"/>
                  <a:t>ID       </a:t>
                </a:r>
                <a:r>
                  <a:rPr lang="en-US" dirty="0"/>
                  <a:t>: 2201010117</a:t>
                </a:r>
                <a:endParaRPr lang="en-US" dirty="0"/>
              </a:p>
            </p:txBody>
          </p:sp>
          <p:sp>
            <p:nvSpPr>
              <p:cNvPr id="14" name="TextBox 13">
                <a:extLst>
                  <a:ext uri="{FF2B5EF4-FFF2-40B4-BE49-F238E27FC236}">
                    <a16:creationId xmlns:a16="http://schemas.microsoft.com/office/drawing/2014/main" id="{3102C565-300D-20BB-BC73-1424B76CF411}"/>
                  </a:ext>
                </a:extLst>
              </p:cNvPr>
              <p:cNvSpPr txBox="1"/>
              <p:nvPr/>
            </p:nvSpPr>
            <p:spPr>
              <a:xfrm>
                <a:off x="5949232" y="6083405"/>
                <a:ext cx="6113224" cy="646331"/>
              </a:xfrm>
              <a:prstGeom prst="rect">
                <a:avLst/>
              </a:prstGeom>
              <a:noFill/>
              <a:ln w="57150">
                <a:solidFill>
                  <a:schemeClr val="tx1"/>
                </a:solidFill>
              </a:ln>
            </p:spPr>
            <p:txBody>
              <a:bodyPr wrap="square" rtlCol="0">
                <a:spAutoFit/>
              </a:bodyPr>
              <a:lstStyle/>
              <a:p>
                <a:r>
                  <a:rPr lang="en-US" dirty="0"/>
                  <a:t>NAME </a:t>
                </a:r>
                <a:r>
                  <a:rPr lang="en-US" dirty="0" smtClean="0"/>
                  <a:t>:</a:t>
                </a:r>
                <a:r>
                  <a:rPr lang="en-US" dirty="0" err="1"/>
                  <a:t>Fahim</a:t>
                </a:r>
                <a:r>
                  <a:rPr lang="en-US" dirty="0"/>
                  <a:t> </a:t>
                </a:r>
                <a:r>
                  <a:rPr lang="en-US" dirty="0" smtClean="0"/>
                  <a:t>Foysal</a:t>
                </a:r>
                <a:endParaRPr lang="en-US" dirty="0"/>
              </a:p>
              <a:p>
                <a:r>
                  <a:rPr lang="en-US" dirty="0"/>
                  <a:t>ID       </a:t>
                </a:r>
                <a:r>
                  <a:rPr lang="en-US" dirty="0"/>
                  <a:t>:210101026</a:t>
                </a:r>
                <a:endParaRPr lang="en-US" dirty="0"/>
              </a:p>
            </p:txBody>
          </p:sp>
        </p:grpSp>
      </p:grpSp>
    </p:spTree>
    <p:extLst>
      <p:ext uri="{BB962C8B-B14F-4D97-AF65-F5344CB8AC3E}">
        <p14:creationId xmlns:p14="http://schemas.microsoft.com/office/powerpoint/2010/main" val="3189576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87"/>
        <p:cNvGrpSpPr/>
        <p:nvPr/>
      </p:nvGrpSpPr>
      <p:grpSpPr>
        <a:xfrm>
          <a:off x="0" y="0"/>
          <a:ext cx="0" cy="0"/>
          <a:chOff x="0" y="0"/>
          <a:chExt cx="0" cy="0"/>
        </a:xfrm>
      </p:grpSpPr>
      <p:sp>
        <p:nvSpPr>
          <p:cNvPr id="2" name="TextBox 1">
            <a:extLst>
              <a:ext uri="{FF2B5EF4-FFF2-40B4-BE49-F238E27FC236}">
                <a16:creationId xmlns:a16="http://schemas.microsoft.com/office/drawing/2014/main" id="{09A4421B-C46B-3265-C51E-037CF9610E96}"/>
              </a:ext>
            </a:extLst>
          </p:cNvPr>
          <p:cNvSpPr txBox="1"/>
          <p:nvPr/>
        </p:nvSpPr>
        <p:spPr>
          <a:xfrm>
            <a:off x="633047" y="914400"/>
            <a:ext cx="3742006" cy="1323439"/>
          </a:xfrm>
          <a:prstGeom prst="rect">
            <a:avLst/>
          </a:prstGeom>
          <a:solidFill>
            <a:schemeClr val="tx1">
              <a:lumMod val="50000"/>
              <a:lumOff val="50000"/>
            </a:schemeClr>
          </a:solidFill>
        </p:spPr>
        <p:txBody>
          <a:bodyPr wrap="square" rtlCol="0">
            <a:spAutoFit/>
          </a:bodyPr>
          <a:lstStyle/>
          <a:p>
            <a:r>
              <a:rPr lang="en-US" sz="4000" dirty="0">
                <a:solidFill>
                  <a:schemeClr val="bg1"/>
                </a:solidFill>
              </a:rPr>
              <a:t>08.</a:t>
            </a:r>
          </a:p>
          <a:p>
            <a:r>
              <a:rPr lang="en-US" sz="4000" dirty="0">
                <a:solidFill>
                  <a:schemeClr val="bg1"/>
                </a:solidFill>
              </a:rPr>
              <a:t>Reference</a:t>
            </a:r>
          </a:p>
        </p:txBody>
      </p:sp>
      <p:sp>
        <p:nvSpPr>
          <p:cNvPr id="3" name="TextBox 2">
            <a:extLst>
              <a:ext uri="{FF2B5EF4-FFF2-40B4-BE49-F238E27FC236}">
                <a16:creationId xmlns:a16="http://schemas.microsoft.com/office/drawing/2014/main" id="{99224371-E760-C4DE-657A-CD2826DA7380}"/>
              </a:ext>
            </a:extLst>
          </p:cNvPr>
          <p:cNvSpPr txBox="1"/>
          <p:nvPr/>
        </p:nvSpPr>
        <p:spPr>
          <a:xfrm>
            <a:off x="804547" y="3251293"/>
            <a:ext cx="10988523" cy="3108543"/>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2800" dirty="0">
                <a:solidFill>
                  <a:schemeClr val="bg1"/>
                </a:solidFill>
                <a:hlinkClick r:id="rId5"/>
              </a:rPr>
              <a:t>https://</a:t>
            </a:r>
            <a:r>
              <a:rPr lang="en-US" sz="2800" dirty="0" smtClean="0">
                <a:solidFill>
                  <a:schemeClr val="bg1"/>
                </a:solidFill>
                <a:hlinkClick r:id="rId5"/>
              </a:rPr>
              <a:t>tome.app/bangladesh-army-university-of-science-and-technology-7bc/untitled-tome-clkj9yk4w01brpi5rtdxeo4il</a:t>
            </a:r>
            <a:endParaRPr lang="en-US" sz="2800" dirty="0" smtClean="0">
              <a:solidFill>
                <a:schemeClr val="bg1"/>
              </a:solidFill>
            </a:endParaRPr>
          </a:p>
          <a:p>
            <a:endParaRPr lang="en-US" sz="2800" dirty="0">
              <a:solidFill>
                <a:schemeClr val="bg1"/>
              </a:solidFill>
            </a:endParaRPr>
          </a:p>
          <a:p>
            <a:r>
              <a:rPr lang="en-US" sz="2800" dirty="0">
                <a:solidFill>
                  <a:schemeClr val="bg1"/>
                </a:solidFill>
                <a:hlinkClick r:id="rId6"/>
              </a:rPr>
              <a:t>https://</a:t>
            </a:r>
            <a:r>
              <a:rPr lang="en-US" sz="2800" dirty="0" smtClean="0">
                <a:solidFill>
                  <a:schemeClr val="bg1"/>
                </a:solidFill>
                <a:hlinkClick r:id="rId6"/>
              </a:rPr>
              <a:t>www.kashipara.com</a:t>
            </a:r>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ChatGPT3.0</a:t>
            </a:r>
          </a:p>
          <a:p>
            <a:endParaRPr lang="en-US" sz="2800" dirty="0">
              <a:solidFill>
                <a:schemeClr val="bg1"/>
              </a:solidFill>
            </a:endParaRPr>
          </a:p>
        </p:txBody>
      </p:sp>
    </p:spTree>
    <p:extLst>
      <p:ext uri="{BB962C8B-B14F-4D97-AF65-F5344CB8AC3E}">
        <p14:creationId xmlns:p14="http://schemas.microsoft.com/office/powerpoint/2010/main" val="1819354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87"/>
        <p:cNvGrpSpPr/>
        <p:nvPr/>
      </p:nvGrpSpPr>
      <p:grpSpPr>
        <a:xfrm>
          <a:off x="0" y="0"/>
          <a:ext cx="0" cy="0"/>
          <a:chOff x="0" y="0"/>
          <a:chExt cx="0" cy="0"/>
        </a:xfrm>
      </p:grpSpPr>
      <p:sp>
        <p:nvSpPr>
          <p:cNvPr id="2" name="Rectangle 1">
            <a:extLst>
              <a:ext uri="{FF2B5EF4-FFF2-40B4-BE49-F238E27FC236}">
                <a16:creationId xmlns:a16="http://schemas.microsoft.com/office/drawing/2014/main" id="{24461F19-6DF6-6FF8-DC0B-2F0CC2BC70B3}"/>
              </a:ext>
            </a:extLst>
          </p:cNvPr>
          <p:cNvSpPr/>
          <p:nvPr/>
        </p:nvSpPr>
        <p:spPr>
          <a:xfrm>
            <a:off x="1922930" y="1304364"/>
            <a:ext cx="8727142" cy="4545106"/>
          </a:xfrm>
          <a:prstGeom prst="rect">
            <a:avLst/>
          </a:prstGeom>
          <a:solidFill>
            <a:schemeClr val="accent6">
              <a:lumMod val="50000"/>
            </a:schemeClr>
          </a:solidFill>
          <a:effectLst>
            <a:glow rad="228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500" dirty="0">
                <a:latin typeface="Cooper Black" panose="0208090404030B020404" pitchFamily="18" charset="0"/>
              </a:rPr>
              <a:t>Thanks</a:t>
            </a:r>
            <a:br>
              <a:rPr lang="en-US" sz="11500" dirty="0">
                <a:latin typeface="Cooper Black" panose="0208090404030B020404" pitchFamily="18" charset="0"/>
              </a:rPr>
            </a:br>
            <a:r>
              <a:rPr lang="en-US" sz="11500" dirty="0">
                <a:latin typeface="Cooper Black" panose="0208090404030B020404" pitchFamily="18" charset="0"/>
              </a:rPr>
              <a:t>Everyone </a:t>
            </a:r>
          </a:p>
        </p:txBody>
      </p:sp>
    </p:spTree>
    <p:extLst>
      <p:ext uri="{BB962C8B-B14F-4D97-AF65-F5344CB8AC3E}">
        <p14:creationId xmlns:p14="http://schemas.microsoft.com/office/powerpoint/2010/main" val="3502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23"/>
        <p:cNvGrpSpPr/>
        <p:nvPr/>
      </p:nvGrpSpPr>
      <p:grpSpPr>
        <a:xfrm>
          <a:off x="0" y="0"/>
          <a:ext cx="0" cy="0"/>
          <a:chOff x="0" y="0"/>
          <a:chExt cx="0" cy="0"/>
        </a:xfrm>
      </p:grpSpPr>
      <p:sp>
        <p:nvSpPr>
          <p:cNvPr id="425" name="Google Shape;425;p44"/>
          <p:cNvSpPr txBox="1">
            <a:spLocks noGrp="1"/>
          </p:cNvSpPr>
          <p:nvPr>
            <p:ph type="ctrTitle" idx="21"/>
          </p:nvPr>
        </p:nvSpPr>
        <p:spPr>
          <a:xfrm>
            <a:off x="967500" y="719333"/>
            <a:ext cx="10158400" cy="770400"/>
          </a:xfrm>
          <a:prstGeom prst="rect">
            <a:avLst/>
          </a:prstGeom>
        </p:spPr>
        <p:txBody>
          <a:bodyPr spcFirstLastPara="1" wrap="square" lIns="121900" tIns="121900" rIns="121900" bIns="121900" anchor="t" anchorCtr="0">
            <a:noAutofit/>
          </a:bodyPr>
          <a:lstStyle/>
          <a:p>
            <a:r>
              <a:rPr lang="en" sz="4800" dirty="0"/>
              <a:t>Table of Contents</a:t>
            </a:r>
            <a:endParaRPr sz="4800" dirty="0"/>
          </a:p>
        </p:txBody>
      </p:sp>
      <p:sp>
        <p:nvSpPr>
          <p:cNvPr id="426" name="Google Shape;426;p44"/>
          <p:cNvSpPr txBox="1">
            <a:spLocks noGrp="1"/>
          </p:cNvSpPr>
          <p:nvPr>
            <p:ph type="ctrTitle"/>
          </p:nvPr>
        </p:nvSpPr>
        <p:spPr>
          <a:xfrm>
            <a:off x="-76791" y="2293084"/>
            <a:ext cx="2858800" cy="770400"/>
          </a:xfrm>
          <a:prstGeom prst="rect">
            <a:avLst/>
          </a:prstGeom>
        </p:spPr>
        <p:txBody>
          <a:bodyPr spcFirstLastPara="1" wrap="square" lIns="121900" tIns="121900" rIns="121900" bIns="121900" anchor="b" anchorCtr="0">
            <a:noAutofit/>
          </a:bodyPr>
          <a:lstStyle/>
          <a:p>
            <a:pPr algn="l"/>
            <a:r>
              <a:rPr lang="en" dirty="0"/>
              <a:t>Introduction</a:t>
            </a:r>
            <a:endParaRPr dirty="0"/>
          </a:p>
        </p:txBody>
      </p:sp>
      <p:sp>
        <p:nvSpPr>
          <p:cNvPr id="427" name="Google Shape;427;p44"/>
          <p:cNvSpPr txBox="1">
            <a:spLocks noGrp="1"/>
          </p:cNvSpPr>
          <p:nvPr>
            <p:ph type="subTitle" idx="1"/>
          </p:nvPr>
        </p:nvSpPr>
        <p:spPr>
          <a:xfrm>
            <a:off x="-37545" y="2952408"/>
            <a:ext cx="2858800" cy="763200"/>
          </a:xfrm>
          <a:prstGeom prst="rect">
            <a:avLst/>
          </a:prstGeom>
        </p:spPr>
        <p:txBody>
          <a:bodyPr spcFirstLastPara="1" wrap="square" lIns="121900" tIns="121900" rIns="121900" bIns="121900" anchor="t" anchorCtr="0">
            <a:noAutofit/>
          </a:bodyPr>
          <a:lstStyle/>
          <a:p>
            <a:pPr marL="0" indent="0" algn="l"/>
            <a:r>
              <a:rPr lang="en" sz="1600" dirty="0"/>
              <a:t>Provides a background and context</a:t>
            </a:r>
            <a:endParaRPr sz="1600" dirty="0"/>
          </a:p>
        </p:txBody>
      </p:sp>
      <p:sp>
        <p:nvSpPr>
          <p:cNvPr id="428" name="Google Shape;428;p44"/>
          <p:cNvSpPr txBox="1">
            <a:spLocks noGrp="1"/>
          </p:cNvSpPr>
          <p:nvPr>
            <p:ph type="title" idx="2"/>
          </p:nvPr>
        </p:nvSpPr>
        <p:spPr>
          <a:xfrm>
            <a:off x="319600" y="1729016"/>
            <a:ext cx="2338400" cy="770400"/>
          </a:xfrm>
          <a:prstGeom prst="rect">
            <a:avLst/>
          </a:prstGeom>
        </p:spPr>
        <p:txBody>
          <a:bodyPr spcFirstLastPara="1" wrap="square" lIns="121900" tIns="121900" rIns="121900" bIns="121900" anchor="ctr" anchorCtr="0">
            <a:noAutofit/>
          </a:bodyPr>
          <a:lstStyle/>
          <a:p>
            <a:pPr algn="l"/>
            <a:r>
              <a:rPr lang="en" dirty="0"/>
              <a:t>01</a:t>
            </a:r>
            <a:endParaRPr dirty="0"/>
          </a:p>
        </p:txBody>
      </p:sp>
      <p:sp>
        <p:nvSpPr>
          <p:cNvPr id="429" name="Google Shape;429;p44"/>
          <p:cNvSpPr txBox="1">
            <a:spLocks noGrp="1"/>
          </p:cNvSpPr>
          <p:nvPr>
            <p:ph type="ctrTitle" idx="3"/>
          </p:nvPr>
        </p:nvSpPr>
        <p:spPr>
          <a:xfrm>
            <a:off x="3157297" y="2378245"/>
            <a:ext cx="2858800" cy="770400"/>
          </a:xfrm>
          <a:prstGeom prst="rect">
            <a:avLst/>
          </a:prstGeom>
        </p:spPr>
        <p:txBody>
          <a:bodyPr spcFirstLastPara="1" wrap="square" lIns="121900" tIns="121900" rIns="121900" bIns="121900" anchor="b" anchorCtr="0">
            <a:noAutofit/>
          </a:bodyPr>
          <a:lstStyle/>
          <a:p>
            <a:pPr algn="l"/>
            <a:r>
              <a:rPr lang="en" dirty="0"/>
              <a:t>Problem Definition</a:t>
            </a:r>
            <a:endParaRPr dirty="0"/>
          </a:p>
        </p:txBody>
      </p:sp>
      <p:sp>
        <p:nvSpPr>
          <p:cNvPr id="430" name="Google Shape;430;p44"/>
          <p:cNvSpPr txBox="1">
            <a:spLocks noGrp="1"/>
          </p:cNvSpPr>
          <p:nvPr>
            <p:ph type="subTitle" idx="4"/>
          </p:nvPr>
        </p:nvSpPr>
        <p:spPr>
          <a:xfrm>
            <a:off x="2981079" y="2980801"/>
            <a:ext cx="2858800" cy="763200"/>
          </a:xfrm>
          <a:prstGeom prst="rect">
            <a:avLst/>
          </a:prstGeom>
        </p:spPr>
        <p:txBody>
          <a:bodyPr spcFirstLastPara="1" wrap="square" lIns="121900" tIns="121900" rIns="121900" bIns="121900" anchor="t" anchorCtr="0">
            <a:noAutofit/>
          </a:bodyPr>
          <a:lstStyle/>
          <a:p>
            <a:pPr marL="0" indent="0" algn="l"/>
            <a:r>
              <a:rPr lang="en" sz="1600" dirty="0"/>
              <a:t>Identifies the problem the project is trying to solve.</a:t>
            </a:r>
            <a:endParaRPr sz="1600" dirty="0"/>
          </a:p>
        </p:txBody>
      </p:sp>
      <p:sp>
        <p:nvSpPr>
          <p:cNvPr id="431" name="Google Shape;431;p44"/>
          <p:cNvSpPr txBox="1">
            <a:spLocks noGrp="1"/>
          </p:cNvSpPr>
          <p:nvPr>
            <p:ph type="title" idx="5"/>
          </p:nvPr>
        </p:nvSpPr>
        <p:spPr>
          <a:xfrm>
            <a:off x="3141744" y="1701466"/>
            <a:ext cx="2338400" cy="770400"/>
          </a:xfrm>
          <a:prstGeom prst="rect">
            <a:avLst/>
          </a:prstGeom>
        </p:spPr>
        <p:txBody>
          <a:bodyPr spcFirstLastPara="1" wrap="square" lIns="121900" tIns="121900" rIns="121900" bIns="121900" anchor="ctr" anchorCtr="0">
            <a:noAutofit/>
          </a:bodyPr>
          <a:lstStyle/>
          <a:p>
            <a:pPr algn="l"/>
            <a:r>
              <a:rPr lang="en" dirty="0"/>
              <a:t>02</a:t>
            </a:r>
            <a:endParaRPr dirty="0"/>
          </a:p>
        </p:txBody>
      </p:sp>
      <p:sp>
        <p:nvSpPr>
          <p:cNvPr id="432" name="Google Shape;432;p44"/>
          <p:cNvSpPr txBox="1">
            <a:spLocks noGrp="1"/>
          </p:cNvSpPr>
          <p:nvPr>
            <p:ph type="ctrTitle" idx="6"/>
          </p:nvPr>
        </p:nvSpPr>
        <p:spPr>
          <a:xfrm>
            <a:off x="6175905" y="2263463"/>
            <a:ext cx="2858800" cy="770400"/>
          </a:xfrm>
          <a:prstGeom prst="rect">
            <a:avLst/>
          </a:prstGeom>
        </p:spPr>
        <p:txBody>
          <a:bodyPr spcFirstLastPara="1" wrap="square" lIns="121900" tIns="121900" rIns="121900" bIns="121900" anchor="b" anchorCtr="0">
            <a:noAutofit/>
          </a:bodyPr>
          <a:lstStyle/>
          <a:p>
            <a:pPr algn="l"/>
            <a:r>
              <a:rPr lang="en" dirty="0"/>
              <a:t>Objectives</a:t>
            </a:r>
            <a:endParaRPr dirty="0"/>
          </a:p>
        </p:txBody>
      </p:sp>
      <p:sp>
        <p:nvSpPr>
          <p:cNvPr id="433" name="Google Shape;433;p44"/>
          <p:cNvSpPr txBox="1">
            <a:spLocks noGrp="1"/>
          </p:cNvSpPr>
          <p:nvPr>
            <p:ph type="subTitle" idx="7"/>
          </p:nvPr>
        </p:nvSpPr>
        <p:spPr>
          <a:xfrm>
            <a:off x="6051040" y="2848157"/>
            <a:ext cx="2858800" cy="763200"/>
          </a:xfrm>
          <a:prstGeom prst="rect">
            <a:avLst/>
          </a:prstGeom>
        </p:spPr>
        <p:txBody>
          <a:bodyPr spcFirstLastPara="1" wrap="square" lIns="121900" tIns="121900" rIns="121900" bIns="121900" anchor="t" anchorCtr="0">
            <a:noAutofit/>
          </a:bodyPr>
          <a:lstStyle/>
          <a:p>
            <a:pPr marL="0" indent="0" algn="l"/>
            <a:r>
              <a:rPr lang="en" sz="1600" dirty="0"/>
              <a:t>Outlines the specific goals and objectives</a:t>
            </a:r>
            <a:endParaRPr sz="1600" dirty="0"/>
          </a:p>
        </p:txBody>
      </p:sp>
      <p:sp>
        <p:nvSpPr>
          <p:cNvPr id="434" name="Google Shape;434;p44"/>
          <p:cNvSpPr txBox="1">
            <a:spLocks noGrp="1"/>
          </p:cNvSpPr>
          <p:nvPr>
            <p:ph type="title" idx="8"/>
          </p:nvPr>
        </p:nvSpPr>
        <p:spPr>
          <a:xfrm>
            <a:off x="6213302" y="1783745"/>
            <a:ext cx="2338400" cy="770400"/>
          </a:xfrm>
          <a:prstGeom prst="rect">
            <a:avLst/>
          </a:prstGeom>
        </p:spPr>
        <p:txBody>
          <a:bodyPr spcFirstLastPara="1" wrap="square" lIns="121900" tIns="121900" rIns="121900" bIns="121900" anchor="ctr" anchorCtr="0">
            <a:noAutofit/>
          </a:bodyPr>
          <a:lstStyle/>
          <a:p>
            <a:pPr algn="l"/>
            <a:r>
              <a:rPr lang="en" dirty="0"/>
              <a:t>03</a:t>
            </a:r>
            <a:endParaRPr dirty="0"/>
          </a:p>
        </p:txBody>
      </p:sp>
      <p:sp>
        <p:nvSpPr>
          <p:cNvPr id="435" name="Google Shape;435;p44"/>
          <p:cNvSpPr txBox="1">
            <a:spLocks noGrp="1"/>
          </p:cNvSpPr>
          <p:nvPr>
            <p:ph type="ctrTitle" idx="9"/>
          </p:nvPr>
        </p:nvSpPr>
        <p:spPr>
          <a:xfrm>
            <a:off x="95200" y="4965881"/>
            <a:ext cx="2562800" cy="687200"/>
          </a:xfrm>
          <a:prstGeom prst="rect">
            <a:avLst/>
          </a:prstGeom>
        </p:spPr>
        <p:txBody>
          <a:bodyPr spcFirstLastPara="1" wrap="square" lIns="121900" tIns="121900" rIns="121900" bIns="121900" anchor="b" anchorCtr="0">
            <a:noAutofit/>
          </a:bodyPr>
          <a:lstStyle/>
          <a:p>
            <a:r>
              <a:rPr lang="en" dirty="0"/>
              <a:t>Methodology</a:t>
            </a:r>
            <a:endParaRPr dirty="0"/>
          </a:p>
        </p:txBody>
      </p:sp>
      <p:sp>
        <p:nvSpPr>
          <p:cNvPr id="436" name="Google Shape;436;p44"/>
          <p:cNvSpPr txBox="1">
            <a:spLocks noGrp="1"/>
          </p:cNvSpPr>
          <p:nvPr>
            <p:ph type="subTitle" idx="13"/>
          </p:nvPr>
        </p:nvSpPr>
        <p:spPr>
          <a:xfrm>
            <a:off x="157555" y="5601489"/>
            <a:ext cx="2858800" cy="981600"/>
          </a:xfrm>
          <a:prstGeom prst="rect">
            <a:avLst/>
          </a:prstGeom>
        </p:spPr>
        <p:txBody>
          <a:bodyPr spcFirstLastPara="1" wrap="square" lIns="121900" tIns="121900" rIns="121900" bIns="121900" anchor="t" anchorCtr="0">
            <a:noAutofit/>
          </a:bodyPr>
          <a:lstStyle/>
          <a:p>
            <a:pPr marL="0" indent="0"/>
            <a:r>
              <a:rPr lang="en" sz="1600" dirty="0"/>
              <a:t>Describes the approach and process for delivering the project.</a:t>
            </a:r>
            <a:endParaRPr sz="1600" dirty="0"/>
          </a:p>
        </p:txBody>
      </p:sp>
      <p:sp>
        <p:nvSpPr>
          <p:cNvPr id="437" name="Google Shape;437;p44"/>
          <p:cNvSpPr txBox="1">
            <a:spLocks noGrp="1"/>
          </p:cNvSpPr>
          <p:nvPr>
            <p:ph type="title" idx="14"/>
          </p:nvPr>
        </p:nvSpPr>
        <p:spPr>
          <a:xfrm>
            <a:off x="9284861" y="1838951"/>
            <a:ext cx="2096400" cy="687200"/>
          </a:xfrm>
          <a:prstGeom prst="rect">
            <a:avLst/>
          </a:prstGeom>
        </p:spPr>
        <p:txBody>
          <a:bodyPr spcFirstLastPara="1" wrap="square" lIns="121900" tIns="121900" rIns="121900" bIns="121900" anchor="ctr" anchorCtr="0">
            <a:noAutofit/>
          </a:bodyPr>
          <a:lstStyle/>
          <a:p>
            <a:r>
              <a:rPr lang="en" dirty="0"/>
              <a:t>04</a:t>
            </a:r>
            <a:endParaRPr dirty="0"/>
          </a:p>
        </p:txBody>
      </p:sp>
      <p:sp>
        <p:nvSpPr>
          <p:cNvPr id="438" name="Google Shape;438;p44"/>
          <p:cNvSpPr txBox="1">
            <a:spLocks noGrp="1"/>
          </p:cNvSpPr>
          <p:nvPr>
            <p:ph type="ctrTitle" idx="15"/>
          </p:nvPr>
        </p:nvSpPr>
        <p:spPr>
          <a:xfrm>
            <a:off x="2907754" y="5003713"/>
            <a:ext cx="2990800" cy="687200"/>
          </a:xfrm>
          <a:prstGeom prst="rect">
            <a:avLst/>
          </a:prstGeom>
        </p:spPr>
        <p:txBody>
          <a:bodyPr spcFirstLastPara="1" wrap="square" lIns="121900" tIns="121900" rIns="121900" bIns="121900" anchor="b" anchorCtr="0">
            <a:noAutofit/>
          </a:bodyPr>
          <a:lstStyle/>
          <a:p>
            <a:pPr>
              <a:buClr>
                <a:schemeClr val="dk1"/>
              </a:buClr>
              <a:buSzPts val="1100"/>
            </a:pPr>
            <a:r>
              <a:rPr lang="en" dirty="0"/>
              <a:t>Tools &amp; Technology</a:t>
            </a:r>
            <a:endParaRPr dirty="0"/>
          </a:p>
        </p:txBody>
      </p:sp>
      <p:sp>
        <p:nvSpPr>
          <p:cNvPr id="439" name="Google Shape;439;p44"/>
          <p:cNvSpPr txBox="1">
            <a:spLocks noGrp="1"/>
          </p:cNvSpPr>
          <p:nvPr>
            <p:ph type="subTitle" idx="16"/>
          </p:nvPr>
        </p:nvSpPr>
        <p:spPr>
          <a:xfrm>
            <a:off x="2998366" y="5611007"/>
            <a:ext cx="2562800" cy="981600"/>
          </a:xfrm>
          <a:prstGeom prst="rect">
            <a:avLst/>
          </a:prstGeom>
        </p:spPr>
        <p:txBody>
          <a:bodyPr spcFirstLastPara="1" wrap="square" lIns="121900" tIns="121900" rIns="121900" bIns="121900" anchor="t" anchorCtr="0">
            <a:noAutofit/>
          </a:bodyPr>
          <a:lstStyle/>
          <a:p>
            <a:pPr marL="0" indent="0"/>
            <a:r>
              <a:rPr lang="en" sz="1600" dirty="0"/>
              <a:t>Lists the technologies and tools that will be used for the project.</a:t>
            </a:r>
            <a:endParaRPr sz="1600" dirty="0"/>
          </a:p>
        </p:txBody>
      </p:sp>
      <p:sp>
        <p:nvSpPr>
          <p:cNvPr id="440" name="Google Shape;440;p44"/>
          <p:cNvSpPr txBox="1">
            <a:spLocks noGrp="1"/>
          </p:cNvSpPr>
          <p:nvPr>
            <p:ph type="title" idx="17"/>
          </p:nvPr>
        </p:nvSpPr>
        <p:spPr>
          <a:xfrm>
            <a:off x="2998366" y="4444442"/>
            <a:ext cx="1559347" cy="687200"/>
          </a:xfrm>
          <a:prstGeom prst="rect">
            <a:avLst/>
          </a:prstGeom>
        </p:spPr>
        <p:txBody>
          <a:bodyPr spcFirstLastPara="1" wrap="square" lIns="121900" tIns="121900" rIns="121900" bIns="121900" anchor="ctr" anchorCtr="0">
            <a:noAutofit/>
          </a:bodyPr>
          <a:lstStyle/>
          <a:p>
            <a:r>
              <a:rPr lang="en" dirty="0"/>
              <a:t>06</a:t>
            </a:r>
            <a:endParaRPr dirty="0"/>
          </a:p>
        </p:txBody>
      </p:sp>
      <p:sp>
        <p:nvSpPr>
          <p:cNvPr id="441" name="Google Shape;441;p44"/>
          <p:cNvSpPr txBox="1">
            <a:spLocks noGrp="1"/>
          </p:cNvSpPr>
          <p:nvPr>
            <p:ph type="ctrTitle" idx="18"/>
          </p:nvPr>
        </p:nvSpPr>
        <p:spPr>
          <a:xfrm>
            <a:off x="5857166" y="5013231"/>
            <a:ext cx="2562800" cy="687200"/>
          </a:xfrm>
          <a:prstGeom prst="rect">
            <a:avLst/>
          </a:prstGeom>
        </p:spPr>
        <p:txBody>
          <a:bodyPr spcFirstLastPara="1" wrap="square" lIns="121900" tIns="121900" rIns="121900" bIns="121900" anchor="b" anchorCtr="0">
            <a:noAutofit/>
          </a:bodyPr>
          <a:lstStyle/>
          <a:p>
            <a:r>
              <a:rPr lang="en" dirty="0"/>
              <a:t>Conclusion</a:t>
            </a:r>
            <a:endParaRPr dirty="0"/>
          </a:p>
        </p:txBody>
      </p:sp>
      <p:sp>
        <p:nvSpPr>
          <p:cNvPr id="442" name="Google Shape;442;p44"/>
          <p:cNvSpPr txBox="1">
            <a:spLocks noGrp="1"/>
          </p:cNvSpPr>
          <p:nvPr>
            <p:ph type="subTitle" idx="19"/>
          </p:nvPr>
        </p:nvSpPr>
        <p:spPr>
          <a:xfrm>
            <a:off x="5857166" y="5601489"/>
            <a:ext cx="2562800" cy="680800"/>
          </a:xfrm>
          <a:prstGeom prst="rect">
            <a:avLst/>
          </a:prstGeom>
        </p:spPr>
        <p:txBody>
          <a:bodyPr spcFirstLastPara="1" wrap="square" lIns="121900" tIns="121900" rIns="121900" bIns="121900" anchor="t" anchorCtr="0">
            <a:noAutofit/>
          </a:bodyPr>
          <a:lstStyle/>
          <a:p>
            <a:pPr marL="0" indent="0"/>
            <a:r>
              <a:rPr lang="en" sz="1600" dirty="0"/>
              <a:t>Summarizes the main findings and outcomes</a:t>
            </a:r>
            <a:endParaRPr sz="1600" dirty="0"/>
          </a:p>
        </p:txBody>
      </p:sp>
      <p:sp>
        <p:nvSpPr>
          <p:cNvPr id="443" name="Google Shape;443;p44"/>
          <p:cNvSpPr txBox="1">
            <a:spLocks noGrp="1"/>
          </p:cNvSpPr>
          <p:nvPr>
            <p:ph type="title" idx="20"/>
          </p:nvPr>
        </p:nvSpPr>
        <p:spPr>
          <a:xfrm>
            <a:off x="5977188" y="4353825"/>
            <a:ext cx="2096400" cy="687200"/>
          </a:xfrm>
          <a:prstGeom prst="rect">
            <a:avLst/>
          </a:prstGeom>
        </p:spPr>
        <p:txBody>
          <a:bodyPr spcFirstLastPara="1" wrap="square" lIns="121900" tIns="121900" rIns="121900" bIns="121900" anchor="ctr" anchorCtr="0">
            <a:noAutofit/>
          </a:bodyPr>
          <a:lstStyle/>
          <a:p>
            <a:r>
              <a:rPr lang="en" dirty="0"/>
              <a:t>07</a:t>
            </a:r>
            <a:endParaRPr dirty="0"/>
          </a:p>
        </p:txBody>
      </p:sp>
      <p:sp>
        <p:nvSpPr>
          <p:cNvPr id="444" name="Google Shape;444;p44"/>
          <p:cNvSpPr txBox="1">
            <a:spLocks noGrp="1"/>
          </p:cNvSpPr>
          <p:nvPr>
            <p:ph type="ctrTitle" idx="18"/>
          </p:nvPr>
        </p:nvSpPr>
        <p:spPr>
          <a:xfrm>
            <a:off x="8616000" y="5013231"/>
            <a:ext cx="2487200" cy="730000"/>
          </a:xfrm>
          <a:prstGeom prst="rect">
            <a:avLst/>
          </a:prstGeom>
        </p:spPr>
        <p:txBody>
          <a:bodyPr spcFirstLastPara="1" wrap="square" lIns="121900" tIns="121900" rIns="121900" bIns="121900" anchor="b" anchorCtr="0">
            <a:noAutofit/>
          </a:bodyPr>
          <a:lstStyle/>
          <a:p>
            <a:r>
              <a:rPr lang="en"/>
              <a:t>References</a:t>
            </a:r>
            <a:endParaRPr/>
          </a:p>
        </p:txBody>
      </p:sp>
      <p:sp>
        <p:nvSpPr>
          <p:cNvPr id="445" name="Google Shape;445;p44"/>
          <p:cNvSpPr txBox="1">
            <a:spLocks noGrp="1"/>
          </p:cNvSpPr>
          <p:nvPr>
            <p:ph type="subTitle" idx="19"/>
          </p:nvPr>
        </p:nvSpPr>
        <p:spPr>
          <a:xfrm>
            <a:off x="8616000" y="5662175"/>
            <a:ext cx="2487200" cy="723600"/>
          </a:xfrm>
          <a:prstGeom prst="rect">
            <a:avLst/>
          </a:prstGeom>
        </p:spPr>
        <p:txBody>
          <a:bodyPr spcFirstLastPara="1" wrap="square" lIns="121900" tIns="121900" rIns="121900" bIns="121900" anchor="t" anchorCtr="0">
            <a:noAutofit/>
          </a:bodyPr>
          <a:lstStyle/>
          <a:p>
            <a:pPr marL="0" indent="0"/>
            <a:r>
              <a:rPr lang="en" sz="1600"/>
              <a:t>Lists the sources of information and materials</a:t>
            </a:r>
            <a:endParaRPr sz="1600"/>
          </a:p>
        </p:txBody>
      </p:sp>
      <p:sp>
        <p:nvSpPr>
          <p:cNvPr id="446" name="Google Shape;446;p44"/>
          <p:cNvSpPr txBox="1">
            <a:spLocks noGrp="1"/>
          </p:cNvSpPr>
          <p:nvPr>
            <p:ph type="title" idx="20"/>
          </p:nvPr>
        </p:nvSpPr>
        <p:spPr>
          <a:xfrm>
            <a:off x="8616013" y="4370700"/>
            <a:ext cx="2034400" cy="730000"/>
          </a:xfrm>
          <a:prstGeom prst="rect">
            <a:avLst/>
          </a:prstGeom>
        </p:spPr>
        <p:txBody>
          <a:bodyPr spcFirstLastPara="1" wrap="square" lIns="121900" tIns="121900" rIns="121900" bIns="121900" anchor="ctr" anchorCtr="0">
            <a:noAutofit/>
          </a:bodyPr>
          <a:lstStyle/>
          <a:p>
            <a:r>
              <a:rPr lang="en" dirty="0"/>
              <a:t>08</a:t>
            </a:r>
            <a:endParaRPr dirty="0"/>
          </a:p>
        </p:txBody>
      </p:sp>
      <p:sp>
        <p:nvSpPr>
          <p:cNvPr id="2" name="TextBox 1">
            <a:extLst>
              <a:ext uri="{FF2B5EF4-FFF2-40B4-BE49-F238E27FC236}">
                <a16:creationId xmlns:a16="http://schemas.microsoft.com/office/drawing/2014/main" id="{3BCB9477-36CD-A852-5BB0-DD8D3ABD80AE}"/>
              </a:ext>
            </a:extLst>
          </p:cNvPr>
          <p:cNvSpPr txBox="1"/>
          <p:nvPr/>
        </p:nvSpPr>
        <p:spPr>
          <a:xfrm>
            <a:off x="301968" y="4300645"/>
            <a:ext cx="2242364" cy="830997"/>
          </a:xfrm>
          <a:prstGeom prst="rect">
            <a:avLst/>
          </a:prstGeom>
          <a:noFill/>
        </p:spPr>
        <p:txBody>
          <a:bodyPr wrap="square" rtlCol="0">
            <a:spAutoFit/>
          </a:bodyPr>
          <a:lstStyle/>
          <a:p>
            <a:r>
              <a:rPr lang="en" sz="4800" dirty="0">
                <a:solidFill>
                  <a:schemeClr val="tx2"/>
                </a:solidFill>
              </a:rPr>
              <a:t>05</a:t>
            </a:r>
          </a:p>
        </p:txBody>
      </p:sp>
      <p:sp>
        <p:nvSpPr>
          <p:cNvPr id="3" name="TextBox 2">
            <a:extLst>
              <a:ext uri="{FF2B5EF4-FFF2-40B4-BE49-F238E27FC236}">
                <a16:creationId xmlns:a16="http://schemas.microsoft.com/office/drawing/2014/main" id="{BB359273-F39F-97FE-9550-42301454A253}"/>
              </a:ext>
            </a:extLst>
          </p:cNvPr>
          <p:cNvSpPr txBox="1"/>
          <p:nvPr/>
        </p:nvSpPr>
        <p:spPr>
          <a:xfrm>
            <a:off x="8909840" y="2507965"/>
            <a:ext cx="3481146" cy="461665"/>
          </a:xfrm>
          <a:prstGeom prst="rect">
            <a:avLst/>
          </a:prstGeom>
          <a:noFill/>
        </p:spPr>
        <p:txBody>
          <a:bodyPr wrap="square" rtlCol="0">
            <a:spAutoFit/>
          </a:bodyPr>
          <a:lstStyle/>
          <a:p>
            <a:r>
              <a:rPr lang="en-US" sz="2400" dirty="0">
                <a:solidFill>
                  <a:schemeClr val="bg1"/>
                </a:solidFill>
              </a:rPr>
              <a:t>Relative application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87"/>
        <p:cNvGrpSpPr/>
        <p:nvPr/>
      </p:nvGrpSpPr>
      <p:grpSpPr>
        <a:xfrm>
          <a:off x="0" y="0"/>
          <a:ext cx="0" cy="0"/>
          <a:chOff x="0" y="0"/>
          <a:chExt cx="0" cy="0"/>
        </a:xfrm>
      </p:grpSpPr>
      <p:sp>
        <p:nvSpPr>
          <p:cNvPr id="2" name="TextBox 1">
            <a:extLst>
              <a:ext uri="{FF2B5EF4-FFF2-40B4-BE49-F238E27FC236}">
                <a16:creationId xmlns:a16="http://schemas.microsoft.com/office/drawing/2014/main" id="{81A9BF6B-4D03-7C84-4F17-707BFFFFBC70}"/>
              </a:ext>
            </a:extLst>
          </p:cNvPr>
          <p:cNvSpPr txBox="1"/>
          <p:nvPr/>
        </p:nvSpPr>
        <p:spPr>
          <a:xfrm>
            <a:off x="800100" y="828675"/>
            <a:ext cx="3200400" cy="1600438"/>
          </a:xfrm>
          <a:prstGeom prst="rect">
            <a:avLst/>
          </a:prstGeom>
          <a:solidFill>
            <a:schemeClr val="tx1">
              <a:lumMod val="50000"/>
              <a:lumOff val="50000"/>
            </a:schemeClr>
          </a:solidFill>
        </p:spPr>
        <p:txBody>
          <a:bodyPr wrap="square" rtlCol="0">
            <a:spAutoFit/>
          </a:bodyPr>
          <a:lstStyle/>
          <a:p>
            <a:r>
              <a:rPr lang="en-US" sz="4000" b="1" dirty="0">
                <a:solidFill>
                  <a:schemeClr val="bg1"/>
                </a:solidFill>
              </a:rPr>
              <a:t>01.</a:t>
            </a:r>
          </a:p>
          <a:p>
            <a:pPr algn="ctr"/>
            <a:r>
              <a:rPr lang="en-US" sz="4000" b="1" dirty="0">
                <a:solidFill>
                  <a:schemeClr val="bg1"/>
                </a:solidFill>
              </a:rPr>
              <a:t>Introduction</a:t>
            </a:r>
          </a:p>
          <a:p>
            <a:endParaRPr lang="en-US" dirty="0">
              <a:solidFill>
                <a:schemeClr val="bg1"/>
              </a:solidFill>
            </a:endParaRPr>
          </a:p>
        </p:txBody>
      </p:sp>
      <p:sp>
        <p:nvSpPr>
          <p:cNvPr id="3" name="TextBox 2">
            <a:extLst>
              <a:ext uri="{FF2B5EF4-FFF2-40B4-BE49-F238E27FC236}">
                <a16:creationId xmlns:a16="http://schemas.microsoft.com/office/drawing/2014/main" id="{EDB4EF1B-B62A-4150-58A9-253DEF6746F6}"/>
              </a:ext>
            </a:extLst>
          </p:cNvPr>
          <p:cNvSpPr txBox="1"/>
          <p:nvPr/>
        </p:nvSpPr>
        <p:spPr>
          <a:xfrm>
            <a:off x="600075" y="3114674"/>
            <a:ext cx="11591925" cy="230832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marL="342900" indent="-342900">
              <a:buFont typeface="Wingdings" panose="05000000000000000000" pitchFamily="2" charset="2"/>
              <a:buChar char="Ø"/>
            </a:pPr>
            <a:r>
              <a:rPr lang="en-US" sz="2400" dirty="0"/>
              <a:t>A Blood Bank Management System is a critical component of healthcare infrastructure that plays a pivotal role in ensuring the availability of safe and compatible blood and blood products for patients in need. </a:t>
            </a:r>
            <a:endParaRPr lang="en-US" sz="2400" dirty="0" smtClean="0"/>
          </a:p>
          <a:p>
            <a:pPr marL="342900" indent="-342900">
              <a:buFont typeface="Wingdings" panose="05000000000000000000" pitchFamily="2" charset="2"/>
              <a:buChar char="Ø"/>
            </a:pPr>
            <a:r>
              <a:rPr lang="en-US" sz="2400" dirty="0"/>
              <a:t>It serves as the bridge between voluntary blood donors and individuals requiring blood transfusions, making it an essential and life-saving part of the medical ecosystem.</a:t>
            </a:r>
            <a:endParaRPr lang="en-US" sz="3200" dirty="0">
              <a:solidFill>
                <a:schemeClr val="bg1"/>
              </a:solidFill>
            </a:endParaRPr>
          </a:p>
        </p:txBody>
      </p:sp>
    </p:spTree>
    <p:extLst>
      <p:ext uri="{BB962C8B-B14F-4D97-AF65-F5344CB8AC3E}">
        <p14:creationId xmlns:p14="http://schemas.microsoft.com/office/powerpoint/2010/main" val="1325298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87"/>
        <p:cNvGrpSpPr/>
        <p:nvPr/>
      </p:nvGrpSpPr>
      <p:grpSpPr>
        <a:xfrm>
          <a:off x="0" y="0"/>
          <a:ext cx="0" cy="0"/>
          <a:chOff x="0" y="0"/>
          <a:chExt cx="0" cy="0"/>
        </a:xfrm>
      </p:grpSpPr>
      <p:sp>
        <p:nvSpPr>
          <p:cNvPr id="2" name="TextBox 1">
            <a:extLst>
              <a:ext uri="{FF2B5EF4-FFF2-40B4-BE49-F238E27FC236}">
                <a16:creationId xmlns:a16="http://schemas.microsoft.com/office/drawing/2014/main" id="{B2BE5BBB-7B5E-374E-61B3-A660A1704482}"/>
              </a:ext>
            </a:extLst>
          </p:cNvPr>
          <p:cNvSpPr txBox="1"/>
          <p:nvPr/>
        </p:nvSpPr>
        <p:spPr>
          <a:xfrm>
            <a:off x="800100" y="1257300"/>
            <a:ext cx="4686300" cy="1323439"/>
          </a:xfrm>
          <a:prstGeom prst="rect">
            <a:avLst/>
          </a:prstGeom>
          <a:solidFill>
            <a:schemeClr val="tx1">
              <a:lumMod val="50000"/>
              <a:lumOff val="50000"/>
            </a:schemeClr>
          </a:solidFill>
        </p:spPr>
        <p:txBody>
          <a:bodyPr wrap="square" rtlCol="0">
            <a:spAutoFit/>
          </a:bodyPr>
          <a:lstStyle/>
          <a:p>
            <a:r>
              <a:rPr lang="en-US" sz="4000" dirty="0">
                <a:solidFill>
                  <a:schemeClr val="bg1"/>
                </a:solidFill>
              </a:rPr>
              <a:t>02. </a:t>
            </a:r>
          </a:p>
          <a:p>
            <a:r>
              <a:rPr lang="en-US" sz="4000" dirty="0">
                <a:solidFill>
                  <a:schemeClr val="bg1"/>
                </a:solidFill>
              </a:rPr>
              <a:t>Problem Definition</a:t>
            </a:r>
          </a:p>
        </p:txBody>
      </p:sp>
      <p:sp>
        <p:nvSpPr>
          <p:cNvPr id="3" name="TextBox 2">
            <a:extLst>
              <a:ext uri="{FF2B5EF4-FFF2-40B4-BE49-F238E27FC236}">
                <a16:creationId xmlns:a16="http://schemas.microsoft.com/office/drawing/2014/main" id="{E3DAC9C5-96AA-875B-3D88-15B5756A463E}"/>
              </a:ext>
            </a:extLst>
          </p:cNvPr>
          <p:cNvSpPr txBox="1"/>
          <p:nvPr/>
        </p:nvSpPr>
        <p:spPr>
          <a:xfrm>
            <a:off x="914400" y="3429000"/>
            <a:ext cx="10811435" cy="1754326"/>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marL="285750" indent="-285750">
              <a:buFont typeface="Wingdings" panose="05000000000000000000" pitchFamily="2" charset="2"/>
              <a:buChar char="Ø"/>
            </a:pPr>
            <a:r>
              <a:rPr lang="en-US" b="1" dirty="0"/>
              <a:t>Blood </a:t>
            </a:r>
            <a:r>
              <a:rPr lang="en-US" b="1" dirty="0" smtClean="0"/>
              <a:t>Shortages</a:t>
            </a:r>
          </a:p>
          <a:p>
            <a:pPr marL="285750" indent="-285750">
              <a:buFont typeface="Wingdings" panose="05000000000000000000" pitchFamily="2" charset="2"/>
              <a:buChar char="Ø"/>
            </a:pPr>
            <a:r>
              <a:rPr lang="en-US" b="1" dirty="0"/>
              <a:t>Blood </a:t>
            </a:r>
            <a:r>
              <a:rPr lang="en-US" b="1" dirty="0" smtClean="0"/>
              <a:t>Wastage</a:t>
            </a:r>
          </a:p>
          <a:p>
            <a:pPr marL="285750" indent="-285750">
              <a:buFont typeface="Wingdings" panose="05000000000000000000" pitchFamily="2" charset="2"/>
              <a:buChar char="Ø"/>
            </a:pPr>
            <a:r>
              <a:rPr lang="en-US" b="1" dirty="0"/>
              <a:t>Lack of </a:t>
            </a:r>
            <a:r>
              <a:rPr lang="en-US" b="1" dirty="0" smtClean="0"/>
              <a:t>Standardization</a:t>
            </a:r>
          </a:p>
          <a:p>
            <a:pPr marL="285750" indent="-285750">
              <a:buFont typeface="Wingdings" panose="05000000000000000000" pitchFamily="2" charset="2"/>
              <a:buChar char="Ø"/>
            </a:pPr>
            <a:r>
              <a:rPr lang="en-US" b="1" dirty="0"/>
              <a:t>Inadequate Donor </a:t>
            </a:r>
            <a:r>
              <a:rPr lang="en-US" b="1" dirty="0" smtClean="0"/>
              <a:t>Management</a:t>
            </a:r>
          </a:p>
          <a:p>
            <a:pPr marL="285750" indent="-285750">
              <a:buFont typeface="Wingdings" panose="05000000000000000000" pitchFamily="2" charset="2"/>
              <a:buChar char="Ø"/>
            </a:pPr>
            <a:r>
              <a:rPr lang="en-US" b="1" dirty="0"/>
              <a:t>Manual and Paper-Based </a:t>
            </a:r>
            <a:r>
              <a:rPr lang="en-US" b="1" dirty="0" smtClean="0"/>
              <a:t>Systems</a:t>
            </a:r>
          </a:p>
          <a:p>
            <a:pPr marL="285750" indent="-285750">
              <a:buFont typeface="Wingdings" panose="05000000000000000000" pitchFamily="2" charset="2"/>
              <a:buChar char="Ø"/>
            </a:pPr>
            <a:r>
              <a:rPr lang="en-US" b="1" dirty="0"/>
              <a:t>Reporting and Compliance</a:t>
            </a:r>
            <a:endParaRPr lang="en-US" sz="2800" dirty="0"/>
          </a:p>
        </p:txBody>
      </p:sp>
    </p:spTree>
    <p:extLst>
      <p:ext uri="{BB962C8B-B14F-4D97-AF65-F5344CB8AC3E}">
        <p14:creationId xmlns:p14="http://schemas.microsoft.com/office/powerpoint/2010/main" val="1794232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87"/>
        <p:cNvGrpSpPr/>
        <p:nvPr/>
      </p:nvGrpSpPr>
      <p:grpSpPr>
        <a:xfrm>
          <a:off x="0" y="0"/>
          <a:ext cx="0" cy="0"/>
          <a:chOff x="0" y="0"/>
          <a:chExt cx="0" cy="0"/>
        </a:xfrm>
      </p:grpSpPr>
      <p:sp>
        <p:nvSpPr>
          <p:cNvPr id="2" name="TextBox 1">
            <a:extLst>
              <a:ext uri="{FF2B5EF4-FFF2-40B4-BE49-F238E27FC236}">
                <a16:creationId xmlns:a16="http://schemas.microsoft.com/office/drawing/2014/main" id="{8A75317D-8E8B-F3C1-DA85-7A19E7C9B379}"/>
              </a:ext>
            </a:extLst>
          </p:cNvPr>
          <p:cNvSpPr txBox="1"/>
          <p:nvPr/>
        </p:nvSpPr>
        <p:spPr>
          <a:xfrm>
            <a:off x="942975" y="1000126"/>
            <a:ext cx="3071813" cy="1323439"/>
          </a:xfrm>
          <a:prstGeom prst="rect">
            <a:avLst/>
          </a:prstGeom>
          <a:solidFill>
            <a:schemeClr val="tx1">
              <a:lumMod val="50000"/>
              <a:lumOff val="50000"/>
            </a:schemeClr>
          </a:solidFill>
        </p:spPr>
        <p:txBody>
          <a:bodyPr wrap="square" rtlCol="0">
            <a:spAutoFit/>
          </a:bodyPr>
          <a:lstStyle/>
          <a:p>
            <a:r>
              <a:rPr lang="en-US" sz="4000" dirty="0">
                <a:solidFill>
                  <a:schemeClr val="bg1"/>
                </a:solidFill>
              </a:rPr>
              <a:t>03 .</a:t>
            </a:r>
          </a:p>
          <a:p>
            <a:r>
              <a:rPr lang="en-US" sz="4000" dirty="0">
                <a:solidFill>
                  <a:schemeClr val="bg1"/>
                </a:solidFill>
              </a:rPr>
              <a:t>Objective</a:t>
            </a:r>
          </a:p>
        </p:txBody>
      </p:sp>
      <p:sp>
        <p:nvSpPr>
          <p:cNvPr id="3" name="TextBox 2">
            <a:extLst>
              <a:ext uri="{FF2B5EF4-FFF2-40B4-BE49-F238E27FC236}">
                <a16:creationId xmlns:a16="http://schemas.microsoft.com/office/drawing/2014/main" id="{A94D825A-F3DE-F872-ADA7-106E9662C888}"/>
              </a:ext>
            </a:extLst>
          </p:cNvPr>
          <p:cNvSpPr txBox="1"/>
          <p:nvPr/>
        </p:nvSpPr>
        <p:spPr>
          <a:xfrm>
            <a:off x="1200150" y="3225284"/>
            <a:ext cx="10991850" cy="1477328"/>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marL="457200" indent="-457200">
              <a:buFont typeface="Wingdings" panose="05000000000000000000" pitchFamily="2" charset="2"/>
              <a:buChar char="Ø"/>
            </a:pPr>
            <a:r>
              <a:rPr lang="en-US" b="1" dirty="0"/>
              <a:t>Safe Blood </a:t>
            </a:r>
            <a:r>
              <a:rPr lang="en-US" b="1" dirty="0" smtClean="0"/>
              <a:t>Supply</a:t>
            </a:r>
          </a:p>
          <a:p>
            <a:pPr marL="457200" indent="-457200">
              <a:buFont typeface="Wingdings" panose="05000000000000000000" pitchFamily="2" charset="2"/>
              <a:buChar char="Ø"/>
            </a:pPr>
            <a:r>
              <a:rPr lang="en-US" b="1" dirty="0"/>
              <a:t>Efficient Blood </a:t>
            </a:r>
            <a:r>
              <a:rPr lang="en-US" b="1" dirty="0" smtClean="0"/>
              <a:t>Collection</a:t>
            </a:r>
          </a:p>
          <a:p>
            <a:pPr marL="457200" indent="-457200">
              <a:buFont typeface="Wingdings" panose="05000000000000000000" pitchFamily="2" charset="2"/>
              <a:buChar char="Ø"/>
            </a:pPr>
            <a:r>
              <a:rPr lang="en-US" b="1" dirty="0"/>
              <a:t>Emergency </a:t>
            </a:r>
            <a:r>
              <a:rPr lang="en-US" b="1" dirty="0" smtClean="0"/>
              <a:t>Response</a:t>
            </a:r>
          </a:p>
          <a:p>
            <a:pPr marL="457200" indent="-457200">
              <a:buFont typeface="Wingdings" panose="05000000000000000000" pitchFamily="2" charset="2"/>
              <a:buChar char="Ø"/>
            </a:pPr>
            <a:r>
              <a:rPr lang="en-US" b="1" dirty="0"/>
              <a:t>Donor Recruitment and </a:t>
            </a:r>
            <a:r>
              <a:rPr lang="en-US" b="1" dirty="0" smtClean="0"/>
              <a:t>Awareness</a:t>
            </a:r>
          </a:p>
          <a:p>
            <a:pPr marL="457200" indent="-457200">
              <a:buFont typeface="Wingdings" panose="05000000000000000000" pitchFamily="2" charset="2"/>
              <a:buChar char="Ø"/>
            </a:pPr>
            <a:r>
              <a:rPr lang="en-US" b="1" dirty="0"/>
              <a:t>Cost Control</a:t>
            </a:r>
            <a:endParaRPr lang="en-US" sz="2800" dirty="0"/>
          </a:p>
        </p:txBody>
      </p:sp>
    </p:spTree>
    <p:extLst>
      <p:ext uri="{BB962C8B-B14F-4D97-AF65-F5344CB8AC3E}">
        <p14:creationId xmlns:p14="http://schemas.microsoft.com/office/powerpoint/2010/main" val="608011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87"/>
        <p:cNvGrpSpPr/>
        <p:nvPr/>
      </p:nvGrpSpPr>
      <p:grpSpPr>
        <a:xfrm>
          <a:off x="0" y="0"/>
          <a:ext cx="0" cy="0"/>
          <a:chOff x="0" y="0"/>
          <a:chExt cx="0" cy="0"/>
        </a:xfrm>
      </p:grpSpPr>
      <p:sp>
        <p:nvSpPr>
          <p:cNvPr id="2" name="TextBox 1">
            <a:extLst>
              <a:ext uri="{FF2B5EF4-FFF2-40B4-BE49-F238E27FC236}">
                <a16:creationId xmlns:a16="http://schemas.microsoft.com/office/drawing/2014/main" id="{1C0FF634-89FD-F9D0-0B58-5EA5135A481F}"/>
              </a:ext>
            </a:extLst>
          </p:cNvPr>
          <p:cNvSpPr txBox="1"/>
          <p:nvPr/>
        </p:nvSpPr>
        <p:spPr>
          <a:xfrm>
            <a:off x="970670" y="815926"/>
            <a:ext cx="4768947" cy="1600438"/>
          </a:xfrm>
          <a:prstGeom prst="rect">
            <a:avLst/>
          </a:prstGeom>
          <a:solidFill>
            <a:schemeClr val="tx1">
              <a:lumMod val="50000"/>
              <a:lumOff val="50000"/>
            </a:schemeClr>
          </a:solidFill>
        </p:spPr>
        <p:txBody>
          <a:bodyPr wrap="square" rtlCol="0">
            <a:spAutoFit/>
          </a:bodyPr>
          <a:lstStyle/>
          <a:p>
            <a:r>
              <a:rPr lang="en-US" sz="4000" dirty="0">
                <a:solidFill>
                  <a:schemeClr val="bg1"/>
                </a:solidFill>
              </a:rPr>
              <a:t>04.</a:t>
            </a:r>
          </a:p>
          <a:p>
            <a:r>
              <a:rPr lang="en-US" sz="4000" dirty="0">
                <a:solidFill>
                  <a:schemeClr val="bg1"/>
                </a:solidFill>
              </a:rPr>
              <a:t>Relative Application</a:t>
            </a:r>
          </a:p>
          <a:p>
            <a:endParaRPr lang="en-US" dirty="0"/>
          </a:p>
        </p:txBody>
      </p:sp>
      <p:sp>
        <p:nvSpPr>
          <p:cNvPr id="4" name="TextBox 3">
            <a:extLst>
              <a:ext uri="{FF2B5EF4-FFF2-40B4-BE49-F238E27FC236}">
                <a16:creationId xmlns:a16="http://schemas.microsoft.com/office/drawing/2014/main" id="{A45350D3-548A-5E4E-49ED-9474363FDBCC}"/>
              </a:ext>
            </a:extLst>
          </p:cNvPr>
          <p:cNvSpPr txBox="1"/>
          <p:nvPr/>
        </p:nvSpPr>
        <p:spPr>
          <a:xfrm>
            <a:off x="2460812" y="2931459"/>
            <a:ext cx="8135470" cy="1046440"/>
          </a:xfrm>
          <a:prstGeom prst="rect">
            <a:avLst/>
          </a:prstGeom>
          <a:noFill/>
        </p:spPr>
        <p:txBody>
          <a:bodyPr wrap="square" rtlCol="0">
            <a:spAutoFit/>
          </a:bodyPr>
          <a:lstStyle/>
          <a:p>
            <a:r>
              <a:rPr lang="en-US" sz="4400" dirty="0">
                <a:solidFill>
                  <a:schemeClr val="bg1"/>
                </a:solidFill>
                <a:hlinkClick r:id="rId5"/>
              </a:rPr>
              <a:t>https://bbms.dghs.gov.bd</a:t>
            </a:r>
            <a:endParaRPr lang="en-US" sz="4400" dirty="0">
              <a:solidFill>
                <a:schemeClr val="bg1"/>
              </a:solidFill>
            </a:endParaRPr>
          </a:p>
          <a:p>
            <a:endParaRPr lang="en-US" b="1" dirty="0">
              <a:solidFill>
                <a:srgbClr val="00B0F0"/>
              </a:solidFill>
            </a:endParaRPr>
          </a:p>
        </p:txBody>
      </p:sp>
      <p:sp>
        <p:nvSpPr>
          <p:cNvPr id="5" name="TextBox 4">
            <a:extLst>
              <a:ext uri="{FF2B5EF4-FFF2-40B4-BE49-F238E27FC236}">
                <a16:creationId xmlns:a16="http://schemas.microsoft.com/office/drawing/2014/main" id="{026464D1-6103-BB57-61DC-29DDD52144EB}"/>
              </a:ext>
            </a:extLst>
          </p:cNvPr>
          <p:cNvSpPr txBox="1"/>
          <p:nvPr/>
        </p:nvSpPr>
        <p:spPr>
          <a:xfrm>
            <a:off x="2662518" y="4719918"/>
            <a:ext cx="6225988" cy="461665"/>
          </a:xfrm>
          <a:prstGeom prst="rect">
            <a:avLst/>
          </a:prstGeom>
          <a:noFill/>
        </p:spPr>
        <p:txBody>
          <a:bodyPr wrap="square" rtlCol="0">
            <a:spAutoFit/>
          </a:bodyPr>
          <a:lstStyle/>
          <a:p>
            <a:r>
              <a:rPr lang="en-US" sz="2400" dirty="0" smtClean="0">
                <a:solidFill>
                  <a:schemeClr val="bg1"/>
                </a:solidFill>
              </a:rPr>
              <a:t> </a:t>
            </a:r>
            <a:endParaRPr lang="en-US" sz="2400" dirty="0">
              <a:solidFill>
                <a:schemeClr val="bg1"/>
              </a:solidFill>
            </a:endParaRPr>
          </a:p>
        </p:txBody>
      </p:sp>
    </p:spTree>
    <p:extLst>
      <p:ext uri="{BB962C8B-B14F-4D97-AF65-F5344CB8AC3E}">
        <p14:creationId xmlns:p14="http://schemas.microsoft.com/office/powerpoint/2010/main" val="2812972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87"/>
        <p:cNvGrpSpPr/>
        <p:nvPr/>
      </p:nvGrpSpPr>
      <p:grpSpPr>
        <a:xfrm>
          <a:off x="0" y="0"/>
          <a:ext cx="0" cy="0"/>
          <a:chOff x="0" y="0"/>
          <a:chExt cx="0" cy="0"/>
        </a:xfrm>
      </p:grpSpPr>
      <p:sp>
        <p:nvSpPr>
          <p:cNvPr id="488" name="Google Shape;488;p48"/>
          <p:cNvSpPr txBox="1">
            <a:spLocks noGrp="1"/>
          </p:cNvSpPr>
          <p:nvPr>
            <p:ph type="title"/>
          </p:nvPr>
        </p:nvSpPr>
        <p:spPr>
          <a:xfrm>
            <a:off x="641463" y="310434"/>
            <a:ext cx="3729728" cy="1377689"/>
          </a:xfrm>
          <a:prstGeom prst="rect">
            <a:avLst/>
          </a:prstGeom>
          <a:solidFill>
            <a:schemeClr val="tx1">
              <a:lumMod val="50000"/>
              <a:lumOff val="50000"/>
            </a:schemeClr>
          </a:solidFill>
        </p:spPr>
        <p:txBody>
          <a:bodyPr spcFirstLastPara="1" wrap="square" lIns="121900" tIns="121900" rIns="121900" bIns="121900" anchor="t" anchorCtr="0">
            <a:noAutofit/>
          </a:bodyPr>
          <a:lstStyle/>
          <a:p>
            <a:r>
              <a:rPr lang="en" sz="4000" dirty="0"/>
              <a:t>05</a:t>
            </a:r>
            <a:br>
              <a:rPr lang="en" sz="4000" dirty="0"/>
            </a:br>
            <a:r>
              <a:rPr lang="en" sz="4000" dirty="0"/>
              <a:t>Methodology</a:t>
            </a:r>
            <a:endParaRPr sz="4000" dirty="0"/>
          </a:p>
        </p:txBody>
      </p:sp>
      <p:grpSp>
        <p:nvGrpSpPr>
          <p:cNvPr id="37" name="Group 36">
            <a:extLst>
              <a:ext uri="{FF2B5EF4-FFF2-40B4-BE49-F238E27FC236}">
                <a16:creationId xmlns:a16="http://schemas.microsoft.com/office/drawing/2014/main" id="{6CF7056A-6419-786B-34AB-59BCC49EB61D}"/>
              </a:ext>
            </a:extLst>
          </p:cNvPr>
          <p:cNvGrpSpPr/>
          <p:nvPr/>
        </p:nvGrpSpPr>
        <p:grpSpPr>
          <a:xfrm>
            <a:off x="5345724" y="493037"/>
            <a:ext cx="4501662" cy="5871925"/>
            <a:chOff x="6344529" y="98474"/>
            <a:chExt cx="5022165" cy="6293956"/>
          </a:xfrm>
        </p:grpSpPr>
        <p:sp>
          <p:nvSpPr>
            <p:cNvPr id="32" name="TextBox 31">
              <a:extLst>
                <a:ext uri="{FF2B5EF4-FFF2-40B4-BE49-F238E27FC236}">
                  <a16:creationId xmlns:a16="http://schemas.microsoft.com/office/drawing/2014/main" id="{C782C0CC-A905-E728-9E0D-3AC5D64F1AE8}"/>
                </a:ext>
              </a:extLst>
            </p:cNvPr>
            <p:cNvSpPr txBox="1"/>
            <p:nvPr/>
          </p:nvSpPr>
          <p:spPr>
            <a:xfrm>
              <a:off x="6897747" y="3513637"/>
              <a:ext cx="947123" cy="428867"/>
            </a:xfrm>
            <a:prstGeom prst="rect">
              <a:avLst/>
            </a:prstGeom>
            <a:noFill/>
          </p:spPr>
          <p:txBody>
            <a:bodyPr wrap="square" rtlCol="0">
              <a:spAutoFit/>
            </a:bodyPr>
            <a:lstStyle/>
            <a:p>
              <a:r>
                <a:rPr lang="en-US" sz="2000" b="1" dirty="0">
                  <a:solidFill>
                    <a:schemeClr val="bg1"/>
                  </a:solidFill>
                </a:rPr>
                <a:t>YES</a:t>
              </a:r>
            </a:p>
          </p:txBody>
        </p:sp>
        <p:grpSp>
          <p:nvGrpSpPr>
            <p:cNvPr id="36" name="Group 35">
              <a:extLst>
                <a:ext uri="{FF2B5EF4-FFF2-40B4-BE49-F238E27FC236}">
                  <a16:creationId xmlns:a16="http://schemas.microsoft.com/office/drawing/2014/main" id="{E6B205AE-5969-D30B-B11C-76E0715CC1F4}"/>
                </a:ext>
              </a:extLst>
            </p:cNvPr>
            <p:cNvGrpSpPr/>
            <p:nvPr/>
          </p:nvGrpSpPr>
          <p:grpSpPr>
            <a:xfrm>
              <a:off x="6344529" y="98474"/>
              <a:ext cx="5022165" cy="6293956"/>
              <a:chOff x="6344529" y="98474"/>
              <a:chExt cx="5022165" cy="6293956"/>
            </a:xfrm>
          </p:grpSpPr>
          <p:sp>
            <p:nvSpPr>
              <p:cNvPr id="33" name="TextBox 32">
                <a:extLst>
                  <a:ext uri="{FF2B5EF4-FFF2-40B4-BE49-F238E27FC236}">
                    <a16:creationId xmlns:a16="http://schemas.microsoft.com/office/drawing/2014/main" id="{D945AAE9-420C-818B-E739-14B7315158D2}"/>
                  </a:ext>
                </a:extLst>
              </p:cNvPr>
              <p:cNvSpPr txBox="1"/>
              <p:nvPr/>
            </p:nvSpPr>
            <p:spPr>
              <a:xfrm>
                <a:off x="10016986" y="4009279"/>
                <a:ext cx="907770" cy="428867"/>
              </a:xfrm>
              <a:prstGeom prst="rect">
                <a:avLst/>
              </a:prstGeom>
              <a:noFill/>
            </p:spPr>
            <p:txBody>
              <a:bodyPr wrap="square" rtlCol="0">
                <a:spAutoFit/>
              </a:bodyPr>
              <a:lstStyle/>
              <a:p>
                <a:r>
                  <a:rPr lang="en-US" sz="2000" b="1" dirty="0">
                    <a:solidFill>
                      <a:schemeClr val="bg1"/>
                    </a:solidFill>
                  </a:rPr>
                  <a:t>NO</a:t>
                </a:r>
              </a:p>
            </p:txBody>
          </p:sp>
          <p:grpSp>
            <p:nvGrpSpPr>
              <p:cNvPr id="35" name="Group 34">
                <a:extLst>
                  <a:ext uri="{FF2B5EF4-FFF2-40B4-BE49-F238E27FC236}">
                    <a16:creationId xmlns:a16="http://schemas.microsoft.com/office/drawing/2014/main" id="{9EF68689-30CF-D629-461E-48E3E78BB8E9}"/>
                  </a:ext>
                </a:extLst>
              </p:cNvPr>
              <p:cNvGrpSpPr/>
              <p:nvPr/>
            </p:nvGrpSpPr>
            <p:grpSpPr>
              <a:xfrm>
                <a:off x="6344529" y="98474"/>
                <a:ext cx="5022165" cy="6293956"/>
                <a:chOff x="6344529" y="98474"/>
                <a:chExt cx="5022165" cy="6293956"/>
              </a:xfrm>
            </p:grpSpPr>
            <p:grpSp>
              <p:nvGrpSpPr>
                <p:cNvPr id="31" name="Group 30">
                  <a:extLst>
                    <a:ext uri="{FF2B5EF4-FFF2-40B4-BE49-F238E27FC236}">
                      <a16:creationId xmlns:a16="http://schemas.microsoft.com/office/drawing/2014/main" id="{5B87DABC-37CA-CFE8-9EBE-3E67B14DAC3C}"/>
                    </a:ext>
                  </a:extLst>
                </p:cNvPr>
                <p:cNvGrpSpPr/>
                <p:nvPr/>
              </p:nvGrpSpPr>
              <p:grpSpPr>
                <a:xfrm>
                  <a:off x="6530088" y="287338"/>
                  <a:ext cx="4628273" cy="6035356"/>
                  <a:chOff x="6530088" y="287338"/>
                  <a:chExt cx="4628273" cy="6035356"/>
                </a:xfrm>
              </p:grpSpPr>
              <p:sp>
                <p:nvSpPr>
                  <p:cNvPr id="2" name="Rectangle 1">
                    <a:extLst>
                      <a:ext uri="{FF2B5EF4-FFF2-40B4-BE49-F238E27FC236}">
                        <a16:creationId xmlns:a16="http://schemas.microsoft.com/office/drawing/2014/main" id="{9595DF78-66A9-89A0-92CF-95EAF6669283}"/>
                      </a:ext>
                    </a:extLst>
                  </p:cNvPr>
                  <p:cNvSpPr/>
                  <p:nvPr/>
                </p:nvSpPr>
                <p:spPr>
                  <a:xfrm>
                    <a:off x="6530090" y="287338"/>
                    <a:ext cx="4628271" cy="515856"/>
                  </a:xfrm>
                  <a:prstGeom prst="rect">
                    <a:avLst/>
                  </a:prstGeom>
                  <a:solidFill>
                    <a:schemeClr val="bg2">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Requirements Gathering</a:t>
                    </a:r>
                  </a:p>
                </p:txBody>
              </p:sp>
              <p:sp>
                <p:nvSpPr>
                  <p:cNvPr id="3" name="Rectangle 2">
                    <a:extLst>
                      <a:ext uri="{FF2B5EF4-FFF2-40B4-BE49-F238E27FC236}">
                        <a16:creationId xmlns:a16="http://schemas.microsoft.com/office/drawing/2014/main" id="{F4E66AD7-E158-2FBD-4AC0-68C4B7C092C2}"/>
                      </a:ext>
                    </a:extLst>
                  </p:cNvPr>
                  <p:cNvSpPr/>
                  <p:nvPr/>
                </p:nvSpPr>
                <p:spPr>
                  <a:xfrm>
                    <a:off x="6530089" y="1340085"/>
                    <a:ext cx="4628271" cy="439190"/>
                  </a:xfrm>
                  <a:prstGeom prst="rect">
                    <a:avLst/>
                  </a:prstGeom>
                  <a:solidFill>
                    <a:schemeClr val="bg2">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System Design</a:t>
                    </a:r>
                  </a:p>
                </p:txBody>
              </p:sp>
              <p:sp>
                <p:nvSpPr>
                  <p:cNvPr id="5" name="Rectangle 4">
                    <a:extLst>
                      <a:ext uri="{FF2B5EF4-FFF2-40B4-BE49-F238E27FC236}">
                        <a16:creationId xmlns:a16="http://schemas.microsoft.com/office/drawing/2014/main" id="{8C773C5F-7FCD-13CD-310A-36F32E8521F1}"/>
                      </a:ext>
                    </a:extLst>
                  </p:cNvPr>
                  <p:cNvSpPr/>
                  <p:nvPr/>
                </p:nvSpPr>
                <p:spPr>
                  <a:xfrm>
                    <a:off x="6530089" y="2318864"/>
                    <a:ext cx="4628271" cy="439190"/>
                  </a:xfrm>
                  <a:prstGeom prst="rect">
                    <a:avLst/>
                  </a:prstGeom>
                  <a:solidFill>
                    <a:schemeClr val="bg2">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Development</a:t>
                    </a:r>
                  </a:p>
                </p:txBody>
              </p:sp>
              <p:sp>
                <p:nvSpPr>
                  <p:cNvPr id="4" name="Flowchart: Decision 3">
                    <a:extLst>
                      <a:ext uri="{FF2B5EF4-FFF2-40B4-BE49-F238E27FC236}">
                        <a16:creationId xmlns:a16="http://schemas.microsoft.com/office/drawing/2014/main" id="{30889122-DB3F-86E1-1BB0-01B5DC7AEA6D}"/>
                      </a:ext>
                    </a:extLst>
                  </p:cNvPr>
                  <p:cNvSpPr/>
                  <p:nvPr/>
                </p:nvSpPr>
                <p:spPr>
                  <a:xfrm>
                    <a:off x="7599229" y="3319227"/>
                    <a:ext cx="2574388" cy="1257650"/>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sp>
                <p:nvSpPr>
                  <p:cNvPr id="6" name="Rectangle 5">
                    <a:extLst>
                      <a:ext uri="{FF2B5EF4-FFF2-40B4-BE49-F238E27FC236}">
                        <a16:creationId xmlns:a16="http://schemas.microsoft.com/office/drawing/2014/main" id="{985F3F6D-D986-9A3D-4AAB-A36E88033F47}"/>
                      </a:ext>
                    </a:extLst>
                  </p:cNvPr>
                  <p:cNvSpPr/>
                  <p:nvPr/>
                </p:nvSpPr>
                <p:spPr>
                  <a:xfrm>
                    <a:off x="6530088" y="4909136"/>
                    <a:ext cx="4628271" cy="439190"/>
                  </a:xfrm>
                  <a:prstGeom prst="rect">
                    <a:avLst/>
                  </a:prstGeom>
                  <a:solidFill>
                    <a:schemeClr val="bg2">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Deployment</a:t>
                    </a:r>
                  </a:p>
                </p:txBody>
              </p:sp>
              <p:sp>
                <p:nvSpPr>
                  <p:cNvPr id="7" name="Rectangle 6">
                    <a:extLst>
                      <a:ext uri="{FF2B5EF4-FFF2-40B4-BE49-F238E27FC236}">
                        <a16:creationId xmlns:a16="http://schemas.microsoft.com/office/drawing/2014/main" id="{27B9A790-36AF-633A-E36E-CE1BF107C5B3}"/>
                      </a:ext>
                    </a:extLst>
                  </p:cNvPr>
                  <p:cNvSpPr/>
                  <p:nvPr/>
                </p:nvSpPr>
                <p:spPr>
                  <a:xfrm>
                    <a:off x="6530088" y="5887915"/>
                    <a:ext cx="4628271" cy="434779"/>
                  </a:xfrm>
                  <a:prstGeom prst="rect">
                    <a:avLst/>
                  </a:prstGeom>
                  <a:solidFill>
                    <a:schemeClr val="bg2">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Maintenance</a:t>
                    </a:r>
                    <a:r>
                      <a:rPr lang="en-US" dirty="0">
                        <a:solidFill>
                          <a:schemeClr val="tx1"/>
                        </a:solidFill>
                      </a:rPr>
                      <a:t> </a:t>
                    </a:r>
                  </a:p>
                </p:txBody>
              </p:sp>
              <p:sp>
                <p:nvSpPr>
                  <p:cNvPr id="10" name="Arrow: Down 9">
                    <a:extLst>
                      <a:ext uri="{FF2B5EF4-FFF2-40B4-BE49-F238E27FC236}">
                        <a16:creationId xmlns:a16="http://schemas.microsoft.com/office/drawing/2014/main" id="{F32FBB54-C4A6-CC7E-BF3B-56B24ABF0011}"/>
                      </a:ext>
                    </a:extLst>
                  </p:cNvPr>
                  <p:cNvSpPr/>
                  <p:nvPr/>
                </p:nvSpPr>
                <p:spPr>
                  <a:xfrm>
                    <a:off x="8720290" y="801845"/>
                    <a:ext cx="323557" cy="53689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17089216-7AE3-3560-A3AE-CE0F0C3126B1}"/>
                      </a:ext>
                    </a:extLst>
                  </p:cNvPr>
                  <p:cNvSpPr/>
                  <p:nvPr/>
                </p:nvSpPr>
                <p:spPr>
                  <a:xfrm>
                    <a:off x="8729000" y="1779275"/>
                    <a:ext cx="323557" cy="53689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Bent-Up 27">
                    <a:extLst>
                      <a:ext uri="{FF2B5EF4-FFF2-40B4-BE49-F238E27FC236}">
                        <a16:creationId xmlns:a16="http://schemas.microsoft.com/office/drawing/2014/main" id="{6014EFD6-46A9-69A7-AC23-FD783DAC987D}"/>
                      </a:ext>
                    </a:extLst>
                  </p:cNvPr>
                  <p:cNvSpPr/>
                  <p:nvPr/>
                </p:nvSpPr>
                <p:spPr>
                  <a:xfrm>
                    <a:off x="9657466" y="2826424"/>
                    <a:ext cx="1500893" cy="1205153"/>
                  </a:xfrm>
                  <a:prstGeom prst="bentUpArrow">
                    <a:avLst>
                      <a:gd name="adj1" fmla="val 12805"/>
                      <a:gd name="adj2" fmla="val 11786"/>
                      <a:gd name="adj3" fmla="val 29284"/>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18DD7C95-F0EB-75F2-84E4-B65C4ADEF205}"/>
                      </a:ext>
                    </a:extLst>
                  </p:cNvPr>
                  <p:cNvSpPr/>
                  <p:nvPr/>
                </p:nvSpPr>
                <p:spPr>
                  <a:xfrm>
                    <a:off x="8729000" y="2755356"/>
                    <a:ext cx="314847" cy="53689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Bent-Up 28">
                    <a:extLst>
                      <a:ext uri="{FF2B5EF4-FFF2-40B4-BE49-F238E27FC236}">
                        <a16:creationId xmlns:a16="http://schemas.microsoft.com/office/drawing/2014/main" id="{08FDAB08-0D57-0991-74BC-B90E88C8F7DB}"/>
                      </a:ext>
                    </a:extLst>
                  </p:cNvPr>
                  <p:cNvSpPr/>
                  <p:nvPr/>
                </p:nvSpPr>
                <p:spPr>
                  <a:xfrm rot="10800000">
                    <a:off x="6589841" y="3891606"/>
                    <a:ext cx="1500893" cy="990683"/>
                  </a:xfrm>
                  <a:prstGeom prst="bentUpArrow">
                    <a:avLst>
                      <a:gd name="adj1" fmla="val 15140"/>
                      <a:gd name="adj2" fmla="val 19756"/>
                      <a:gd name="adj3" fmla="val 3979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7E630741-6D59-49D2-22CD-5652D7EAE98B}"/>
                      </a:ext>
                    </a:extLst>
                  </p:cNvPr>
                  <p:cNvSpPr/>
                  <p:nvPr/>
                </p:nvSpPr>
                <p:spPr>
                  <a:xfrm>
                    <a:off x="8754455" y="5351024"/>
                    <a:ext cx="314847" cy="53689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Frame 33">
                  <a:extLst>
                    <a:ext uri="{FF2B5EF4-FFF2-40B4-BE49-F238E27FC236}">
                      <a16:creationId xmlns:a16="http://schemas.microsoft.com/office/drawing/2014/main" id="{C739CAC8-5D15-670F-A5A0-EEDAF9699BF0}"/>
                    </a:ext>
                  </a:extLst>
                </p:cNvPr>
                <p:cNvSpPr/>
                <p:nvPr/>
              </p:nvSpPr>
              <p:spPr>
                <a:xfrm>
                  <a:off x="6344529" y="98474"/>
                  <a:ext cx="5022165" cy="6293956"/>
                </a:xfrm>
                <a:prstGeom prst="frame">
                  <a:avLst>
                    <a:gd name="adj1" fmla="val 3734"/>
                  </a:avLst>
                </a:prstGeom>
                <a:solidFill>
                  <a:schemeClr val="bg2">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spTree>
    <p:extLst>
      <p:ext uri="{BB962C8B-B14F-4D97-AF65-F5344CB8AC3E}">
        <p14:creationId xmlns:p14="http://schemas.microsoft.com/office/powerpoint/2010/main" val="333938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93"/>
        <p:cNvGrpSpPr/>
        <p:nvPr/>
      </p:nvGrpSpPr>
      <p:grpSpPr>
        <a:xfrm>
          <a:off x="0" y="0"/>
          <a:ext cx="0" cy="0"/>
          <a:chOff x="0" y="0"/>
          <a:chExt cx="0" cy="0"/>
        </a:xfrm>
      </p:grpSpPr>
      <p:sp>
        <p:nvSpPr>
          <p:cNvPr id="494" name="Google Shape;494;p49"/>
          <p:cNvSpPr txBox="1">
            <a:spLocks noGrp="1"/>
          </p:cNvSpPr>
          <p:nvPr>
            <p:ph type="title"/>
          </p:nvPr>
        </p:nvSpPr>
        <p:spPr>
          <a:xfrm>
            <a:off x="950967" y="719333"/>
            <a:ext cx="5145033" cy="1494684"/>
          </a:xfrm>
          <a:prstGeom prst="rect">
            <a:avLst/>
          </a:prstGeom>
          <a:solidFill>
            <a:schemeClr val="tx1">
              <a:lumMod val="50000"/>
              <a:lumOff val="50000"/>
            </a:schemeClr>
          </a:solidFill>
        </p:spPr>
        <p:txBody>
          <a:bodyPr spcFirstLastPara="1" wrap="square" lIns="121900" tIns="121900" rIns="121900" bIns="121900" anchor="t" anchorCtr="0">
            <a:noAutofit/>
          </a:bodyPr>
          <a:lstStyle/>
          <a:p>
            <a:r>
              <a:rPr lang="en" sz="4000" dirty="0"/>
              <a:t>06.</a:t>
            </a:r>
            <a:br>
              <a:rPr lang="en" sz="4000" dirty="0"/>
            </a:br>
            <a:r>
              <a:rPr lang="en" sz="4000" dirty="0"/>
              <a:t>Tools &amp; Technology</a:t>
            </a:r>
            <a:endParaRPr sz="4000" dirty="0"/>
          </a:p>
        </p:txBody>
      </p:sp>
      <p:sp>
        <p:nvSpPr>
          <p:cNvPr id="495" name="Google Shape;495;p49"/>
          <p:cNvSpPr txBox="1"/>
          <p:nvPr/>
        </p:nvSpPr>
        <p:spPr>
          <a:xfrm>
            <a:off x="8382100" y="4697133"/>
            <a:ext cx="2858800" cy="770400"/>
          </a:xfrm>
          <a:prstGeom prst="rect">
            <a:avLst/>
          </a:prstGeom>
          <a:noFill/>
          <a:ln>
            <a:noFill/>
          </a:ln>
        </p:spPr>
        <p:txBody>
          <a:bodyPr spcFirstLastPara="1" wrap="square" lIns="121900" tIns="121900" rIns="121900" bIns="121900" anchor="b" anchorCtr="0">
            <a:noAutofit/>
          </a:bodyPr>
          <a:lstStyle/>
          <a:p>
            <a:pPr defTabSz="1219170">
              <a:buClr>
                <a:srgbClr val="000000"/>
              </a:buClr>
            </a:pPr>
            <a:r>
              <a:rPr lang="en" sz="1467" kern="0">
                <a:solidFill>
                  <a:srgbClr val="FFFFFF"/>
                </a:solidFill>
                <a:latin typeface="DM Serif Display"/>
                <a:ea typeface="DM Serif Display"/>
                <a:cs typeface="DM Serif Display"/>
                <a:sym typeface="DM Serif Display"/>
              </a:rPr>
              <a:t>An open-source relational database management system used for storing and retrieving data.</a:t>
            </a:r>
            <a:endParaRPr sz="1467" kern="0">
              <a:solidFill>
                <a:srgbClr val="FFFFFF"/>
              </a:solidFill>
              <a:latin typeface="DM Serif Display"/>
              <a:ea typeface="DM Serif Display"/>
              <a:cs typeface="DM Serif Display"/>
              <a:sym typeface="DM Serif Display"/>
            </a:endParaRPr>
          </a:p>
        </p:txBody>
      </p:sp>
      <p:sp>
        <p:nvSpPr>
          <p:cNvPr id="497" name="Google Shape;497;p49"/>
          <p:cNvSpPr txBox="1"/>
          <p:nvPr/>
        </p:nvSpPr>
        <p:spPr>
          <a:xfrm>
            <a:off x="8363433" y="3145633"/>
            <a:ext cx="2858800" cy="770400"/>
          </a:xfrm>
          <a:prstGeom prst="rect">
            <a:avLst/>
          </a:prstGeom>
          <a:noFill/>
          <a:ln>
            <a:noFill/>
          </a:ln>
        </p:spPr>
        <p:txBody>
          <a:bodyPr spcFirstLastPara="1" wrap="square" lIns="121900" tIns="121900" rIns="121900" bIns="121900" anchor="b" anchorCtr="0">
            <a:noAutofit/>
          </a:bodyPr>
          <a:lstStyle/>
          <a:p>
            <a:pPr defTabSz="1219170">
              <a:buClr>
                <a:srgbClr val="000000"/>
              </a:buClr>
            </a:pPr>
            <a:r>
              <a:rPr lang="en" sz="1467" kern="0">
                <a:solidFill>
                  <a:srgbClr val="FFFFFF"/>
                </a:solidFill>
                <a:latin typeface="DM Serif Display"/>
                <a:ea typeface="DM Serif Display"/>
                <a:cs typeface="DM Serif Display"/>
                <a:sym typeface="DM Serif Display"/>
              </a:rPr>
              <a:t>A styling language used for enhancing the look and feel of web content.</a:t>
            </a:r>
            <a:endParaRPr sz="1467" kern="0">
              <a:solidFill>
                <a:srgbClr val="FFFFFF"/>
              </a:solidFill>
              <a:latin typeface="DM Serif Display"/>
              <a:ea typeface="DM Serif Display"/>
              <a:cs typeface="DM Serif Display"/>
              <a:sym typeface="DM Serif Display"/>
            </a:endParaRPr>
          </a:p>
        </p:txBody>
      </p:sp>
      <p:sp>
        <p:nvSpPr>
          <p:cNvPr id="498" name="Google Shape;498;p49"/>
          <p:cNvSpPr txBox="1"/>
          <p:nvPr/>
        </p:nvSpPr>
        <p:spPr>
          <a:xfrm>
            <a:off x="976099" y="3926733"/>
            <a:ext cx="2858800" cy="770400"/>
          </a:xfrm>
          <a:prstGeom prst="rect">
            <a:avLst/>
          </a:prstGeom>
          <a:noFill/>
          <a:ln>
            <a:noFill/>
          </a:ln>
        </p:spPr>
        <p:txBody>
          <a:bodyPr spcFirstLastPara="1" wrap="square" lIns="121900" tIns="121900" rIns="121900" bIns="121900" anchor="b" anchorCtr="0">
            <a:noAutofit/>
          </a:bodyPr>
          <a:lstStyle/>
          <a:p>
            <a:pPr algn="r" defTabSz="1219170">
              <a:buClr>
                <a:srgbClr val="000000"/>
              </a:buClr>
            </a:pPr>
            <a:r>
              <a:rPr lang="en" sz="1467" kern="0" dirty="0">
                <a:solidFill>
                  <a:srgbClr val="FFFFFF"/>
                </a:solidFill>
                <a:latin typeface="DM Serif Display"/>
                <a:ea typeface="DM Serif Display"/>
                <a:cs typeface="DM Serif Display"/>
                <a:sym typeface="DM Serif Display"/>
              </a:rPr>
              <a:t>A server-side scripting language used for developing dynamic web pages and applications.</a:t>
            </a:r>
            <a:endParaRPr sz="1467" kern="0" dirty="0">
              <a:solidFill>
                <a:srgbClr val="FFFFFF"/>
              </a:solidFill>
              <a:latin typeface="DM Serif Display"/>
              <a:ea typeface="DM Serif Display"/>
              <a:cs typeface="DM Serif Display"/>
              <a:sym typeface="DM Serif Display"/>
            </a:endParaRPr>
          </a:p>
        </p:txBody>
      </p:sp>
      <p:sp>
        <p:nvSpPr>
          <p:cNvPr id="499" name="Google Shape;499;p49"/>
          <p:cNvSpPr txBox="1"/>
          <p:nvPr/>
        </p:nvSpPr>
        <p:spPr>
          <a:xfrm>
            <a:off x="950967" y="2375217"/>
            <a:ext cx="2858800" cy="770400"/>
          </a:xfrm>
          <a:prstGeom prst="rect">
            <a:avLst/>
          </a:prstGeom>
          <a:noFill/>
          <a:ln>
            <a:noFill/>
          </a:ln>
        </p:spPr>
        <p:txBody>
          <a:bodyPr spcFirstLastPara="1" wrap="square" lIns="121900" tIns="121900" rIns="121900" bIns="121900" anchor="b" anchorCtr="0">
            <a:noAutofit/>
          </a:bodyPr>
          <a:lstStyle/>
          <a:p>
            <a:pPr algn="r" defTabSz="1219170">
              <a:buClr>
                <a:srgbClr val="000000"/>
              </a:buClr>
            </a:pPr>
            <a:r>
              <a:rPr lang="en" sz="1467" kern="0">
                <a:solidFill>
                  <a:srgbClr val="FFFFFF"/>
                </a:solidFill>
                <a:latin typeface="DM Serif Display"/>
                <a:ea typeface="DM Serif Display"/>
                <a:cs typeface="DM Serif Display"/>
                <a:sym typeface="DM Serif Display"/>
              </a:rPr>
              <a:t>A markup language used for creating and structuring web content</a:t>
            </a:r>
            <a:endParaRPr sz="1467" kern="0">
              <a:solidFill>
                <a:srgbClr val="FFFFFF"/>
              </a:solidFill>
              <a:latin typeface="DM Serif Display"/>
              <a:ea typeface="DM Serif Display"/>
              <a:cs typeface="DM Serif Display"/>
              <a:sym typeface="DM Serif Display"/>
            </a:endParaRPr>
          </a:p>
        </p:txBody>
      </p:sp>
      <p:sp>
        <p:nvSpPr>
          <p:cNvPr id="500" name="Google Shape;500;p49"/>
          <p:cNvSpPr/>
          <p:nvPr/>
        </p:nvSpPr>
        <p:spPr>
          <a:xfrm>
            <a:off x="5071933" y="2487433"/>
            <a:ext cx="2048000" cy="546800"/>
          </a:xfrm>
          <a:prstGeom prst="roundRect">
            <a:avLst>
              <a:gd name="adj" fmla="val 16667"/>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2400" kern="0">
                <a:solidFill>
                  <a:srgbClr val="EB3C3C"/>
                </a:solidFill>
                <a:latin typeface="DM Serif Display"/>
                <a:ea typeface="DM Serif Display"/>
                <a:cs typeface="DM Serif Display"/>
                <a:sym typeface="DM Serif Display"/>
              </a:rPr>
              <a:t>HTML</a:t>
            </a:r>
            <a:endParaRPr sz="2400" kern="0">
              <a:solidFill>
                <a:srgbClr val="EB3C3C"/>
              </a:solidFill>
              <a:latin typeface="DM Serif Display"/>
              <a:ea typeface="DM Serif Display"/>
              <a:cs typeface="DM Serif Display"/>
              <a:sym typeface="DM Serif Display"/>
            </a:endParaRPr>
          </a:p>
        </p:txBody>
      </p:sp>
      <p:sp>
        <p:nvSpPr>
          <p:cNvPr id="501" name="Google Shape;501;p49"/>
          <p:cNvSpPr/>
          <p:nvPr/>
        </p:nvSpPr>
        <p:spPr>
          <a:xfrm>
            <a:off x="4835451" y="3257851"/>
            <a:ext cx="2495200" cy="546800"/>
          </a:xfrm>
          <a:prstGeom prst="roundRect">
            <a:avLst>
              <a:gd name="adj" fmla="val 16667"/>
            </a:avLst>
          </a:prstGeom>
          <a:solidFill>
            <a:schemeClr val="accent2"/>
          </a:solid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2400" kern="0">
                <a:solidFill>
                  <a:srgbClr val="FFFFFF"/>
                </a:solidFill>
                <a:latin typeface="DM Serif Display"/>
                <a:ea typeface="DM Serif Display"/>
                <a:cs typeface="DM Serif Display"/>
                <a:sym typeface="DM Serif Display"/>
              </a:rPr>
              <a:t>CSS</a:t>
            </a:r>
            <a:endParaRPr sz="2400" kern="0">
              <a:solidFill>
                <a:srgbClr val="FFFFFF"/>
              </a:solidFill>
              <a:latin typeface="DM Serif Display"/>
              <a:ea typeface="DM Serif Display"/>
              <a:cs typeface="DM Serif Display"/>
              <a:sym typeface="DM Serif Display"/>
            </a:endParaRPr>
          </a:p>
        </p:txBody>
      </p:sp>
      <p:sp>
        <p:nvSpPr>
          <p:cNvPr id="502" name="Google Shape;502;p49"/>
          <p:cNvSpPr/>
          <p:nvPr/>
        </p:nvSpPr>
        <p:spPr>
          <a:xfrm>
            <a:off x="4615167" y="4038951"/>
            <a:ext cx="2968000" cy="546800"/>
          </a:xfrm>
          <a:prstGeom prst="roundRect">
            <a:avLst>
              <a:gd name="adj" fmla="val 16667"/>
            </a:avLst>
          </a:pr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2400" kern="0">
                <a:solidFill>
                  <a:srgbClr val="FFFFFF"/>
                </a:solidFill>
                <a:latin typeface="DM Serif Display"/>
                <a:ea typeface="DM Serif Display"/>
                <a:cs typeface="DM Serif Display"/>
                <a:sym typeface="DM Serif Display"/>
              </a:rPr>
              <a:t>PHP</a:t>
            </a:r>
            <a:endParaRPr sz="2400" kern="0">
              <a:solidFill>
                <a:srgbClr val="FFFFFF"/>
              </a:solidFill>
              <a:latin typeface="DM Serif Display"/>
              <a:ea typeface="DM Serif Display"/>
              <a:cs typeface="DM Serif Display"/>
              <a:sym typeface="DM Serif Display"/>
            </a:endParaRPr>
          </a:p>
        </p:txBody>
      </p:sp>
      <p:sp>
        <p:nvSpPr>
          <p:cNvPr id="503" name="Google Shape;503;p49"/>
          <p:cNvSpPr/>
          <p:nvPr/>
        </p:nvSpPr>
        <p:spPr>
          <a:xfrm>
            <a:off x="4413900" y="4809351"/>
            <a:ext cx="3389200" cy="5468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2400" kern="0">
                <a:solidFill>
                  <a:srgbClr val="FFFFFF"/>
                </a:solidFill>
                <a:latin typeface="DM Serif Display"/>
                <a:ea typeface="DM Serif Display"/>
                <a:cs typeface="DM Serif Display"/>
                <a:sym typeface="DM Serif Display"/>
              </a:rPr>
              <a:t>MySQL</a:t>
            </a:r>
            <a:endParaRPr sz="2400" kern="0">
              <a:solidFill>
                <a:srgbClr val="FFFFFF"/>
              </a:solidFill>
              <a:latin typeface="DM Serif Display"/>
              <a:ea typeface="DM Serif Display"/>
              <a:cs typeface="DM Serif Display"/>
              <a:sym typeface="DM Serif Display"/>
            </a:endParaRPr>
          </a:p>
        </p:txBody>
      </p:sp>
      <p:cxnSp>
        <p:nvCxnSpPr>
          <p:cNvPr id="504" name="Google Shape;504;p49"/>
          <p:cNvCxnSpPr>
            <a:stCxn id="500" idx="1"/>
            <a:endCxn id="499" idx="3"/>
          </p:cNvCxnSpPr>
          <p:nvPr/>
        </p:nvCxnSpPr>
        <p:spPr>
          <a:xfrm flipH="1">
            <a:off x="3809933" y="2760833"/>
            <a:ext cx="1262000" cy="800"/>
          </a:xfrm>
          <a:prstGeom prst="bentConnector3">
            <a:avLst>
              <a:gd name="adj1" fmla="val 50007"/>
            </a:avLst>
          </a:prstGeom>
          <a:noFill/>
          <a:ln w="9525" cap="flat" cmpd="sng">
            <a:solidFill>
              <a:schemeClr val="dk2"/>
            </a:solidFill>
            <a:prstDash val="solid"/>
            <a:round/>
            <a:headEnd type="none" w="med" len="med"/>
            <a:tailEnd type="diamond" w="med" len="med"/>
          </a:ln>
        </p:spPr>
      </p:cxnSp>
      <p:cxnSp>
        <p:nvCxnSpPr>
          <p:cNvPr id="505" name="Google Shape;505;p49"/>
          <p:cNvCxnSpPr>
            <a:stCxn id="501" idx="3"/>
            <a:endCxn id="497" idx="1"/>
          </p:cNvCxnSpPr>
          <p:nvPr/>
        </p:nvCxnSpPr>
        <p:spPr>
          <a:xfrm>
            <a:off x="7330651" y="3531251"/>
            <a:ext cx="1032800" cy="800"/>
          </a:xfrm>
          <a:prstGeom prst="bentConnector3">
            <a:avLst>
              <a:gd name="adj1" fmla="val 49999"/>
            </a:avLst>
          </a:prstGeom>
          <a:noFill/>
          <a:ln w="9525" cap="flat" cmpd="sng">
            <a:solidFill>
              <a:schemeClr val="dk2"/>
            </a:solidFill>
            <a:prstDash val="solid"/>
            <a:round/>
            <a:headEnd type="none" w="med" len="med"/>
            <a:tailEnd type="diamond" w="med" len="med"/>
          </a:ln>
        </p:spPr>
      </p:cxnSp>
      <p:cxnSp>
        <p:nvCxnSpPr>
          <p:cNvPr id="506" name="Google Shape;506;p49"/>
          <p:cNvCxnSpPr>
            <a:stCxn id="502" idx="1"/>
            <a:endCxn id="498" idx="3"/>
          </p:cNvCxnSpPr>
          <p:nvPr/>
        </p:nvCxnSpPr>
        <p:spPr>
          <a:xfrm flipH="1">
            <a:off x="3834767" y="4312351"/>
            <a:ext cx="780400" cy="800"/>
          </a:xfrm>
          <a:prstGeom prst="bentConnector3">
            <a:avLst>
              <a:gd name="adj1" fmla="val 49992"/>
            </a:avLst>
          </a:prstGeom>
          <a:noFill/>
          <a:ln w="9525" cap="flat" cmpd="sng">
            <a:solidFill>
              <a:schemeClr val="dk2"/>
            </a:solidFill>
            <a:prstDash val="solid"/>
            <a:round/>
            <a:headEnd type="none" w="med" len="med"/>
            <a:tailEnd type="diamond" w="med" len="med"/>
          </a:ln>
        </p:spPr>
      </p:cxnSp>
      <p:cxnSp>
        <p:nvCxnSpPr>
          <p:cNvPr id="507" name="Google Shape;507;p49"/>
          <p:cNvCxnSpPr>
            <a:stCxn id="503" idx="3"/>
            <a:endCxn id="495" idx="1"/>
          </p:cNvCxnSpPr>
          <p:nvPr/>
        </p:nvCxnSpPr>
        <p:spPr>
          <a:xfrm>
            <a:off x="7803100" y="5082751"/>
            <a:ext cx="578800" cy="800"/>
          </a:xfrm>
          <a:prstGeom prst="bentConnector3">
            <a:avLst>
              <a:gd name="adj1" fmla="val 50017"/>
            </a:avLst>
          </a:prstGeom>
          <a:noFill/>
          <a:ln w="9525" cap="flat" cmpd="sng">
            <a:solidFill>
              <a:schemeClr val="dk2"/>
            </a:solidFill>
            <a:prstDash val="solid"/>
            <a:round/>
            <a:headEnd type="none" w="med" len="med"/>
            <a:tailEnd type="diamond"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extLst>
              <a:ext uri="{BEBA8EAE-BF5A-486C-A8C5-ECC9F3942E4B}">
                <a14:imgProps xmlns:a14="http://schemas.microsoft.com/office/drawing/2010/main">
                  <a14:imgLayer r:embed="rId4">
                    <a14:imgEffect>
                      <a14:artisticCement/>
                    </a14:imgEffect>
                  </a14:imgLayer>
                </a14:imgProps>
              </a:ext>
            </a:extLst>
          </a:blip>
          <a:stretch>
            <a:fillRect/>
          </a:stretch>
        </a:blipFill>
        <a:effectLst/>
      </p:bgPr>
    </p:bg>
    <p:spTree>
      <p:nvGrpSpPr>
        <p:cNvPr id="1" name="Shape 487"/>
        <p:cNvGrpSpPr/>
        <p:nvPr/>
      </p:nvGrpSpPr>
      <p:grpSpPr>
        <a:xfrm>
          <a:off x="0" y="0"/>
          <a:ext cx="0" cy="0"/>
          <a:chOff x="0" y="0"/>
          <a:chExt cx="0" cy="0"/>
        </a:xfrm>
      </p:grpSpPr>
      <p:sp>
        <p:nvSpPr>
          <p:cNvPr id="2" name="TextBox 1">
            <a:extLst>
              <a:ext uri="{FF2B5EF4-FFF2-40B4-BE49-F238E27FC236}">
                <a16:creationId xmlns:a16="http://schemas.microsoft.com/office/drawing/2014/main" id="{9DCEDE29-DE06-02A9-45BE-A8FBB96CE8FE}"/>
              </a:ext>
            </a:extLst>
          </p:cNvPr>
          <p:cNvSpPr txBox="1"/>
          <p:nvPr/>
        </p:nvSpPr>
        <p:spPr>
          <a:xfrm>
            <a:off x="801859" y="970670"/>
            <a:ext cx="3910818" cy="1323439"/>
          </a:xfrm>
          <a:prstGeom prst="rect">
            <a:avLst/>
          </a:prstGeom>
          <a:solidFill>
            <a:schemeClr val="tx1">
              <a:lumMod val="50000"/>
              <a:lumOff val="50000"/>
            </a:schemeClr>
          </a:solidFill>
        </p:spPr>
        <p:txBody>
          <a:bodyPr wrap="square" rtlCol="0">
            <a:spAutoFit/>
          </a:bodyPr>
          <a:lstStyle/>
          <a:p>
            <a:r>
              <a:rPr lang="en-US" sz="4000" dirty="0"/>
              <a:t>07.</a:t>
            </a:r>
          </a:p>
          <a:p>
            <a:r>
              <a:rPr lang="en-US" sz="4000" dirty="0"/>
              <a:t>Conclusion </a:t>
            </a:r>
          </a:p>
        </p:txBody>
      </p:sp>
      <p:sp>
        <p:nvSpPr>
          <p:cNvPr id="3" name="TextBox 2">
            <a:extLst>
              <a:ext uri="{FF2B5EF4-FFF2-40B4-BE49-F238E27FC236}">
                <a16:creationId xmlns:a16="http://schemas.microsoft.com/office/drawing/2014/main" id="{52F3E17C-54F2-55F3-074A-3B20C7D47A18}"/>
              </a:ext>
            </a:extLst>
          </p:cNvPr>
          <p:cNvSpPr txBox="1"/>
          <p:nvPr/>
        </p:nvSpPr>
        <p:spPr>
          <a:xfrm>
            <a:off x="1069145" y="3024554"/>
            <a:ext cx="10775852" cy="2585323"/>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marL="285750" indent="-285750">
              <a:buFont typeface="Wingdings" panose="05000000000000000000" pitchFamily="2" charset="2"/>
              <a:buChar char="Ø"/>
            </a:pPr>
            <a:r>
              <a:rPr lang="en-US" sz="1800" dirty="0">
                <a:solidFill>
                  <a:schemeClr val="bg1"/>
                </a:solidFill>
              </a:rPr>
              <a:t>In conclusion, effective rent fishing management is crucial for maintaining a sustainable fishing industry and preserving aquatic ecosystems. By implementing responsible practices and regulations, we can ensure that future generations have the opportunity to enjoy the benefits of fishing while also protecting our natural resources. </a:t>
            </a:r>
          </a:p>
          <a:p>
            <a:pPr marL="285750" indent="-285750">
              <a:buFont typeface="Wingdings" panose="05000000000000000000" pitchFamily="2" charset="2"/>
              <a:buChar char="Ø"/>
            </a:pPr>
            <a:endParaRPr lang="en-US" sz="1800" dirty="0">
              <a:solidFill>
                <a:schemeClr val="bg1"/>
              </a:solidFill>
            </a:endParaRPr>
          </a:p>
          <a:p>
            <a:pPr marL="285750" indent="-285750">
              <a:buFont typeface="Wingdings" panose="05000000000000000000" pitchFamily="2" charset="2"/>
              <a:buChar char="Ø"/>
            </a:pPr>
            <a:r>
              <a:rPr lang="en-US" sz="1800" dirty="0">
                <a:solidFill>
                  <a:schemeClr val="bg1"/>
                </a:solidFill>
              </a:rPr>
              <a:t>Responsible rent fishing management can also have economic benefits for local communities. By promoting sustainable fishing practices, we can attract more tourists and generate revenue for local businesses</a:t>
            </a:r>
          </a:p>
          <a:p>
            <a:endParaRPr lang="en-US" dirty="0"/>
          </a:p>
        </p:txBody>
      </p:sp>
    </p:spTree>
    <p:extLst>
      <p:ext uri="{BB962C8B-B14F-4D97-AF65-F5344CB8AC3E}">
        <p14:creationId xmlns:p14="http://schemas.microsoft.com/office/powerpoint/2010/main" val="38678405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Starting a Business in Canada by Slidesgo">
  <a:themeElements>
    <a:clrScheme name="Simple Light">
      <a:dk1>
        <a:srgbClr val="000000"/>
      </a:dk1>
      <a:lt1>
        <a:srgbClr val="FFFFFF"/>
      </a:lt1>
      <a:dk2>
        <a:srgbClr val="FFFFFF"/>
      </a:dk2>
      <a:lt2>
        <a:srgbClr val="EB3C3C"/>
      </a:lt2>
      <a:accent1>
        <a:srgbClr val="B10202"/>
      </a:accent1>
      <a:accent2>
        <a:srgbClr val="FF7070"/>
      </a:accent2>
      <a:accent3>
        <a:srgbClr val="FFFFFF"/>
      </a:accent3>
      <a:accent4>
        <a:srgbClr val="FFFFFF"/>
      </a:accent4>
      <a:accent5>
        <a:srgbClr val="FFFFFF"/>
      </a:accent5>
      <a:accent6>
        <a:srgbClr val="FFFFFF"/>
      </a:accent6>
      <a:hlink>
        <a:srgbClr val="EB3C3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518</TotalTime>
  <Words>436</Words>
  <Application>Microsoft Office PowerPoint</Application>
  <PresentationFormat>Widescreen</PresentationFormat>
  <Paragraphs>99</Paragraphs>
  <Slides>11</Slides>
  <Notes>10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11</vt:i4>
      </vt:variant>
    </vt:vector>
  </HeadingPairs>
  <TitlesOfParts>
    <vt:vector size="24" baseType="lpstr">
      <vt:lpstr>Arial</vt:lpstr>
      <vt:lpstr>Calibri</vt:lpstr>
      <vt:lpstr>Calibri Light</vt:lpstr>
      <vt:lpstr>Century</vt:lpstr>
      <vt:lpstr>Cooper Black</vt:lpstr>
      <vt:lpstr>DM Serif Display</vt:lpstr>
      <vt:lpstr>Fira Sans Extra Condensed Medium</vt:lpstr>
      <vt:lpstr>Gill Sans MT</vt:lpstr>
      <vt:lpstr>Open Sans</vt:lpstr>
      <vt:lpstr>Times New Roman</vt:lpstr>
      <vt:lpstr>Wingdings</vt:lpstr>
      <vt:lpstr>Gallery</vt:lpstr>
      <vt:lpstr>Starting a Business in Canada by Slidesgo</vt:lpstr>
      <vt:lpstr>PowerPoint Presentation</vt:lpstr>
      <vt:lpstr>Table of Contents</vt:lpstr>
      <vt:lpstr>PowerPoint Presentation</vt:lpstr>
      <vt:lpstr>PowerPoint Presentation</vt:lpstr>
      <vt:lpstr>PowerPoint Presentation</vt:lpstr>
      <vt:lpstr>PowerPoint Presentation</vt:lpstr>
      <vt:lpstr>05 Methodology</vt:lpstr>
      <vt:lpstr>06. Tools &amp; Technology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foysal fahim</dc:creator>
  <cp:lastModifiedBy>Foysal</cp:lastModifiedBy>
  <cp:revision>12</cp:revision>
  <dcterms:created xsi:type="dcterms:W3CDTF">2023-07-25T18:56:44Z</dcterms:created>
  <dcterms:modified xsi:type="dcterms:W3CDTF">2023-12-05T07:51:48Z</dcterms:modified>
</cp:coreProperties>
</file>