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7" r:id="rId5"/>
    <p:sldId id="263" r:id="rId6"/>
    <p:sldId id="261" r:id="rId7"/>
    <p:sldId id="259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546E14-827D-48FE-89B3-9E765183F808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F7C0A3-5767-47B0-A52B-CEDEAB8FD4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Welcome to Our </a:t>
            </a:r>
            <a:r>
              <a:rPr lang="en-US" sz="5400" dirty="0" smtClean="0">
                <a:solidFill>
                  <a:schemeClr val="tx1"/>
                </a:solidFill>
              </a:rPr>
              <a:t>Presentation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9600"/>
            <a:ext cx="8686800" cy="556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        Name                                     ID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Md. </a:t>
            </a:r>
            <a:r>
              <a:rPr lang="en-US" dirty="0" err="1" smtClean="0">
                <a:solidFill>
                  <a:schemeClr val="tx1"/>
                </a:solidFill>
              </a:rPr>
              <a:t>Foyzur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Rahman</a:t>
            </a: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smtClean="0">
                <a:solidFill>
                  <a:schemeClr val="tx1"/>
                </a:solidFill>
              </a:rPr>
              <a:t>160103020051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Mustafizur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Rahaman</a:t>
            </a:r>
            <a:r>
              <a:rPr lang="en-US" dirty="0" smtClean="0">
                <a:solidFill>
                  <a:schemeClr val="tx1"/>
                </a:solidFill>
              </a:rPr>
              <a:t> Khan       160103020060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Salman </a:t>
            </a:r>
            <a:r>
              <a:rPr lang="en-US" dirty="0" err="1" smtClean="0">
                <a:solidFill>
                  <a:schemeClr val="tx1"/>
                </a:solidFill>
              </a:rPr>
              <a:t>Hossain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160103020074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Course Code: CSE-200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Course Advisor: </a:t>
            </a:r>
            <a:r>
              <a:rPr lang="en-US" dirty="0" err="1" smtClean="0">
                <a:solidFill>
                  <a:schemeClr val="tx1"/>
                </a:solidFill>
              </a:rPr>
              <a:t>Pranta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Sarkar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Lecturer(CSE) , NEUB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209800"/>
          </a:xfrm>
        </p:spPr>
        <p:txBody>
          <a:bodyPr>
            <a:noAutofit/>
          </a:bodyPr>
          <a:lstStyle/>
          <a:p>
            <a:pPr algn="r"/>
            <a:r>
              <a:rPr lang="en-US" sz="4400" dirty="0" smtClean="0"/>
              <a:t>Project Name: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Cafe Management 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971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About this Project :</a:t>
            </a:r>
          </a:p>
          <a:p>
            <a:pPr marL="0" indent="0">
              <a:buNone/>
            </a:pPr>
            <a:r>
              <a:rPr lang="en-US" dirty="0" smtClean="0"/>
              <a:t>Cafe Management System is desktop application software .Which is calculate sales products and make receipt for Customers and sellers.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Cafe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We Use PYTHON in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800" dirty="0" smtClean="0"/>
              <a:t>Main Functionality :</a:t>
            </a:r>
          </a:p>
          <a:p>
            <a:pPr marL="109728" indent="0" algn="ctr">
              <a:buNone/>
            </a:pPr>
            <a:endParaRPr lang="en-US" sz="4800" dirty="0" smtClean="0"/>
          </a:p>
          <a:p>
            <a:pPr marL="109728" indent="0" algn="ctr">
              <a:buNone/>
            </a:pPr>
            <a:r>
              <a:rPr lang="en-US" sz="4800" dirty="0" smtClean="0"/>
              <a:t>Take Input</a:t>
            </a:r>
          </a:p>
          <a:p>
            <a:pPr marL="109728" indent="0" algn="ctr">
              <a:buNone/>
            </a:pPr>
            <a:r>
              <a:rPr lang="en-US" sz="4800" dirty="0" smtClean="0"/>
              <a:t>Calculate</a:t>
            </a:r>
          </a:p>
          <a:p>
            <a:pPr marL="109728" indent="0" algn="ctr">
              <a:buNone/>
            </a:pPr>
            <a:r>
              <a:rPr lang="en-US" sz="4800" dirty="0" smtClean="0"/>
              <a:t>Make Receipt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91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" y="304800"/>
            <a:ext cx="8777860" cy="5638801"/>
          </a:xfrm>
        </p:spPr>
      </p:pic>
    </p:spTree>
    <p:extLst>
      <p:ext uri="{BB962C8B-B14F-4D97-AF65-F5344CB8AC3E}">
        <p14:creationId xmlns:p14="http://schemas.microsoft.com/office/powerpoint/2010/main" val="852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458200" cy="5665407"/>
          </a:xfrm>
        </p:spPr>
      </p:pic>
    </p:spTree>
    <p:extLst>
      <p:ext uri="{BB962C8B-B14F-4D97-AF65-F5344CB8AC3E}">
        <p14:creationId xmlns:p14="http://schemas.microsoft.com/office/powerpoint/2010/main" val="32537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82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PowerPoint Presentation</vt:lpstr>
      <vt:lpstr>Project Name:   Cafe Management System</vt:lpstr>
      <vt:lpstr>Cafe Management System</vt:lpstr>
      <vt:lpstr>We Use PYTHON in Our Project</vt:lpstr>
      <vt:lpstr>PowerPoint Presentation</vt:lpstr>
      <vt:lpstr>PowerPoint Presentation</vt:lpstr>
      <vt:lpstr>PowerPoint Presentation</vt:lpstr>
      <vt:lpstr>Thank You Everyone.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2018-08-12T06:10:42Z</dcterms:created>
  <dcterms:modified xsi:type="dcterms:W3CDTF">2018-08-12T07:03:19Z</dcterms:modified>
</cp:coreProperties>
</file>