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C474"/>
    <a:srgbClr val="00FB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 varScale="1">
        <p:scale>
          <a:sx n="95" d="100"/>
          <a:sy n="95" d="100"/>
        </p:scale>
        <p:origin x="20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7C25-570F-CD46-AE87-74EACE326676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AB84-8DE3-294F-AECE-0324B63B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0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7C25-570F-CD46-AE87-74EACE326676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AB84-8DE3-294F-AECE-0324B63B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1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7C25-570F-CD46-AE87-74EACE326676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AB84-8DE3-294F-AECE-0324B63B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3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7C25-570F-CD46-AE87-74EACE326676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AB84-8DE3-294F-AECE-0324B63B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8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7C25-570F-CD46-AE87-74EACE326676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AB84-8DE3-294F-AECE-0324B63B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7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7C25-570F-CD46-AE87-74EACE326676}" type="datetimeFigureOut">
              <a:rPr lang="en-US" smtClean="0"/>
              <a:t>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AB84-8DE3-294F-AECE-0324B63B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7C25-570F-CD46-AE87-74EACE326676}" type="datetimeFigureOut">
              <a:rPr lang="en-US" smtClean="0"/>
              <a:t>1/28/18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AB84-8DE3-294F-AECE-0324B63B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57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7C25-570F-CD46-AE87-74EACE326676}" type="datetimeFigureOut">
              <a:rPr lang="en-US" smtClean="0"/>
              <a:t>1/28/18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AB84-8DE3-294F-AECE-0324B63B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4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7C25-570F-CD46-AE87-74EACE326676}" type="datetimeFigureOut">
              <a:rPr lang="en-US" smtClean="0"/>
              <a:t>1/28/18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AB84-8DE3-294F-AECE-0324B63B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0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7C25-570F-CD46-AE87-74EACE326676}" type="datetimeFigureOut">
              <a:rPr lang="en-US" smtClean="0"/>
              <a:t>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AB84-8DE3-294F-AECE-0324B63B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9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7C25-570F-CD46-AE87-74EACE326676}" type="datetimeFigureOut">
              <a:rPr lang="en-US" smtClean="0"/>
              <a:t>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AB84-8DE3-294F-AECE-0324B63B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57C25-570F-CD46-AE87-74EACE326676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AAB84-8DE3-294F-AECE-0324B63B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4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C4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538" y="546537"/>
            <a:ext cx="9144000" cy="997991"/>
          </a:xfrm>
        </p:spPr>
        <p:txBody>
          <a:bodyPr/>
          <a:lstStyle/>
          <a:p>
            <a:pPr algn="l"/>
            <a:r>
              <a:rPr lang="en-US" dirty="0" err="1" smtClean="0">
                <a:solidFill>
                  <a:schemeClr val="bg1"/>
                </a:solidFill>
                <a:latin typeface="Hilda" charset="0"/>
                <a:ea typeface="Hilda" charset="0"/>
                <a:cs typeface="Hilda" charset="0"/>
              </a:rPr>
              <a:t>NutriBuddy</a:t>
            </a:r>
            <a:endParaRPr lang="en-US" dirty="0">
              <a:solidFill>
                <a:schemeClr val="bg1"/>
              </a:solidFill>
              <a:latin typeface="Hilda" charset="0"/>
              <a:ea typeface="Hilda" charset="0"/>
              <a:cs typeface="Hild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538" y="422214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Hilda" charset="0"/>
                <a:ea typeface="Hilda" charset="0"/>
                <a:cs typeface="Hilda" charset="0"/>
              </a:rPr>
              <a:t>Augmented Reality </a:t>
            </a:r>
            <a:r>
              <a:rPr lang="en-US" sz="2000" dirty="0" err="1" smtClean="0">
                <a:solidFill>
                  <a:schemeClr val="bg1"/>
                </a:solidFill>
                <a:latin typeface="Hilda" charset="0"/>
                <a:ea typeface="Hilda" charset="0"/>
                <a:cs typeface="Hilda" charset="0"/>
              </a:rPr>
              <a:t>IoT</a:t>
            </a:r>
            <a:r>
              <a:rPr lang="en-US" sz="2000" dirty="0" smtClean="0">
                <a:solidFill>
                  <a:schemeClr val="bg1"/>
                </a:solidFill>
                <a:latin typeface="Hilda" charset="0"/>
                <a:ea typeface="Hilda" charset="0"/>
                <a:cs typeface="Hilda" charset="0"/>
              </a:rPr>
              <a:t> Gateway for Better Health</a:t>
            </a:r>
            <a:endParaRPr lang="en-US" sz="2000" dirty="0">
              <a:solidFill>
                <a:schemeClr val="bg1"/>
              </a:solidFill>
              <a:latin typeface="Hilda" charset="0"/>
              <a:ea typeface="Hilda" charset="0"/>
              <a:cs typeface="Hild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0590" y="6181344"/>
            <a:ext cx="597408" cy="43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7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0590" y="6181344"/>
            <a:ext cx="597408" cy="4389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6858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2990" y="6333744"/>
            <a:ext cx="597408" cy="43891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0" y="-320310"/>
            <a:ext cx="7772400" cy="8511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65855" y="344831"/>
            <a:ext cx="9144000" cy="997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bg1"/>
                </a:solidFill>
                <a:latin typeface="Hilda" charset="0"/>
                <a:ea typeface="Hilda" charset="0"/>
                <a:cs typeface="Hilda" charset="0"/>
              </a:rPr>
              <a:t>What is </a:t>
            </a:r>
            <a:r>
              <a:rPr lang="en-US" dirty="0" err="1" smtClean="0">
                <a:solidFill>
                  <a:schemeClr val="bg1"/>
                </a:solidFill>
                <a:latin typeface="Hilda" charset="0"/>
                <a:ea typeface="Hilda" charset="0"/>
                <a:cs typeface="Hilda" charset="0"/>
              </a:rPr>
              <a:t>NutriBuddy</a:t>
            </a:r>
            <a:r>
              <a:rPr lang="en-US" dirty="0" smtClean="0">
                <a:solidFill>
                  <a:schemeClr val="bg1"/>
                </a:solidFill>
                <a:latin typeface="Hilda" charset="0"/>
                <a:ea typeface="Hilda" charset="0"/>
                <a:cs typeface="Hilda" charset="0"/>
              </a:rPr>
              <a:t>?</a:t>
            </a:r>
            <a:endParaRPr lang="en-US" dirty="0">
              <a:solidFill>
                <a:schemeClr val="bg1"/>
              </a:solidFill>
              <a:latin typeface="Hilda" charset="0"/>
              <a:ea typeface="Hilda" charset="0"/>
              <a:cs typeface="Hild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76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59259E-6 L -0.36172 -0.015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24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12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Hilda</vt:lpstr>
      <vt:lpstr>Arial</vt:lpstr>
      <vt:lpstr>Office Theme</vt:lpstr>
      <vt:lpstr>NutriBuddy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2018-01-28T13:19:33Z</dcterms:created>
  <dcterms:modified xsi:type="dcterms:W3CDTF">2018-01-28T14:22:00Z</dcterms:modified>
</cp:coreProperties>
</file>