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474"/>
    <a:srgbClr val="00F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0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1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3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8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7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5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4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C4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538" y="546537"/>
            <a:ext cx="9144000" cy="997991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Hilda" charset="0"/>
                <a:ea typeface="Hilda" charset="0"/>
                <a:cs typeface="Hilda" charset="0"/>
              </a:rPr>
              <a:t>NutriBuddy</a:t>
            </a:r>
            <a:endParaRPr lang="en-US" dirty="0">
              <a:solidFill>
                <a:schemeClr val="bg1"/>
              </a:solidFill>
              <a:latin typeface="Hilda" charset="0"/>
              <a:ea typeface="Hilda" charset="0"/>
              <a:cs typeface="Hild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538" y="422214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ilda" charset="0"/>
                <a:ea typeface="Hilda" charset="0"/>
                <a:cs typeface="Hilda" charset="0"/>
              </a:rPr>
              <a:t>Augmented Reality </a:t>
            </a:r>
            <a:r>
              <a:rPr lang="en-US" sz="2000" dirty="0" err="1">
                <a:solidFill>
                  <a:schemeClr val="bg1"/>
                </a:solidFill>
                <a:latin typeface="Hilda" charset="0"/>
                <a:ea typeface="Hilda" charset="0"/>
                <a:cs typeface="Hilda" charset="0"/>
              </a:rPr>
              <a:t>IoT</a:t>
            </a:r>
            <a:r>
              <a:rPr lang="en-US" sz="2000" dirty="0">
                <a:solidFill>
                  <a:schemeClr val="bg1"/>
                </a:solidFill>
                <a:latin typeface="Hilda" charset="0"/>
                <a:ea typeface="Hilda" charset="0"/>
                <a:cs typeface="Hilda" charset="0"/>
              </a:rPr>
              <a:t> Gateway for Better Health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590" y="6181344"/>
            <a:ext cx="597408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7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590" y="6181344"/>
            <a:ext cx="597408" cy="4389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685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2990" y="6333744"/>
            <a:ext cx="597408" cy="43891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-320310"/>
            <a:ext cx="7772400" cy="8511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5855" y="344831"/>
            <a:ext cx="9144000" cy="99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Hilda" charset="0"/>
                <a:ea typeface="Hilda" charset="0"/>
                <a:cs typeface="Hilda" charset="0"/>
              </a:rPr>
              <a:t>What is </a:t>
            </a:r>
            <a:r>
              <a:rPr lang="en-US" dirty="0" err="1">
                <a:solidFill>
                  <a:schemeClr val="bg1"/>
                </a:solidFill>
                <a:latin typeface="Hilda" charset="0"/>
                <a:ea typeface="Hilda" charset="0"/>
                <a:cs typeface="Hilda" charset="0"/>
              </a:rPr>
              <a:t>NutriBuddy</a:t>
            </a:r>
            <a:r>
              <a:rPr lang="en-US" dirty="0">
                <a:solidFill>
                  <a:schemeClr val="bg1"/>
                </a:solidFill>
                <a:latin typeface="Hilda" charset="0"/>
                <a:ea typeface="Hilda" charset="0"/>
                <a:cs typeface="Hilda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3C58A-D80D-CF45-8FC8-299D917F8C9E}"/>
              </a:ext>
            </a:extLst>
          </p:cNvPr>
          <p:cNvSpPr txBox="1"/>
          <p:nvPr/>
        </p:nvSpPr>
        <p:spPr>
          <a:xfrm>
            <a:off x="651164" y="1342822"/>
            <a:ext cx="628996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NutriBuddy</a:t>
            </a:r>
            <a:r>
              <a:rPr lang="en-US" sz="2400" dirty="0">
                <a:solidFill>
                  <a:schemeClr val="bg1"/>
                </a:solidFill>
              </a:rPr>
              <a:t> is an app that blocks unhealthy food from peoples vision so they could lead a more focused healthy lifestyle.</a:t>
            </a:r>
          </a:p>
        </p:txBody>
      </p:sp>
    </p:spTree>
    <p:extLst>
      <p:ext uri="{BB962C8B-B14F-4D97-AF65-F5344CB8AC3E}">
        <p14:creationId xmlns:p14="http://schemas.microsoft.com/office/powerpoint/2010/main" val="101076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0.36172 -0.015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2DCE-F51E-A044-8F85-5CFD9521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7EEDB-9BDA-0942-91E1-BAC8421FA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Front End for End Users</a:t>
            </a:r>
          </a:p>
          <a:p>
            <a:r>
              <a:rPr lang="en-US" dirty="0"/>
              <a:t>Snapdragon Server as Backend</a:t>
            </a:r>
          </a:p>
          <a:p>
            <a:r>
              <a:rPr lang="en-US" dirty="0"/>
              <a:t>IBM Watson API for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28939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8449-4A5A-1749-BE70-977027EA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7FE3-6643-0546-8CA8-79699F19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 Programming Used</a:t>
            </a:r>
          </a:p>
          <a:p>
            <a:r>
              <a:rPr lang="en-US" dirty="0"/>
              <a:t>Two </a:t>
            </a:r>
            <a:r>
              <a:rPr lang="en-US" dirty="0" err="1"/>
              <a:t>Activies</a:t>
            </a:r>
            <a:endParaRPr lang="en-US" dirty="0"/>
          </a:p>
          <a:p>
            <a:r>
              <a:rPr lang="en-US" dirty="0"/>
              <a:t>Talk to a Server</a:t>
            </a:r>
          </a:p>
        </p:txBody>
      </p:sp>
    </p:spTree>
    <p:extLst>
      <p:ext uri="{BB962C8B-B14F-4D97-AF65-F5344CB8AC3E}">
        <p14:creationId xmlns:p14="http://schemas.microsoft.com/office/powerpoint/2010/main" val="386101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DBB2-65E9-A546-A8BD-F223F66F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Server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3DCD-FC69-7E49-9CB6-4353241E7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on a Snapdragon Processor</a:t>
            </a:r>
          </a:p>
          <a:p>
            <a:r>
              <a:rPr lang="en-US" dirty="0"/>
              <a:t>Runs Programs and Serves App</a:t>
            </a:r>
          </a:p>
          <a:p>
            <a:r>
              <a:rPr lang="en-US" dirty="0"/>
              <a:t>Has Docker and connects to IBM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7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EFA6-BD95-564B-80BF-19BBC87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E451-C1F7-1C41-9A75-CF8D767A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Handles Image Recognition</a:t>
            </a:r>
          </a:p>
          <a:p>
            <a:r>
              <a:rPr lang="en-US" dirty="0"/>
              <a:t>Trained for our </a:t>
            </a:r>
            <a:r>
              <a:rPr lang="en-US"/>
              <a:t>Food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7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91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Hilda</vt:lpstr>
      <vt:lpstr>Arial</vt:lpstr>
      <vt:lpstr>Calibri</vt:lpstr>
      <vt:lpstr>Calibri Light</vt:lpstr>
      <vt:lpstr>Office Theme</vt:lpstr>
      <vt:lpstr>NutriBuddy</vt:lpstr>
      <vt:lpstr>PowerPoint Presentation</vt:lpstr>
      <vt:lpstr>System Architecture</vt:lpstr>
      <vt:lpstr>Android Front End</vt:lpstr>
      <vt:lpstr>Linux Server </vt:lpstr>
      <vt:lpstr>IBM Watson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Fozail Ahmad</cp:lastModifiedBy>
  <cp:revision>10</cp:revision>
  <dcterms:created xsi:type="dcterms:W3CDTF">2018-01-28T13:19:33Z</dcterms:created>
  <dcterms:modified xsi:type="dcterms:W3CDTF">2018-01-28T15:03:41Z</dcterms:modified>
</cp:coreProperties>
</file>