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</p:sldIdLst>
  <p:sldSz cx="12192000" cy="6858000"/>
  <p:notesSz cx="6858000" cy="9144000"/>
  <p:embeddedFontLst>
    <p:embeddedFont>
      <p:font typeface="Questrial" panose="02000000000000000000" pitchFamily="2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7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NUL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c24efa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4c24efa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4c24efac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4c24efac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c24efac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c24efac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c24efac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c24efac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c24efac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c24efac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430474" y="95361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en-US"/>
              <a:t>THE WAVE EQUATION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502774" y="3341313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A Short Presentation of the Game</a:t>
            </a:r>
            <a:endParaRPr/>
          </a:p>
        </p:txBody>
      </p:sp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7006" y="2071595"/>
            <a:ext cx="2870993" cy="2876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seg-Wave into the Game</a:t>
            </a:r>
            <a:endParaRPr/>
          </a:p>
        </p:txBody>
      </p:sp>
      <p:pic>
        <p:nvPicPr>
          <p:cNvPr id="242" name="Google Shape;2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2461826"/>
            <a:ext cx="5612125" cy="32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 txBox="1"/>
          <p:nvPr/>
        </p:nvSpPr>
        <p:spPr>
          <a:xfrm>
            <a:off x="5089650" y="6399900"/>
            <a:ext cx="20127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Electronics Hub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4" name="Google Shape;2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475" y="2461800"/>
            <a:ext cx="5612125" cy="3249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817272" y="2461325"/>
            <a:ext cx="2859551" cy="50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1475" algn="l" rtl="0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Navigate from one end of a line to the other</a:t>
            </a:r>
            <a:endParaRPr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Avoid the obstacle in the way</a:t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 rot="1562494">
            <a:off x="2046760" y="2551280"/>
            <a:ext cx="8186575" cy="18703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That's It!!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1475" algn="l" rtl="0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Base components and tools are provided</a:t>
            </a:r>
            <a:endParaRPr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Sensors and additional materials can be bought</a:t>
            </a:r>
            <a:endParaRPr/>
          </a:p>
          <a:p>
            <a:pPr marL="457200" marR="0" lvl="0" indent="-3714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100 ₿ budget for every team</a:t>
            </a:r>
            <a:endParaRPr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Ultrasonic and IR line tracking sensor are available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</a:t>
            </a:r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Ultrasonic Sensor: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https://playground.arduino.cc/Code/NewPing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IR Sensor: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https://www.sunfounder.com/learn/sensor_kit_v1_for_arduino/lesson-24-tracking-sensor-sensor-kit-v1-for-arduino.html</a:t>
            </a:r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 l="6048" t="23980" r="35283" b="37166"/>
          <a:stretch/>
        </p:blipFill>
        <p:spPr>
          <a:xfrm>
            <a:off x="647675" y="4279350"/>
            <a:ext cx="3855899" cy="9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 rotWithShape="1">
          <a:blip r:embed="rId4">
            <a:alphaModFix/>
          </a:blip>
          <a:srcRect l="4506" t="23308" r="5183" b="33382"/>
          <a:stretch/>
        </p:blipFill>
        <p:spPr>
          <a:xfrm>
            <a:off x="6206025" y="485200"/>
            <a:ext cx="3632910" cy="163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3"/>
          <p:cNvSpPr txBox="1">
            <a:spLocks noGrp="1"/>
          </p:cNvSpPr>
          <p:nvPr>
            <p:ph type="title"/>
          </p:nvPr>
        </p:nvSpPr>
        <p:spPr>
          <a:xfrm>
            <a:off x="5156205" y="4279351"/>
            <a:ext cx="3855900" cy="1639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a lot more available on Google!!!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Scoring 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As many attempts as you want to set a score!</a:t>
            </a:r>
            <a:endParaRPr/>
          </a:p>
          <a:p>
            <a:pPr marL="457200" lvl="0" indent="-371475" algn="l" rtl="0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Score =  250 - (time_to_complete task + ₿_spent)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At the end of the competition, the 5 best teams will have one attempt each to set a best time.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Team with the smallest time will be the CHAMPION!!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33FE-A3E1-2540-B6B3-BE0347D46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C9E3-4DA8-5E46-A2C4-59D3D87DD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be shy!</a:t>
            </a:r>
          </a:p>
        </p:txBody>
      </p:sp>
    </p:spTree>
    <p:extLst>
      <p:ext uri="{BB962C8B-B14F-4D97-AF65-F5344CB8AC3E}">
        <p14:creationId xmlns:p14="http://schemas.microsoft.com/office/powerpoint/2010/main" val="88295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9C19-ACAE-8840-9042-41812A11A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Got distracted browsing memes?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7AC23-A3DA-8349-812E-76FE65A6B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Worry!</a:t>
            </a:r>
          </a:p>
        </p:txBody>
      </p:sp>
    </p:spTree>
    <p:extLst>
      <p:ext uri="{BB962C8B-B14F-4D97-AF65-F5344CB8AC3E}">
        <p14:creationId xmlns:p14="http://schemas.microsoft.com/office/powerpoint/2010/main" val="371756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&amp;</a:t>
            </a:r>
            <a:br>
              <a:rPr lang="en-US" dirty="0"/>
            </a:br>
            <a:r>
              <a:rPr lang="en-US" dirty="0"/>
              <a:t>RULES</a:t>
            </a:r>
            <a:endParaRPr dirty="0"/>
          </a:p>
        </p:txBody>
      </p:sp>
      <p:sp>
        <p:nvSpPr>
          <p:cNvPr id="286" name="Google Shape;286;p26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Available Online on your Dashboard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Widescreen</PresentationFormat>
  <Paragraphs>31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Questrial</vt:lpstr>
      <vt:lpstr>Arial</vt:lpstr>
      <vt:lpstr>Circuit</vt:lpstr>
      <vt:lpstr>THE WAVE EQUATION</vt:lpstr>
      <vt:lpstr>seg-Wave into the Game</vt:lpstr>
      <vt:lpstr>Rules</vt:lpstr>
      <vt:lpstr>Hardware</vt:lpstr>
      <vt:lpstr>Documentation</vt:lpstr>
      <vt:lpstr>Scoring </vt:lpstr>
      <vt:lpstr>Questions?</vt:lpstr>
      <vt:lpstr>Got distracted browsing memes?</vt:lpstr>
      <vt:lpstr>PRESENTATION &amp;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WAVE EQUATION</dc:title>
  <cp:lastModifiedBy>Fozail Ahmad</cp:lastModifiedBy>
  <cp:revision>1</cp:revision>
  <dcterms:modified xsi:type="dcterms:W3CDTF">2019-03-16T18:34:57Z</dcterms:modified>
</cp:coreProperties>
</file>