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acific-thicket-57678.herokuapp.co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jquery.com/" TargetMode="External"/><Relationship Id="rId4" Type="http://schemas.openxmlformats.org/officeDocument/2006/relationships/hyperlink" Target="https://jquery.com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astah.net/resources/documents/astah-basic-operation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DEFESA DE MONOGRAFIA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2016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18050" y="185025"/>
            <a:ext cx="8007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UNIVERSIDADE ESTADUAL DE MONTES CLAROS - UNIMONTES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CURSO: SISTEMAS DE INFORMAÇÃO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Fundamentação Teórica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SGBD - MySql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Frameworks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JQuery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</a:pPr>
            <a:r>
              <a:rPr lang="en"/>
              <a:t>Laravel 5.1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Desenvolvimento </a:t>
            </a:r>
            <a:r>
              <a:rPr lang="en" sz="2400"/>
              <a:t>(Concepção e Planejamento)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Levantamento de Requisitos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Modelo Abrangente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811" y="0"/>
            <a:ext cx="6318374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104" y="0"/>
            <a:ext cx="453779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Desenvolvimento </a:t>
            </a:r>
            <a:r>
              <a:rPr lang="en" sz="2400"/>
              <a:t>(Concepção e Planejamento)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Construir a Lista de Funcionalidades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Cadastros (Área de negócio)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Vendas (Área de negócio)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Relatórios (Área de negócio)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Planejar por Funcionalidade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Iterações de 2 semanas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Priorização por dependência e complexidade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Desenvolvimento (Construção)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Pacotes de Trabalho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Detalhar por funcionalidade (Diagrama de Sequência)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</a:pPr>
            <a:r>
              <a:rPr lang="en"/>
              <a:t>Construir por funcionalidade (Build)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Resultados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Cálculo de porcentagem da venda para corretores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Ranking de Corretores por vendas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Gestão de Vendas de Lotes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Log de ações dos Usuários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Acompanhamento de Status de venda dos Lotes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Resultados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Relatório de vendas por corretor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Relatório de vendas totais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Exportar em pdf relatório de vendas por corretor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Acesso ao sistema em qualquer lugar do mundo pelo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https://pacific-thicket-57678.herokuapp.com/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Considerações Finais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Transparência de informações para corretores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Classificação de Corretores através do valor total em vendas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Sistema desenvolvido para atender não só a GrandMinas mas podendo atender outras empresas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Utilização de abordagem de software ágil nova;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Considerações Finais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Possibilidade de auditar o processo de plantão de vendas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Clareza de gestão do processo de Vendas devido a centralização de informações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Sugestões para futuro: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Integração com sistema financeiro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Implementação de Sistema de Tempo Real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x="390525" y="1819275"/>
            <a:ext cx="8222100" cy="160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Desenvolvimento de Sistema Web para Plantão de Vendas de Empresas de Loteamento Imobiliário</a:t>
            </a:r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390525" y="3608322"/>
            <a:ext cx="8222100" cy="6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Acadêmico: Felipe Pereira Quadros Maia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Orientadora: Prof.ª M.ª Sônia Beatriz de Oliveira e Silva Maia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510325" y="282025"/>
            <a:ext cx="80310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0" y="0"/>
            <a:ext cx="91440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UNIVERSIDADE ESTADUAL DE MONTES CLAROS - UNIMONTES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CURSO: SISTEMAS DE INFORMAÇÃO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Referências Bibliográficas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ADRIEL, 	Wendell;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 ao Laravel Framework PHP.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2015 	Disponível em: 	</a:t>
            </a:r>
            <a:r>
              <a:rPr lang="en" sz="11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http://www.devmedia.com.br/introducao-ao-laravel-framework-php/33173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Acessado 	em: 20 de set. 2016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ANDRADE, 	Antonio Luis Lordelo;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USABILIDADE DE INTERFACES WEB.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E-pappers, 2007, Rio de Janeiro.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BOOCH, 	Grady; RUMBAUGH, James; JACOBOSN, Ivar;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: Guia do Usuário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	Elsevier, 2005.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CARRIL, 	Marly;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– Passo a passo 2012.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CONVERSE, 	Tim;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PARK, Joyce;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– A BIBLÍA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Elsevier Editora, 	2003 Rio de Janeiro.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DOCUMENTAÇÃO 	OFICIAL JQUERY.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Disponível em: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https://jquery.com/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Acesso em: 20 de setembro de 2016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JOBSTRAIBIZER, 	Flávia;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CRIAÇÃO DE SITES COM CSS.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Editora Digerati, 2009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LAUDON, K.C.; LAUDON, J.P.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de Informações Gerencias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7. ed. São Paulo: Person Prentice Hall, 2007.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Referências Bibliográficas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LAUDON, K.C.; LAUDON, J.P.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de Informações Gerencias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9. ed. São Paulo: Person Prentice Hall, 2009.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LOBO, E. J. R.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Curso de Engenharia de Software.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Editora Digerati Books: São Paulo, 2008.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LOBO, Edson;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Curso Prático de MySQL.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Digerati Books, 2008.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MANSUR, Ricardo.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Governança de TI: Metodologias, Frameworks e Melhores Práticas.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Brasport Livros e Multimídia Ltda: Rio de Janeiro, 2007.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MASSARI, Vitor L.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Agile Scrum Master no Gerenciamento Avançado de Projetos.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Brasport Livros e Multímidia Ltda: Rio de Janeiro, 2016.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MEIRELES, Manuel;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de informação: Quesitos de excelência dos sistemas de informação operativos e estratégicos.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Editora Arte e Ciência, 2004.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MELO, Ana Cristina;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Desenvolvendo aplicações com UML 2.2 – Do conceitual a implementação.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Brasport Livros e Multimídia LTDA: Rio de Janeiro, 2010 – 3ª ed.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Referências Bibliográficas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MUTO, Claudio Adonai;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&amp; MYSQL – GUIA INTRODUTÓRIO,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3ª Ed. 2006 Brasport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NIELSEN, Jakob; LORANGER, Hoa;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Usabilidade na web – Projetando Websites com Qualidade.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Elsevier Editora Ltda: Rio de Janeiro, 2007.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PRESCOTT, Preston;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Programação em Javascript.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Babelcube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PRESSMAN, R. S.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Engenharia de Software: Uma abordagem profissional.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ed. Editora Bookman.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PRESSMAN, R. S.; MAXIM, B. R.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Engenharia de Software: Uma abordagem profissional.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8. ed. Editora Bookman.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RAMAKRISHNAN, Raghu; GEHRKE, Johannes;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DE GERENCIAMENTO DE BANCO DE DADOS.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Editora Bookman, Mc Graw Hill, 2008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REZENDE, Denis Alcides.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Engenharia de Software e Sistemas de Informação.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3ª Edição – Editora Brasport: Rio de Janeiro, 2005.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Referências Bibliográficas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SAMPAIO, Cleuton;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Guia do Java: Enterprise Edition 5: desenvolvendo aplicações corporativas.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Brasport, 2007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SILVA, Maurício Samy;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jQuery – A Biblioteca do Programador Javascript – 3ª Edição.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Editora Novatec, 2014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TITTEL, Ed; NOBLE, Jeff;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HTML, XHTML E CSS PARA LEIGOS.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Starlin Alta Editora, 7ª edição, 2014.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VISION, 	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ASTAH* BASIC OPERATION GUIDE, 2009. 	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Disponível em: 	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http://astah.net/resources/documents/astah-basic-operation.pdf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Acesso em: 25 de agosto 2016.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WAZLAWICK Raul Sidney.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Engenharia de Software: Conceitos e Práticas.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Elsevier Editora Ltda, 2013.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Problematização do Tema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Quais funcionalidades de um sistema de gestão devem ser implementadas para auxiliar a empresa GrandMinas na administração operacional do plantão de vendas de lotes?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Justificativa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Gestão centralizada de informações para </a:t>
            </a:r>
            <a:r>
              <a:rPr lang="en"/>
              <a:t>funcionários</a:t>
            </a:r>
            <a:r>
              <a:rPr lang="en"/>
              <a:t>, corretores e sócio proprietário.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Informações claramente organizadas para o sócio proprietário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Transparência nos valores arrecadados para os corretores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Acesso em qualquer parte do mundo pelo Sócio Proprietário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Agilidade na entrada de informações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Divisão de tarefas entre usuários (Funcionários, corretores e Sócios)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Objetivo Geral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Desenvolver um sistema de gestão web para plantão de vendas para a empresa GrandMinas.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Objetivos Específicos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Área para gerenciar corretores;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Área para gerenciar empreendimentos;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Área para gerenciar quadras e lotes;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Área para gerenciar as vendas dos lotes;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Disponibilizar relatório de vendas por corretor;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Disponibilizar relatório geral de vendas;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Disponibilizar relatório geral de lotes vendidos/disponíveis;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Metodologia (FDD)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dd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875" y="1726637"/>
            <a:ext cx="59245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Fundamentação Teórica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60950" y="190562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Sistema de Informação Gerencial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Metodologia Ágil (FDD)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Diagramas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Caso de Uso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Sequência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Classes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Fundamentação Teórica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Astah Community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Tecnologias de Desenvolvimento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HTML;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CSS;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JavaScript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</a:pPr>
            <a:r>
              <a:rPr lang="en"/>
              <a:t>PHP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