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194946" y="1001028"/>
            <a:ext cx="1066800" cy="4800600"/>
            <a:chOff x="1122962" y="1001028"/>
            <a:chExt cx="1066800" cy="4800600"/>
          </a:xfrm>
        </p:grpSpPr>
        <p:grpSp>
          <p:nvGrpSpPr>
            <p:cNvPr id="24" name="Group 23"/>
            <p:cNvGrpSpPr/>
            <p:nvPr/>
          </p:nvGrpSpPr>
          <p:grpSpPr>
            <a:xfrm>
              <a:off x="1355724" y="1143000"/>
              <a:ext cx="601276" cy="609600"/>
              <a:chOff x="1989524" y="3581400"/>
              <a:chExt cx="601276" cy="609600"/>
            </a:xfrm>
          </p:grpSpPr>
          <p:sp>
            <p:nvSpPr>
              <p:cNvPr id="22" name="Flowchart: Connector 21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r="-12658"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1355724" y="2003612"/>
              <a:ext cx="601276" cy="609600"/>
              <a:chOff x="1989524" y="3581400"/>
              <a:chExt cx="601276" cy="609600"/>
            </a:xfrm>
          </p:grpSpPr>
          <p:sp>
            <p:nvSpPr>
              <p:cNvPr id="26" name="Flowchart: Connector 25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12658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1355724" y="2874745"/>
              <a:ext cx="601276" cy="609600"/>
              <a:chOff x="1989524" y="3581400"/>
              <a:chExt cx="601276" cy="609600"/>
            </a:xfrm>
          </p:grpSpPr>
          <p:sp>
            <p:nvSpPr>
              <p:cNvPr id="29" name="Flowchart: Connector 28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(3)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12658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/>
            <p:cNvGrpSpPr/>
            <p:nvPr/>
          </p:nvGrpSpPr>
          <p:grpSpPr>
            <a:xfrm>
              <a:off x="1355724" y="4198502"/>
              <a:ext cx="601276" cy="609600"/>
              <a:chOff x="1989524" y="3581400"/>
              <a:chExt cx="601276" cy="609600"/>
            </a:xfrm>
          </p:grpSpPr>
          <p:sp>
            <p:nvSpPr>
              <p:cNvPr id="32" name="Flowchart: Connector 31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989524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(783)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9524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43038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1355724" y="5026180"/>
              <a:ext cx="601276" cy="609600"/>
              <a:chOff x="1989524" y="3581400"/>
              <a:chExt cx="601276" cy="609600"/>
            </a:xfrm>
          </p:grpSpPr>
          <p:sp>
            <p:nvSpPr>
              <p:cNvPr id="35" name="Flowchart: Connector 34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989524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(784)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9524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43038"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TextBox 36"/>
            <p:cNvSpPr txBox="1"/>
            <p:nvPr/>
          </p:nvSpPr>
          <p:spPr>
            <a:xfrm>
              <a:off x="1537846" y="3581400"/>
              <a:ext cx="381000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dirty="0" smtClean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dirty="0" smtClean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122962" y="1001028"/>
              <a:ext cx="1066800" cy="4800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819400" y="1253891"/>
            <a:ext cx="1066800" cy="4294874"/>
            <a:chOff x="1122962" y="1001028"/>
            <a:chExt cx="1066800" cy="4294874"/>
          </a:xfrm>
        </p:grpSpPr>
        <p:grpSp>
          <p:nvGrpSpPr>
            <p:cNvPr id="41" name="Group 40"/>
            <p:cNvGrpSpPr/>
            <p:nvPr/>
          </p:nvGrpSpPr>
          <p:grpSpPr>
            <a:xfrm>
              <a:off x="1355724" y="1143000"/>
              <a:ext cx="601276" cy="609600"/>
              <a:chOff x="1989524" y="3581400"/>
              <a:chExt cx="601276" cy="609600"/>
            </a:xfrm>
          </p:grpSpPr>
          <p:sp>
            <p:nvSpPr>
              <p:cNvPr id="56" name="Flowchart: Connector 55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12821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1355724" y="2003612"/>
              <a:ext cx="601276" cy="609600"/>
              <a:chOff x="1989524" y="3581400"/>
              <a:chExt cx="601276" cy="609600"/>
            </a:xfrm>
          </p:grpSpPr>
          <p:sp>
            <p:nvSpPr>
              <p:cNvPr id="54" name="Flowchart: Connector 53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12821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/>
            <p:cNvGrpSpPr/>
            <p:nvPr/>
          </p:nvGrpSpPr>
          <p:grpSpPr>
            <a:xfrm>
              <a:off x="1355724" y="2874745"/>
              <a:ext cx="601276" cy="609600"/>
              <a:chOff x="1989524" y="3581400"/>
              <a:chExt cx="601276" cy="609600"/>
            </a:xfrm>
          </p:grpSpPr>
          <p:sp>
            <p:nvSpPr>
              <p:cNvPr id="52" name="Flowchart: Connector 51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(3)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12821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/>
            <p:cNvGrpSpPr/>
            <p:nvPr/>
          </p:nvGrpSpPr>
          <p:grpSpPr>
            <a:xfrm>
              <a:off x="1355724" y="3735357"/>
              <a:ext cx="601276" cy="609600"/>
              <a:chOff x="1989524" y="3118255"/>
              <a:chExt cx="601276" cy="609600"/>
            </a:xfrm>
          </p:grpSpPr>
          <p:sp>
            <p:nvSpPr>
              <p:cNvPr id="50" name="Flowchart: Connector 49"/>
              <p:cNvSpPr/>
              <p:nvPr/>
            </p:nvSpPr>
            <p:spPr>
              <a:xfrm>
                <a:off x="1989524" y="3118255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050289" y="3276783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(4)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276783"/>
                    <a:ext cx="479746" cy="31669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r="-12821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1355724" y="4566055"/>
              <a:ext cx="601276" cy="609600"/>
              <a:chOff x="1989524" y="3121275"/>
              <a:chExt cx="601276" cy="609600"/>
            </a:xfrm>
          </p:grpSpPr>
          <p:sp>
            <p:nvSpPr>
              <p:cNvPr id="48" name="Flowchart: Connector 47"/>
              <p:cNvSpPr/>
              <p:nvPr/>
            </p:nvSpPr>
            <p:spPr>
              <a:xfrm>
                <a:off x="1989524" y="3121275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050289" y="3267730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(5)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267730"/>
                    <a:ext cx="479746" cy="31669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r="-12821"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Flowchart: Process 46"/>
            <p:cNvSpPr/>
            <p:nvPr/>
          </p:nvSpPr>
          <p:spPr>
            <a:xfrm>
              <a:off x="1122962" y="1001028"/>
              <a:ext cx="1066800" cy="429487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074633" y="1032108"/>
            <a:ext cx="1066800" cy="4800600"/>
            <a:chOff x="1122962" y="1001028"/>
            <a:chExt cx="1066800" cy="4800600"/>
          </a:xfrm>
        </p:grpSpPr>
        <p:grpSp>
          <p:nvGrpSpPr>
            <p:cNvPr id="76" name="Group 75"/>
            <p:cNvGrpSpPr/>
            <p:nvPr/>
          </p:nvGrpSpPr>
          <p:grpSpPr>
            <a:xfrm>
              <a:off x="1355724" y="1143000"/>
              <a:ext cx="601276" cy="609600"/>
              <a:chOff x="1989524" y="3581400"/>
              <a:chExt cx="601276" cy="609600"/>
            </a:xfrm>
          </p:grpSpPr>
          <p:sp>
            <p:nvSpPr>
              <p:cNvPr id="91" name="Flowchart: Connector 90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r="-12821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1355724" y="2003612"/>
              <a:ext cx="601276" cy="609600"/>
              <a:chOff x="1989524" y="3581400"/>
              <a:chExt cx="601276" cy="609600"/>
            </a:xfrm>
          </p:grpSpPr>
          <p:sp>
            <p:nvSpPr>
              <p:cNvPr id="89" name="Flowchart: Connector 88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12821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/>
            <p:cNvGrpSpPr/>
            <p:nvPr/>
          </p:nvGrpSpPr>
          <p:grpSpPr>
            <a:xfrm>
              <a:off x="1355724" y="2874745"/>
              <a:ext cx="601276" cy="609600"/>
              <a:chOff x="1989524" y="3581400"/>
              <a:chExt cx="601276" cy="609600"/>
            </a:xfrm>
          </p:grpSpPr>
          <p:sp>
            <p:nvSpPr>
              <p:cNvPr id="87" name="Flowchart: Connector 86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(3)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12821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/>
            <p:cNvGrpSpPr/>
            <p:nvPr/>
          </p:nvGrpSpPr>
          <p:grpSpPr>
            <a:xfrm>
              <a:off x="1355724" y="4198502"/>
              <a:ext cx="601276" cy="609600"/>
              <a:chOff x="1989524" y="3581400"/>
              <a:chExt cx="601276" cy="609600"/>
            </a:xfrm>
          </p:grpSpPr>
          <p:sp>
            <p:nvSpPr>
              <p:cNvPr id="85" name="Flowchart: Connector 84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(9)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12821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/>
            <p:cNvGrpSpPr/>
            <p:nvPr/>
          </p:nvGrpSpPr>
          <p:grpSpPr>
            <a:xfrm>
              <a:off x="1355724" y="5026180"/>
              <a:ext cx="601276" cy="609600"/>
              <a:chOff x="1989524" y="3581400"/>
              <a:chExt cx="601276" cy="609600"/>
            </a:xfrm>
          </p:grpSpPr>
          <p:sp>
            <p:nvSpPr>
              <p:cNvPr id="83" name="Flowchart: Connector 82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998755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(10)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8755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27848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1" name="TextBox 80"/>
            <p:cNvSpPr txBox="1"/>
            <p:nvPr/>
          </p:nvSpPr>
          <p:spPr>
            <a:xfrm>
              <a:off x="1537846" y="3581400"/>
              <a:ext cx="381000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dirty="0" smtClean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dirty="0" smtClean="0"/>
                <a:t>.</a:t>
              </a:r>
            </a:p>
            <a:p>
              <a:pPr>
                <a:lnSpc>
                  <a:spcPts val="1000"/>
                </a:lnSpc>
              </a:pPr>
              <a:r>
                <a:rPr lang="en-US" dirty="0"/>
                <a:t>.</a:t>
              </a:r>
            </a:p>
          </p:txBody>
        </p:sp>
        <p:sp>
          <p:nvSpPr>
            <p:cNvPr id="82" name="Flowchart: Process 81"/>
            <p:cNvSpPr/>
            <p:nvPr/>
          </p:nvSpPr>
          <p:spPr>
            <a:xfrm>
              <a:off x="1122962" y="1001028"/>
              <a:ext cx="1066800" cy="4800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450179" y="1253891"/>
            <a:ext cx="1066800" cy="4294874"/>
            <a:chOff x="1122962" y="1001028"/>
            <a:chExt cx="1066800" cy="4294874"/>
          </a:xfrm>
        </p:grpSpPr>
        <p:grpSp>
          <p:nvGrpSpPr>
            <p:cNvPr id="94" name="Group 93"/>
            <p:cNvGrpSpPr/>
            <p:nvPr/>
          </p:nvGrpSpPr>
          <p:grpSpPr>
            <a:xfrm>
              <a:off x="1355724" y="1143000"/>
              <a:ext cx="601276" cy="609600"/>
              <a:chOff x="1989524" y="3581400"/>
              <a:chExt cx="601276" cy="609600"/>
            </a:xfrm>
          </p:grpSpPr>
          <p:sp>
            <p:nvSpPr>
              <p:cNvPr id="108" name="Flowchart: Connector 107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r="-12658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/>
            <p:cNvGrpSpPr/>
            <p:nvPr/>
          </p:nvGrpSpPr>
          <p:grpSpPr>
            <a:xfrm>
              <a:off x="1355724" y="2003612"/>
              <a:ext cx="601276" cy="609600"/>
              <a:chOff x="1989524" y="3581400"/>
              <a:chExt cx="601276" cy="609600"/>
            </a:xfrm>
          </p:grpSpPr>
          <p:sp>
            <p:nvSpPr>
              <p:cNvPr id="106" name="Flowchart: Connector 105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(2)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r="-12658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/>
            <p:cNvGrpSpPr/>
            <p:nvPr/>
          </p:nvGrpSpPr>
          <p:grpSpPr>
            <a:xfrm>
              <a:off x="1355724" y="2874745"/>
              <a:ext cx="601276" cy="609600"/>
              <a:chOff x="1989524" y="3581400"/>
              <a:chExt cx="601276" cy="609600"/>
            </a:xfrm>
          </p:grpSpPr>
          <p:sp>
            <p:nvSpPr>
              <p:cNvPr id="104" name="Flowchart: Connector 103"/>
              <p:cNvSpPr/>
              <p:nvPr/>
            </p:nvSpPr>
            <p:spPr>
              <a:xfrm>
                <a:off x="1989524" y="3581400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(3)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727855"/>
                    <a:ext cx="479746" cy="316690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r="-12658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Group 96"/>
            <p:cNvGrpSpPr/>
            <p:nvPr/>
          </p:nvGrpSpPr>
          <p:grpSpPr>
            <a:xfrm>
              <a:off x="1355724" y="3735357"/>
              <a:ext cx="601276" cy="609600"/>
              <a:chOff x="1989524" y="3118255"/>
              <a:chExt cx="601276" cy="609600"/>
            </a:xfrm>
          </p:grpSpPr>
          <p:sp>
            <p:nvSpPr>
              <p:cNvPr id="102" name="Flowchart: Connector 101"/>
              <p:cNvSpPr/>
              <p:nvPr/>
            </p:nvSpPr>
            <p:spPr>
              <a:xfrm>
                <a:off x="1989524" y="3118255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2050289" y="3276783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(4)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276783"/>
                    <a:ext cx="479746" cy="316690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r="-12658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" name="Group 97"/>
            <p:cNvGrpSpPr/>
            <p:nvPr/>
          </p:nvGrpSpPr>
          <p:grpSpPr>
            <a:xfrm>
              <a:off x="1355724" y="4566055"/>
              <a:ext cx="601276" cy="609600"/>
              <a:chOff x="1989524" y="3121275"/>
              <a:chExt cx="601276" cy="609600"/>
            </a:xfrm>
          </p:grpSpPr>
          <p:sp>
            <p:nvSpPr>
              <p:cNvPr id="100" name="Flowchart: Connector 99"/>
              <p:cNvSpPr/>
              <p:nvPr/>
            </p:nvSpPr>
            <p:spPr>
              <a:xfrm>
                <a:off x="1989524" y="3121275"/>
                <a:ext cx="601276" cy="6096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2050289" y="3267730"/>
                    <a:ext cx="479746" cy="31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(5)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289" y="3267730"/>
                    <a:ext cx="479746" cy="316690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r="-12658" b="-215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9" name="Flowchart: Process 98"/>
            <p:cNvSpPr/>
            <p:nvPr/>
          </p:nvSpPr>
          <p:spPr>
            <a:xfrm>
              <a:off x="1122962" y="1001028"/>
              <a:ext cx="1066800" cy="429487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ight Arrow 109"/>
          <p:cNvSpPr/>
          <p:nvPr/>
        </p:nvSpPr>
        <p:spPr>
          <a:xfrm>
            <a:off x="2261746" y="3280170"/>
            <a:ext cx="557654" cy="242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>
            <a:off x="3895165" y="3311250"/>
            <a:ext cx="557654" cy="242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/>
          <p:cNvSpPr/>
          <p:nvPr/>
        </p:nvSpPr>
        <p:spPr>
          <a:xfrm>
            <a:off x="5516979" y="3280170"/>
            <a:ext cx="557654" cy="242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240818" y="619898"/>
                <a:ext cx="1119024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[0]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18" y="619898"/>
                <a:ext cx="1119024" cy="381130"/>
              </a:xfrm>
              <a:prstGeom prst="rect">
                <a:avLst/>
              </a:prstGeom>
              <a:blipFill rotWithShape="1">
                <a:blip r:embed="rId22"/>
                <a:stretch>
                  <a:fillRect t="-4839" r="-655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112927" y="872761"/>
                <a:ext cx="620277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927" y="872761"/>
                <a:ext cx="620277" cy="381130"/>
              </a:xfrm>
              <a:prstGeom prst="rect">
                <a:avLst/>
              </a:prstGeom>
              <a:blipFill rotWithShape="1">
                <a:blip r:embed="rId23"/>
                <a:stretch>
                  <a:fillRect t="-4762" r="-1188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663940" y="873798"/>
                <a:ext cx="620277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940" y="873798"/>
                <a:ext cx="620277" cy="381130"/>
              </a:xfrm>
              <a:prstGeom prst="rect">
                <a:avLst/>
              </a:prstGeom>
              <a:blipFill rotWithShape="1">
                <a:blip r:embed="rId24"/>
                <a:stretch>
                  <a:fillRect t="-4762" r="-11765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062269" y="650978"/>
                <a:ext cx="1224672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[3]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269" y="650978"/>
                <a:ext cx="1224672" cy="381130"/>
              </a:xfrm>
              <a:prstGeom prst="rect">
                <a:avLst/>
              </a:prstGeom>
              <a:blipFill rotWithShape="1">
                <a:blip r:embed="rId25"/>
                <a:stretch>
                  <a:fillRect t="-4839" r="-845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58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01222" y="1766044"/>
            <a:ext cx="6999660" cy="3505203"/>
            <a:chOff x="701222" y="1766044"/>
            <a:chExt cx="6999660" cy="3505203"/>
          </a:xfrm>
        </p:grpSpPr>
        <p:grpSp>
          <p:nvGrpSpPr>
            <p:cNvPr id="17" name="Group 16"/>
            <p:cNvGrpSpPr/>
            <p:nvPr/>
          </p:nvGrpSpPr>
          <p:grpSpPr>
            <a:xfrm>
              <a:off x="701222" y="2499827"/>
              <a:ext cx="3124200" cy="2757973"/>
              <a:chOff x="1524000" y="3581400"/>
              <a:chExt cx="3124200" cy="2757973"/>
            </a:xfrm>
          </p:grpSpPr>
          <p:sp>
            <p:nvSpPr>
              <p:cNvPr id="9" name="Flowchart: Alternate Process 8"/>
              <p:cNvSpPr/>
              <p:nvPr/>
            </p:nvSpPr>
            <p:spPr>
              <a:xfrm>
                <a:off x="1524000" y="3581400"/>
                <a:ext cx="3124200" cy="2362460"/>
              </a:xfrm>
              <a:prstGeom prst="flowChartAlternateProcess">
                <a:avLst/>
              </a:prstGeom>
              <a:solidFill>
                <a:schemeClr val="accent4">
                  <a:alpha val="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Down Arrow 9"/>
              <p:cNvSpPr/>
              <p:nvPr/>
            </p:nvSpPr>
            <p:spPr>
              <a:xfrm>
                <a:off x="3145888" y="4591180"/>
                <a:ext cx="76200" cy="342900"/>
              </a:xfrm>
              <a:prstGeom prst="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106003" y="5062753"/>
                <a:ext cx="2036394" cy="734452"/>
                <a:chOff x="3243892" y="2111126"/>
                <a:chExt cx="2036394" cy="73445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3320582" y="2255202"/>
                      <a:ext cx="1959704" cy="59037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𝑅𝑒𝐿𝑈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0582" y="2255202"/>
                      <a:ext cx="1959704" cy="59037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t="-2020" r="-339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Flowchart: Alternate Process 10"/>
                <p:cNvSpPr/>
                <p:nvPr/>
              </p:nvSpPr>
              <p:spPr>
                <a:xfrm>
                  <a:off x="3243892" y="2111126"/>
                  <a:ext cx="2036394" cy="659621"/>
                </a:xfrm>
                <a:prstGeom prst="flowChartAlternateProcess">
                  <a:avLst/>
                </a:prstGeom>
                <a:solidFill>
                  <a:srgbClr val="00B050">
                    <a:alpha val="0"/>
                  </a:srgb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790700" y="3771900"/>
                <a:ext cx="2590800" cy="685800"/>
                <a:chOff x="533400" y="2456265"/>
                <a:chExt cx="2590800" cy="685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686769" y="2628770"/>
                      <a:ext cx="2360262" cy="3811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−1]</m:t>
                              </m:r>
                            </m:sup>
                          </m:sSup>
                        </m:oMath>
                      </a14:m>
                      <a:r>
                        <a:rPr lang="en-US" dirty="0" smtClean="0"/>
                        <a:t> +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69" y="2628770"/>
                      <a:ext cx="2360262" cy="38113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4839" r="-3618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Flowchart: Alternate Process 13"/>
                <p:cNvSpPr/>
                <p:nvPr/>
              </p:nvSpPr>
              <p:spPr>
                <a:xfrm>
                  <a:off x="533400" y="2456265"/>
                  <a:ext cx="2590800" cy="685800"/>
                </a:xfrm>
                <a:prstGeom prst="flowChartAlternate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874789" y="6000819"/>
                <a:ext cx="26945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Repeat for L – 1 times</a:t>
                </a:r>
                <a:endParaRPr lang="en-US" sz="1600" i="1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18" name="Down Arrow 17"/>
            <p:cNvSpPr/>
            <p:nvPr/>
          </p:nvSpPr>
          <p:spPr>
            <a:xfrm rot="16200000">
              <a:off x="4171950" y="3509607"/>
              <a:ext cx="76200" cy="3429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576682" y="2499827"/>
              <a:ext cx="3124200" cy="2771420"/>
              <a:chOff x="4572000" y="2499827"/>
              <a:chExt cx="3124200" cy="2771420"/>
            </a:xfrm>
          </p:grpSpPr>
          <p:sp>
            <p:nvSpPr>
              <p:cNvPr id="20" name="Flowchart: Alternate Process 19"/>
              <p:cNvSpPr/>
              <p:nvPr/>
            </p:nvSpPr>
            <p:spPr>
              <a:xfrm>
                <a:off x="4572000" y="2499827"/>
                <a:ext cx="3124200" cy="2362460"/>
              </a:xfrm>
              <a:prstGeom prst="flowChartAlternateProcess">
                <a:avLst/>
              </a:prstGeom>
              <a:solidFill>
                <a:schemeClr val="accent4">
                  <a:alpha val="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own Arrow 20"/>
              <p:cNvSpPr/>
              <p:nvPr/>
            </p:nvSpPr>
            <p:spPr>
              <a:xfrm>
                <a:off x="6193888" y="3509607"/>
                <a:ext cx="76200" cy="342900"/>
              </a:xfrm>
              <a:prstGeom prst="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945436" y="4125256"/>
                    <a:ext cx="2386692" cy="38113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𝑠𝑜𝑓𝑡𝑚𝑎𝑥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5436" y="4125256"/>
                    <a:ext cx="2386692" cy="38113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3125" r="-2284" b="-23438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Flowchart: Alternate Process 27"/>
              <p:cNvSpPr/>
              <p:nvPr/>
            </p:nvSpPr>
            <p:spPr>
              <a:xfrm>
                <a:off x="5001034" y="3981179"/>
                <a:ext cx="2275497" cy="659621"/>
              </a:xfrm>
              <a:prstGeom prst="flowChartAlternateProcess">
                <a:avLst/>
              </a:prstGeom>
              <a:solidFill>
                <a:srgbClr val="00B050">
                  <a:alpha val="0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4838700" y="2690327"/>
                <a:ext cx="2636741" cy="685800"/>
                <a:chOff x="533400" y="2456265"/>
                <a:chExt cx="2636741" cy="685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86769" y="2628770"/>
                      <a:ext cx="2483372" cy="3811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−1]</m:t>
                              </m:r>
                            </m:sup>
                          </m:sSup>
                        </m:oMath>
                      </a14:m>
                      <a:r>
                        <a:rPr lang="en-US" dirty="0"/>
                        <a:t> +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69" y="2628770"/>
                      <a:ext cx="2483372" cy="38113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4839" r="-3440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Flowchart: Alternate Process 25"/>
                <p:cNvSpPr/>
                <p:nvPr/>
              </p:nvSpPr>
              <p:spPr>
                <a:xfrm>
                  <a:off x="533400" y="2456265"/>
                  <a:ext cx="2590800" cy="685800"/>
                </a:xfrm>
                <a:prstGeom prst="flowChartAlternate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5220282" y="4932693"/>
                <a:ext cx="20234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For output layer L</a:t>
                </a:r>
                <a:endParaRPr lang="en-US" sz="1600" i="1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514600" y="1766044"/>
              <a:ext cx="388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Forward</a:t>
              </a:r>
              <a:r>
                <a:rPr lang="en-US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sz="2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propagation</a:t>
              </a:r>
              <a:endParaRPr lang="en-US" sz="24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295354" y="1900517"/>
            <a:ext cx="2545344" cy="2590801"/>
          </a:xfrm>
          <a:prstGeom prst="flowChartAlternateProcess">
            <a:avLst/>
          </a:prstGeom>
          <a:solidFill>
            <a:schemeClr val="accent4">
              <a:alpha val="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199" y="2038857"/>
                <a:ext cx="2478499" cy="624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ℐ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𝑑𝑍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199" y="2038857"/>
                <a:ext cx="2478499" cy="624017"/>
              </a:xfrm>
              <a:prstGeom prst="rect">
                <a:avLst/>
              </a:prstGeom>
              <a:blipFill rotWithShape="1">
                <a:blip r:embed="rId2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09290" y="2809735"/>
                <a:ext cx="2257798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ℐ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](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290" y="2809735"/>
                <a:ext cx="2257798" cy="848566"/>
              </a:xfrm>
              <a:prstGeom prst="rect">
                <a:avLst/>
              </a:prstGeom>
              <a:blipFill rotWithShape="1">
                <a:blip r:embed="rId3"/>
                <a:stretch>
                  <a:fillRect r="-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13559" y="3729318"/>
                <a:ext cx="2242089" cy="624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ℐ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−1]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𝑑𝑍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559" y="3729318"/>
                <a:ext cx="2242089" cy="624017"/>
              </a:xfrm>
              <a:prstGeom prst="rect">
                <a:avLst/>
              </a:prstGeom>
              <a:blipFill rotWithShape="1">
                <a:blip r:embed="rId4"/>
                <a:stretch>
                  <a:fillRect r="-2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410200" y="2738718"/>
            <a:ext cx="2514599" cy="990600"/>
            <a:chOff x="5562600" y="2792619"/>
            <a:chExt cx="2514599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518778" y="2857370"/>
                  <a:ext cx="602242" cy="381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8778" y="2857370"/>
                  <a:ext cx="602242" cy="3811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4839" r="-26263" b="-258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562600" y="3287919"/>
                  <a:ext cx="2514599" cy="388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𝑐𝑎𝑐h𝑒</m:t>
                        </m:r>
                        <m:r>
                          <a:rPr lang="en-US" b="0" i="1" smtClean="0">
                            <a:latin typeface="Cambria Math"/>
                          </a:rPr>
                          <m:t> 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3287919"/>
                  <a:ext cx="2514599" cy="38831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587" r="-3398" b="-269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lowchart: Alternate Process 11"/>
            <p:cNvSpPr/>
            <p:nvPr/>
          </p:nvSpPr>
          <p:spPr>
            <a:xfrm>
              <a:off x="5562600" y="2792619"/>
              <a:ext cx="2514599" cy="9906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own Arrow 13"/>
          <p:cNvSpPr/>
          <p:nvPr/>
        </p:nvSpPr>
        <p:spPr>
          <a:xfrm rot="5400000">
            <a:off x="5090031" y="3062568"/>
            <a:ext cx="76200" cy="3429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34491" y="2564644"/>
            <a:ext cx="1066800" cy="1338748"/>
            <a:chOff x="838200" y="2438400"/>
            <a:chExt cx="1066800" cy="1338748"/>
          </a:xfrm>
        </p:grpSpPr>
        <p:sp>
          <p:nvSpPr>
            <p:cNvPr id="15" name="Flowchart: Alternate Process 14"/>
            <p:cNvSpPr/>
            <p:nvPr/>
          </p:nvSpPr>
          <p:spPr>
            <a:xfrm>
              <a:off x="838200" y="2438400"/>
              <a:ext cx="1066800" cy="1338748"/>
            </a:xfrm>
            <a:prstGeom prst="flowChartAlternateProcess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05435" y="2496671"/>
              <a:ext cx="931602" cy="1280477"/>
              <a:chOff x="7772400" y="381000"/>
              <a:chExt cx="931602" cy="12804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823857" y="381000"/>
                    <a:ext cx="828688" cy="381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3857" y="381000"/>
                    <a:ext cx="828688" cy="38113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4762" r="-9630" b="-238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7874704" y="847815"/>
                    <a:ext cx="726994" cy="381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704" y="847815"/>
                    <a:ext cx="726994" cy="38113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4839" r="-10924" b="-258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772400" y="1280347"/>
                    <a:ext cx="931602" cy="3811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−1]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2400" y="1280347"/>
                    <a:ext cx="931602" cy="38113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4839" r="-8497" b="-258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Down Arrow 20"/>
          <p:cNvSpPr/>
          <p:nvPr/>
        </p:nvSpPr>
        <p:spPr>
          <a:xfrm rot="5400000">
            <a:off x="1962150" y="3062568"/>
            <a:ext cx="76200" cy="3429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3600" y="1157028"/>
            <a:ext cx="43829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step of back propagation</a:t>
            </a:r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01222" y="1766044"/>
            <a:ext cx="6999660" cy="3505203"/>
            <a:chOff x="701222" y="1766044"/>
            <a:chExt cx="6999660" cy="3505203"/>
          </a:xfrm>
        </p:grpSpPr>
        <p:grpSp>
          <p:nvGrpSpPr>
            <p:cNvPr id="17" name="Group 16"/>
            <p:cNvGrpSpPr/>
            <p:nvPr/>
          </p:nvGrpSpPr>
          <p:grpSpPr>
            <a:xfrm>
              <a:off x="701222" y="2499827"/>
              <a:ext cx="3124200" cy="2757973"/>
              <a:chOff x="1524000" y="3581400"/>
              <a:chExt cx="3124200" cy="2757973"/>
            </a:xfrm>
          </p:grpSpPr>
          <p:sp>
            <p:nvSpPr>
              <p:cNvPr id="9" name="Flowchart: Alternate Process 8"/>
              <p:cNvSpPr/>
              <p:nvPr/>
            </p:nvSpPr>
            <p:spPr>
              <a:xfrm>
                <a:off x="1524000" y="3581400"/>
                <a:ext cx="3124200" cy="2362460"/>
              </a:xfrm>
              <a:prstGeom prst="flowChartAlternateProcess">
                <a:avLst/>
              </a:prstGeom>
              <a:solidFill>
                <a:schemeClr val="accent4">
                  <a:alpha val="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Down Arrow 9"/>
              <p:cNvSpPr/>
              <p:nvPr/>
            </p:nvSpPr>
            <p:spPr>
              <a:xfrm>
                <a:off x="3145888" y="4591180"/>
                <a:ext cx="76200" cy="342900"/>
              </a:xfrm>
              <a:prstGeom prst="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106003" y="5062753"/>
                <a:ext cx="2036394" cy="734452"/>
                <a:chOff x="3243892" y="2111126"/>
                <a:chExt cx="2036394" cy="73445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3320582" y="2255202"/>
                      <a:ext cx="1959704" cy="59037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𝑅𝑒𝐿𝑈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]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0582" y="2255202"/>
                      <a:ext cx="1959704" cy="59037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t="-2020" r="-339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Flowchart: Alternate Process 10"/>
                <p:cNvSpPr/>
                <p:nvPr/>
              </p:nvSpPr>
              <p:spPr>
                <a:xfrm>
                  <a:off x="3243892" y="2111126"/>
                  <a:ext cx="2036394" cy="659621"/>
                </a:xfrm>
                <a:prstGeom prst="flowChartAlternateProcess">
                  <a:avLst/>
                </a:prstGeom>
                <a:solidFill>
                  <a:srgbClr val="00B050">
                    <a:alpha val="0"/>
                  </a:srgb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790700" y="3771900"/>
                <a:ext cx="2590800" cy="685800"/>
                <a:chOff x="533400" y="2456265"/>
                <a:chExt cx="2590800" cy="685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686769" y="2628770"/>
                      <a:ext cx="2360262" cy="3811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−1]</m:t>
                              </m:r>
                            </m:sup>
                          </m:sSup>
                        </m:oMath>
                      </a14:m>
                      <a:r>
                        <a:rPr lang="en-US" dirty="0" smtClean="0"/>
                        <a:t> +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69" y="2628770"/>
                      <a:ext cx="2360262" cy="38113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4839" r="-3618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Flowchart: Alternate Process 13"/>
                <p:cNvSpPr/>
                <p:nvPr/>
              </p:nvSpPr>
              <p:spPr>
                <a:xfrm>
                  <a:off x="533400" y="2456265"/>
                  <a:ext cx="2590800" cy="685800"/>
                </a:xfrm>
                <a:prstGeom prst="flowChartAlternate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874789" y="6000819"/>
                <a:ext cx="26945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Repeat for L – 1 times</a:t>
                </a:r>
                <a:endParaRPr lang="en-US" sz="1600" i="1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18" name="Down Arrow 17"/>
            <p:cNvSpPr/>
            <p:nvPr/>
          </p:nvSpPr>
          <p:spPr>
            <a:xfrm rot="16200000">
              <a:off x="4171950" y="3509607"/>
              <a:ext cx="76200" cy="3429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576682" y="2499827"/>
              <a:ext cx="3124200" cy="2771420"/>
              <a:chOff x="4572000" y="2499827"/>
              <a:chExt cx="3124200" cy="2771420"/>
            </a:xfrm>
          </p:grpSpPr>
          <p:sp>
            <p:nvSpPr>
              <p:cNvPr id="20" name="Flowchart: Alternate Process 19"/>
              <p:cNvSpPr/>
              <p:nvPr/>
            </p:nvSpPr>
            <p:spPr>
              <a:xfrm>
                <a:off x="4572000" y="2499827"/>
                <a:ext cx="3124200" cy="2362460"/>
              </a:xfrm>
              <a:prstGeom prst="flowChartAlternateProcess">
                <a:avLst/>
              </a:prstGeom>
              <a:solidFill>
                <a:schemeClr val="accent4">
                  <a:alpha val="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own Arrow 20"/>
              <p:cNvSpPr/>
              <p:nvPr/>
            </p:nvSpPr>
            <p:spPr>
              <a:xfrm>
                <a:off x="6193888" y="3509607"/>
                <a:ext cx="76200" cy="342900"/>
              </a:xfrm>
              <a:prstGeom prst="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945436" y="4125256"/>
                    <a:ext cx="2386692" cy="38113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𝑠𝑜𝑓𝑡𝑚𝑎𝑥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5436" y="4125256"/>
                    <a:ext cx="2386692" cy="38113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3125" r="-2284" b="-23438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Flowchart: Alternate Process 27"/>
              <p:cNvSpPr/>
              <p:nvPr/>
            </p:nvSpPr>
            <p:spPr>
              <a:xfrm>
                <a:off x="5001034" y="3981179"/>
                <a:ext cx="2275497" cy="659621"/>
              </a:xfrm>
              <a:prstGeom prst="flowChartAlternateProcess">
                <a:avLst/>
              </a:prstGeom>
              <a:solidFill>
                <a:srgbClr val="00B050">
                  <a:alpha val="0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4838700" y="2690327"/>
                <a:ext cx="2636741" cy="685800"/>
                <a:chOff x="533400" y="2456265"/>
                <a:chExt cx="2636741" cy="685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86769" y="2628770"/>
                      <a:ext cx="2483372" cy="3811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−1]</m:t>
                              </m:r>
                            </m:sup>
                          </m:sSup>
                        </m:oMath>
                      </a14:m>
                      <a:r>
                        <a:rPr lang="en-US" dirty="0"/>
                        <a:t> +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sup>
                          </m:sSup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769" y="2628770"/>
                      <a:ext cx="2483372" cy="38113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4839" r="-3440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Flowchart: Alternate Process 25"/>
                <p:cNvSpPr/>
                <p:nvPr/>
              </p:nvSpPr>
              <p:spPr>
                <a:xfrm>
                  <a:off x="533400" y="2456265"/>
                  <a:ext cx="2590800" cy="685800"/>
                </a:xfrm>
                <a:prstGeom prst="flowChartAlternate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5220282" y="4932693"/>
                <a:ext cx="20234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For output layer L</a:t>
                </a:r>
                <a:endParaRPr lang="en-US" sz="1600" i="1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2514600" y="1766044"/>
              <a:ext cx="3886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Forward</a:t>
              </a:r>
              <a:r>
                <a:rPr lang="en-US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sz="2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propagation</a:t>
              </a:r>
              <a:endParaRPr lang="en-US" sz="24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9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838200" y="978187"/>
            <a:ext cx="7059706" cy="3788795"/>
            <a:chOff x="838200" y="978187"/>
            <a:chExt cx="7059706" cy="3788795"/>
          </a:xfrm>
        </p:grpSpPr>
        <p:sp>
          <p:nvSpPr>
            <p:cNvPr id="4" name="Rounded Rectangle 3"/>
            <p:cNvSpPr/>
            <p:nvPr/>
          </p:nvSpPr>
          <p:spPr>
            <a:xfrm>
              <a:off x="5029200" y="1905000"/>
              <a:ext cx="1447800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Forward propagation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029200" y="3771900"/>
              <a:ext cx="1447800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Backward propagation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8200" y="1905000"/>
              <a:ext cx="1447800" cy="990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 architecture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11288" y="1900518"/>
              <a:ext cx="1447800" cy="9906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 parameters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/>
                <p:cNvSpPr/>
                <p:nvPr/>
              </p:nvSpPr>
              <p:spPr>
                <a:xfrm>
                  <a:off x="6907306" y="2891118"/>
                  <a:ext cx="990600" cy="8763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Cost    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]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ounded 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7306" y="2891118"/>
                  <a:ext cx="990600" cy="876300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r="-245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2933700" y="3776382"/>
              <a:ext cx="1447800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parameters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38200" y="3767418"/>
              <a:ext cx="14478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Final parameters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495800" y="2250143"/>
              <a:ext cx="430306" cy="11878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 Arrow 15"/>
            <p:cNvSpPr/>
            <p:nvPr/>
          </p:nvSpPr>
          <p:spPr>
            <a:xfrm rot="5400000">
              <a:off x="6845046" y="2153279"/>
              <a:ext cx="406908" cy="838200"/>
            </a:xfrm>
            <a:prstGeom prst="bentArrow">
              <a:avLst>
                <a:gd name="adj1" fmla="val 16187"/>
                <a:gd name="adj2" fmla="val 19492"/>
                <a:gd name="adj3" fmla="val 15086"/>
                <a:gd name="adj4" fmla="val 43750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ent Arrow 16"/>
            <p:cNvSpPr/>
            <p:nvPr/>
          </p:nvSpPr>
          <p:spPr>
            <a:xfrm rot="10800000">
              <a:off x="6611471" y="3924300"/>
              <a:ext cx="856129" cy="495300"/>
            </a:xfrm>
            <a:prstGeom prst="bentArrow">
              <a:avLst>
                <a:gd name="adj1" fmla="val 16187"/>
                <a:gd name="adj2" fmla="val 19492"/>
                <a:gd name="adj3" fmla="val 15086"/>
                <a:gd name="adj4" fmla="val 43750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10800000">
              <a:off x="4495800" y="4207809"/>
              <a:ext cx="430306" cy="11878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5254438" y="3269877"/>
              <a:ext cx="430306" cy="11878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600" y="3114115"/>
              <a:ext cx="735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cache</a:t>
              </a:r>
              <a:endParaRPr lang="en-US" i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57600" y="3419244"/>
              <a:ext cx="59391" cy="25035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4085103" y="2962045"/>
              <a:ext cx="59393" cy="91440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12607" y="2527255"/>
              <a:ext cx="59393" cy="91440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4512607" y="2467864"/>
              <a:ext cx="430306" cy="11878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2362200" y="4207809"/>
              <a:ext cx="430306" cy="11878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362200" y="2340909"/>
              <a:ext cx="430306" cy="11878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49313" y="978187"/>
              <a:ext cx="40195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Model Schematic</a:t>
              </a:r>
              <a:endParaRPr lang="en-US" sz="3200" dirty="0"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33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2336006" cy="2336006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7162800" y="2420471"/>
            <a:ext cx="1752600" cy="1447800"/>
          </a:xfrm>
          <a:prstGeom prst="cloudCallout">
            <a:avLst>
              <a:gd name="adj1" fmla="val -73279"/>
              <a:gd name="adj2" fmla="val 273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68604"/>
            <a:ext cx="3733800" cy="2475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86625" y="3010797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“This is six”</a:t>
            </a:r>
            <a:endParaRPr lang="en-US" sz="16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36006" y="2819400"/>
            <a:ext cx="635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36006" y="3505200"/>
            <a:ext cx="635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36006" y="4191000"/>
            <a:ext cx="6357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9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431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Mikolaj</dc:creator>
  <cp:lastModifiedBy>Mikołaj Tomczak</cp:lastModifiedBy>
  <cp:revision>20</cp:revision>
  <dcterms:created xsi:type="dcterms:W3CDTF">2006-08-16T00:00:00Z</dcterms:created>
  <dcterms:modified xsi:type="dcterms:W3CDTF">2019-02-05T10:01:35Z</dcterms:modified>
</cp:coreProperties>
</file>