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ratoudakis" initials="JS" lastIdx="1" clrIdx="0">
    <p:extLst>
      <p:ext uri="{19B8F6BF-5375-455C-9EA6-DF929625EA0E}">
        <p15:presenceInfo xmlns:p15="http://schemas.microsoft.com/office/powerpoint/2012/main" userId="372d26ade2640c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F8B8-94BC-43AD-98B6-429049D8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65DBB-CD90-4AFF-B127-0CCB1E00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DDFD-0683-48D5-A7D7-0A719E78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555A-8E8A-45B7-BF3A-8F5509CB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988E-0FED-417B-981B-CE33707B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B62B-5AFD-4A83-8CF7-DC921361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88BA9-1169-4E58-972B-ED89CD38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E75A-BAB6-4509-B416-7429CCA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123B-2F8B-45DE-86C3-9037AE32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791-FECC-4E99-B2AB-0B0F01F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F0696-C8AC-4F8C-9268-C35C9BC61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C57B-048E-40FC-AAC2-F5C148FA6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CE2E-AA90-45B7-A810-2B7B0B0E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F6E7-CBB2-4E7A-B070-6DDB9572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2541-3EDD-436F-BD6A-332F3DA3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6AC7-6FFC-4FE6-BCDB-1488062C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27E-2613-4E39-BB90-F4B35B6F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5D77-958C-4936-991C-7D886674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4F88-3E14-4FFC-84CE-B1E007BF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B413-F437-4D54-BDE4-F0C3D2A4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542E-377D-4F13-977B-D6351CDB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91D4-6640-453C-B6BC-0F83C58E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D640-5FEA-4AAF-A91E-6F8A7E93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86BA-1B9F-4F7A-BC10-ECE1B11F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6C53-5D6B-4679-8476-001ED18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75F8-E72F-4B8D-BFBE-B507C9B6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B02C-2A4B-42CB-866A-835AB14F4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3A596-7873-4E34-A4E4-3A5BA8F1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9CC5-97E5-4BBE-B832-6FB20897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0621-38B1-427E-8AC8-D4823E5C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678B-52C1-4132-8FA0-2A3C68EA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4172-7DFA-4186-9081-68C9118E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EC08-DEC9-4784-A7AA-72875466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BE50-4E4D-4636-9F17-17E91631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52D6F-AEDF-48AF-B9FE-96E89806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F327-E8AF-4591-90EE-C883DD9C8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48F2-2AFD-4C44-BB80-7550CFC1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A6A5-93E6-4528-B516-22F539DE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6892-4F54-4020-93F8-28F12BC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A18-6C3E-46FD-996A-158393EC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946B-C14D-4F62-9BE2-00E5C562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7057-447E-4F74-AD0C-A739662D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8CFD3-1023-43E1-AD84-FA120D89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5D2D-9AA3-44CB-866A-EF1BA5A0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48CA3-B767-43C8-A6F4-0D3B83E2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CC23-A911-4B54-AB35-926458AD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5523-6225-4039-BC86-9B05C43A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C87-E67D-4B92-87CC-D8461F15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3F6E0-441A-4C71-A2F0-314800C2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B7A4-F304-4E01-A835-984A42D7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1097-0CBE-4629-8C98-D1EF1260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76B4-F171-465A-BFA0-67ABA40F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8A98-09EE-4494-BAAF-FE9BE1B0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A453A-7D66-409A-958C-93CC1D3E4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6B0D1-38CD-47E3-A3B8-1EFF5E5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40559-26A3-42ED-83C0-3AB46E11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2997-A751-421D-A037-4B21F0C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E233-724B-46C8-882E-1B96514A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81731-15F6-4DD7-B383-A5A4C663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5E57-EBEF-4835-ABFC-57DBB2A5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4D77-6762-44E9-87BF-38EE44E5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1459-A810-4449-B155-AD9E3F16A9F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E7AE-EE46-4EEA-9E7F-27C78E31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74E6-5E4A-4175-BCFA-0599C0AB1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9705-51F3-4EF2-8B1E-17710A9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256513-6518-42B9-B7D8-44F872388B2D}"/>
              </a:ext>
            </a:extLst>
          </p:cNvPr>
          <p:cNvSpPr/>
          <p:nvPr/>
        </p:nvSpPr>
        <p:spPr>
          <a:xfrm>
            <a:off x="382476" y="1404838"/>
            <a:ext cx="998376" cy="710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Sequenced Unit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AB9EA-FD07-44C6-83B0-0694269DB0F3}"/>
              </a:ext>
            </a:extLst>
          </p:cNvPr>
          <p:cNvSpPr/>
          <p:nvPr/>
        </p:nvSpPr>
        <p:spPr>
          <a:xfrm>
            <a:off x="1457010" y="1564229"/>
            <a:ext cx="711752" cy="39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176C-5F7B-40FF-A863-D363DC9A5E00}"/>
              </a:ext>
            </a:extLst>
          </p:cNvPr>
          <p:cNvSpPr/>
          <p:nvPr/>
        </p:nvSpPr>
        <p:spPr>
          <a:xfrm>
            <a:off x="2244920" y="762296"/>
            <a:ext cx="1151900" cy="56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Order (short)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238FE-F1F7-4ADD-BA62-28F4AB3F5BD9}"/>
              </a:ext>
            </a:extLst>
          </p:cNvPr>
          <p:cNvSpPr/>
          <p:nvPr/>
        </p:nvSpPr>
        <p:spPr>
          <a:xfrm>
            <a:off x="2244920" y="1479200"/>
            <a:ext cx="1151900" cy="57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Order (long)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4AFDD-D4E8-4B57-B25A-9D6CDA5094B6}"/>
              </a:ext>
            </a:extLst>
          </p:cNvPr>
          <p:cNvSpPr/>
          <p:nvPr/>
        </p:nvSpPr>
        <p:spPr>
          <a:xfrm>
            <a:off x="2260155" y="2235606"/>
            <a:ext cx="1136665" cy="56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Order (expanded)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93CDF4-297F-4B3C-BC52-864B47E1C1E2}"/>
              </a:ext>
            </a:extLst>
          </p:cNvPr>
          <p:cNvSpPr/>
          <p:nvPr/>
        </p:nvSpPr>
        <p:spPr>
          <a:xfrm>
            <a:off x="3565278" y="1117458"/>
            <a:ext cx="1350714" cy="56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Executed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9D8AE-B683-462A-B0DC-0054B1F53816}"/>
              </a:ext>
            </a:extLst>
          </p:cNvPr>
          <p:cNvSpPr/>
          <p:nvPr/>
        </p:nvSpPr>
        <p:spPr>
          <a:xfrm>
            <a:off x="3556974" y="1937855"/>
            <a:ext cx="1350714" cy="57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Executed at Price/Size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D6ACC8-C8B9-4E1C-9207-AA7EE3F9E7F7}"/>
              </a:ext>
            </a:extLst>
          </p:cNvPr>
          <p:cNvSpPr/>
          <p:nvPr/>
        </p:nvSpPr>
        <p:spPr>
          <a:xfrm>
            <a:off x="5143066" y="1108400"/>
            <a:ext cx="1031231" cy="57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 Size (short)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40769-BF6C-4C37-94DB-92C5A09843F5}"/>
              </a:ext>
            </a:extLst>
          </p:cNvPr>
          <p:cNvSpPr/>
          <p:nvPr/>
        </p:nvSpPr>
        <p:spPr>
          <a:xfrm>
            <a:off x="5136986" y="1937855"/>
            <a:ext cx="1037311" cy="57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 Size (long)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135A4-E26E-4DFD-BC40-CCE1D7F5D148}"/>
              </a:ext>
            </a:extLst>
          </p:cNvPr>
          <p:cNvSpPr/>
          <p:nvPr/>
        </p:nvSpPr>
        <p:spPr>
          <a:xfrm>
            <a:off x="6300179" y="1123492"/>
            <a:ext cx="763220" cy="56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Modify (short)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4CA22-4CB5-4B86-98A4-DF16E03462B7}"/>
              </a:ext>
            </a:extLst>
          </p:cNvPr>
          <p:cNvSpPr/>
          <p:nvPr/>
        </p:nvSpPr>
        <p:spPr>
          <a:xfrm>
            <a:off x="6300179" y="1947555"/>
            <a:ext cx="763220" cy="576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Modify (long)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32E14-2879-4042-834F-1F3CF793042A}"/>
              </a:ext>
            </a:extLst>
          </p:cNvPr>
          <p:cNvSpPr/>
          <p:nvPr/>
        </p:nvSpPr>
        <p:spPr>
          <a:xfrm>
            <a:off x="7189281" y="1653682"/>
            <a:ext cx="896594" cy="401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83C25-D6AF-4E8A-951C-96AA4B99A7FF}"/>
              </a:ext>
            </a:extLst>
          </p:cNvPr>
          <p:cNvSpPr txBox="1"/>
          <p:nvPr/>
        </p:nvSpPr>
        <p:spPr>
          <a:xfrm>
            <a:off x="227573" y="300450"/>
            <a:ext cx="547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Multicast PITCH – Sequence of Messages to Look At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60F0A9-7F7D-4FB6-9A71-D8A72DA106E6}"/>
              </a:ext>
            </a:extLst>
          </p:cNvPr>
          <p:cNvSpPr/>
          <p:nvPr/>
        </p:nvSpPr>
        <p:spPr>
          <a:xfrm>
            <a:off x="3103970" y="4344045"/>
            <a:ext cx="1136665" cy="864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 for new message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6378C0-6528-4CD5-BCD1-6993201A0C5B}"/>
              </a:ext>
            </a:extLst>
          </p:cNvPr>
          <p:cNvSpPr/>
          <p:nvPr/>
        </p:nvSpPr>
        <p:spPr>
          <a:xfrm>
            <a:off x="680540" y="3758044"/>
            <a:ext cx="1481663" cy="8309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Size of Entire Block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4C42F9F-0F4F-45F0-B442-9AA06661CFD1}"/>
              </a:ext>
            </a:extLst>
          </p:cNvPr>
          <p:cNvCxnSpPr>
            <a:cxnSpLocks/>
            <a:stCxn id="17" idx="0"/>
            <a:endCxn id="18" idx="7"/>
          </p:cNvCxnSpPr>
          <p:nvPr/>
        </p:nvCxnSpPr>
        <p:spPr>
          <a:xfrm rot="16200000" flipV="1">
            <a:off x="2576609" y="3248350"/>
            <a:ext cx="464304" cy="1727085"/>
          </a:xfrm>
          <a:prstGeom prst="curvedConnector3">
            <a:avLst>
              <a:gd name="adj1" fmla="val 175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62500A-1588-4999-8655-8C87F2B9C622}"/>
              </a:ext>
            </a:extLst>
          </p:cNvPr>
          <p:cNvSpPr txBox="1"/>
          <p:nvPr/>
        </p:nvSpPr>
        <p:spPr>
          <a:xfrm>
            <a:off x="2808236" y="3279009"/>
            <a:ext cx="8640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Start of Sequenced Unit Header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4A2D8D0-3387-426F-886A-6FDC2FAA0067}"/>
              </a:ext>
            </a:extLst>
          </p:cNvPr>
          <p:cNvCxnSpPr>
            <a:cxnSpLocks/>
            <a:stCxn id="18" idx="4"/>
            <a:endCxn id="17" idx="2"/>
          </p:cNvCxnSpPr>
          <p:nvPr/>
        </p:nvCxnSpPr>
        <p:spPr>
          <a:xfrm rot="16200000" flipH="1">
            <a:off x="2169152" y="3841260"/>
            <a:ext cx="187038" cy="1682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DF5B0CF-E12E-4ED4-9C67-B624EC1A598F}"/>
              </a:ext>
            </a:extLst>
          </p:cNvPr>
          <p:cNvSpPr/>
          <p:nvPr/>
        </p:nvSpPr>
        <p:spPr>
          <a:xfrm>
            <a:off x="1820597" y="5815210"/>
            <a:ext cx="696329" cy="5761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Time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193641-69FF-4F2E-B9E9-3AE591E8775C}"/>
              </a:ext>
            </a:extLst>
          </p:cNvPr>
          <p:cNvCxnSpPr>
            <a:cxnSpLocks/>
            <a:stCxn id="17" idx="3"/>
            <a:endCxn id="26" idx="0"/>
          </p:cNvCxnSpPr>
          <p:nvPr/>
        </p:nvCxnSpPr>
        <p:spPr>
          <a:xfrm rot="5400000">
            <a:off x="2352778" y="4897556"/>
            <a:ext cx="733639" cy="110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2C36796-A2CC-471E-8645-C3E401BC7274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 flipH="1" flipV="1">
            <a:off x="2328932" y="5047940"/>
            <a:ext cx="1183200" cy="1503541"/>
          </a:xfrm>
          <a:prstGeom prst="curvedConnector3">
            <a:avLst>
              <a:gd name="adj1" fmla="val -19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F50CDBC-0CE4-4CAB-8CCD-76B0EB2D0CA1}"/>
              </a:ext>
            </a:extLst>
          </p:cNvPr>
          <p:cNvSpPr/>
          <p:nvPr/>
        </p:nvSpPr>
        <p:spPr>
          <a:xfrm>
            <a:off x="4571914" y="3236982"/>
            <a:ext cx="10312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32910DE-DED4-4459-A4F6-B3279510A9A2}"/>
              </a:ext>
            </a:extLst>
          </p:cNvPr>
          <p:cNvCxnSpPr>
            <a:cxnSpLocks/>
            <a:stCxn id="17" idx="7"/>
            <a:endCxn id="34" idx="1"/>
          </p:cNvCxnSpPr>
          <p:nvPr/>
        </p:nvCxnSpPr>
        <p:spPr>
          <a:xfrm rot="5400000" flipH="1" flipV="1">
            <a:off x="3798576" y="3697247"/>
            <a:ext cx="1048937" cy="497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73B90B-48F5-4A0D-BCC4-D303D4A97AF3}"/>
              </a:ext>
            </a:extLst>
          </p:cNvPr>
          <p:cNvSpPr/>
          <p:nvPr/>
        </p:nvSpPr>
        <p:spPr>
          <a:xfrm>
            <a:off x="6073241" y="3237428"/>
            <a:ext cx="10312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DCFA977-9629-40A2-899B-C3807CC01214}"/>
              </a:ext>
            </a:extLst>
          </p:cNvPr>
          <p:cNvCxnSpPr>
            <a:cxnSpLocks/>
            <a:stCxn id="38" idx="2"/>
            <a:endCxn id="17" idx="6"/>
          </p:cNvCxnSpPr>
          <p:nvPr/>
        </p:nvCxnSpPr>
        <p:spPr>
          <a:xfrm rot="5400000">
            <a:off x="4830087" y="3017308"/>
            <a:ext cx="1169318" cy="23482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D7B4EAD-A0C9-4BD1-9034-D69DA8E37CE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5603145" y="3421648"/>
            <a:ext cx="470096" cy="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970198-4B82-4430-910B-227B7205CF95}"/>
              </a:ext>
            </a:extLst>
          </p:cNvPr>
          <p:cNvSpPr/>
          <p:nvPr/>
        </p:nvSpPr>
        <p:spPr>
          <a:xfrm>
            <a:off x="9749449" y="2893978"/>
            <a:ext cx="1164628" cy="864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 for new command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C30E1C1-7643-4E81-B5D7-97C5443435AA}"/>
              </a:ext>
            </a:extLst>
          </p:cNvPr>
          <p:cNvCxnSpPr>
            <a:cxnSpLocks/>
            <a:stCxn id="38" idx="3"/>
            <a:endCxn id="46" idx="0"/>
          </p:cNvCxnSpPr>
          <p:nvPr/>
        </p:nvCxnSpPr>
        <p:spPr>
          <a:xfrm flipV="1">
            <a:off x="7104472" y="2893978"/>
            <a:ext cx="3227291" cy="528116"/>
          </a:xfrm>
          <a:prstGeom prst="curvedConnector4">
            <a:avLst>
              <a:gd name="adj1" fmla="val 40978"/>
              <a:gd name="adj2" fmla="val 14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DF69ABB-AE91-4176-9E5A-AC4B3AB5D520}"/>
              </a:ext>
            </a:extLst>
          </p:cNvPr>
          <p:cNvSpPr/>
          <p:nvPr/>
        </p:nvSpPr>
        <p:spPr>
          <a:xfrm>
            <a:off x="5580384" y="4906191"/>
            <a:ext cx="10312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4AB13A-3350-4295-B98C-3C79F6CE6769}"/>
              </a:ext>
            </a:extLst>
          </p:cNvPr>
          <p:cNvSpPr/>
          <p:nvPr/>
        </p:nvSpPr>
        <p:spPr>
          <a:xfrm>
            <a:off x="7280995" y="4960744"/>
            <a:ext cx="10312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CC5CB8C-32CE-4BB9-9514-091038F168FB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6037841" y="4740624"/>
            <a:ext cx="1169318" cy="23482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4F1885-56B6-4985-959E-CDFA6188F74E}"/>
              </a:ext>
            </a:extLst>
          </p:cNvPr>
          <p:cNvSpPr txBox="1"/>
          <p:nvPr/>
        </p:nvSpPr>
        <p:spPr>
          <a:xfrm>
            <a:off x="2391579" y="5187097"/>
            <a:ext cx="696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Start of Time</a:t>
            </a:r>
          </a:p>
        </p:txBody>
      </p:sp>
    </p:spTree>
    <p:extLst>
      <p:ext uri="{BB962C8B-B14F-4D97-AF65-F5344CB8AC3E}">
        <p14:creationId xmlns:p14="http://schemas.microsoft.com/office/powerpoint/2010/main" val="36323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5860F0A9-7F7D-4FB6-9A71-D8A72DA106E6}"/>
              </a:ext>
            </a:extLst>
          </p:cNvPr>
          <p:cNvSpPr/>
          <p:nvPr/>
        </p:nvSpPr>
        <p:spPr>
          <a:xfrm>
            <a:off x="3103970" y="4344044"/>
            <a:ext cx="1744867" cy="11693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 for and parse entire Sequenced Unit 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6378C0-6528-4CD5-BCD1-6993201A0C5B}"/>
              </a:ext>
            </a:extLst>
          </p:cNvPr>
          <p:cNvSpPr/>
          <p:nvPr/>
        </p:nvSpPr>
        <p:spPr>
          <a:xfrm>
            <a:off x="680540" y="3758044"/>
            <a:ext cx="1481663" cy="8309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next byte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4C42F9F-0F4F-45F0-B442-9AA06661CFD1}"/>
              </a:ext>
            </a:extLst>
          </p:cNvPr>
          <p:cNvCxnSpPr>
            <a:cxnSpLocks/>
            <a:stCxn id="17" idx="0"/>
            <a:endCxn id="18" idx="7"/>
          </p:cNvCxnSpPr>
          <p:nvPr/>
        </p:nvCxnSpPr>
        <p:spPr>
          <a:xfrm rot="16200000" flipV="1">
            <a:off x="2728660" y="3096300"/>
            <a:ext cx="464303" cy="2031186"/>
          </a:xfrm>
          <a:prstGeom prst="curvedConnector3">
            <a:avLst>
              <a:gd name="adj1" fmla="val 175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4A2D8D0-3387-426F-886A-6FDC2FAA0067}"/>
              </a:ext>
            </a:extLst>
          </p:cNvPr>
          <p:cNvCxnSpPr>
            <a:cxnSpLocks/>
            <a:stCxn id="18" idx="4"/>
            <a:endCxn id="17" idx="2"/>
          </p:cNvCxnSpPr>
          <p:nvPr/>
        </p:nvCxnSpPr>
        <p:spPr>
          <a:xfrm rot="16200000" flipH="1">
            <a:off x="2092840" y="3917572"/>
            <a:ext cx="339663" cy="1682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DF5B0CF-E12E-4ED4-9C67-B624EC1A598F}"/>
              </a:ext>
            </a:extLst>
          </p:cNvPr>
          <p:cNvSpPr/>
          <p:nvPr/>
        </p:nvSpPr>
        <p:spPr>
          <a:xfrm>
            <a:off x="1820597" y="5815210"/>
            <a:ext cx="696329" cy="5761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Time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193641-69FF-4F2E-B9E9-3AE591E8775C}"/>
              </a:ext>
            </a:extLst>
          </p:cNvPr>
          <p:cNvCxnSpPr>
            <a:cxnSpLocks/>
            <a:stCxn id="17" idx="3"/>
            <a:endCxn id="26" idx="0"/>
          </p:cNvCxnSpPr>
          <p:nvPr/>
        </p:nvCxnSpPr>
        <p:spPr>
          <a:xfrm rot="5400000">
            <a:off x="2527585" y="4983295"/>
            <a:ext cx="473092" cy="1190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2C36796-A2CC-471E-8645-C3E401BC7274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 flipH="1" flipV="1">
            <a:off x="2633608" y="5048515"/>
            <a:ext cx="877950" cy="1807642"/>
          </a:xfrm>
          <a:prstGeom prst="curvedConnector3">
            <a:avLst>
              <a:gd name="adj1" fmla="val -26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CC5CB8C-32CE-4BB9-9514-091038F168FB}"/>
              </a:ext>
            </a:extLst>
          </p:cNvPr>
          <p:cNvCxnSpPr>
            <a:cxnSpLocks/>
          </p:cNvCxnSpPr>
          <p:nvPr/>
        </p:nvCxnSpPr>
        <p:spPr>
          <a:xfrm rot="5400000">
            <a:off x="6037841" y="4740624"/>
            <a:ext cx="1169318" cy="23482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4F1885-56B6-4985-959E-CDFA6188F74E}"/>
              </a:ext>
            </a:extLst>
          </p:cNvPr>
          <p:cNvSpPr txBox="1"/>
          <p:nvPr/>
        </p:nvSpPr>
        <p:spPr>
          <a:xfrm>
            <a:off x="2391579" y="5187097"/>
            <a:ext cx="6963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Start of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FBCB88-6943-470C-81FC-91C01F1F0A51}"/>
              </a:ext>
            </a:extLst>
          </p:cNvPr>
          <p:cNvSpPr/>
          <p:nvPr/>
        </p:nvSpPr>
        <p:spPr>
          <a:xfrm>
            <a:off x="2843869" y="3332447"/>
            <a:ext cx="746620" cy="469784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next byte</a:t>
            </a:r>
          </a:p>
        </p:txBody>
      </p:sp>
    </p:spTree>
    <p:extLst>
      <p:ext uri="{BB962C8B-B14F-4D97-AF65-F5344CB8AC3E}">
        <p14:creationId xmlns:p14="http://schemas.microsoft.com/office/powerpoint/2010/main" val="17250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102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9</cp:revision>
  <dcterms:created xsi:type="dcterms:W3CDTF">2021-03-04T16:20:16Z</dcterms:created>
  <dcterms:modified xsi:type="dcterms:W3CDTF">2021-03-06T18:47:15Z</dcterms:modified>
</cp:coreProperties>
</file>