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92" r:id="rId8"/>
    <p:sldId id="294" r:id="rId9"/>
    <p:sldId id="295" r:id="rId10"/>
    <p:sldId id="296" r:id="rId11"/>
    <p:sldId id="297" r:id="rId12"/>
    <p:sldId id="298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29E52-9935-42B3-8C49-99BA87204D8B}" v="3" dt="2023-10-11T16:23:40.818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117" d="100"/>
          <a:sy n="117" d="100"/>
        </p:scale>
        <p:origin x="240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99A82-3354-4655-8A9A-6512DC88D5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B4D3B4-AD94-4EE6-AA67-37CD03E000E1}">
      <dgm:prSet/>
      <dgm:spPr/>
      <dgm:t>
        <a:bodyPr/>
        <a:lstStyle/>
        <a:p>
          <a:r>
            <a:rPr lang="en-US" b="0" i="0"/>
            <a:t>Frontend: HTML, CSS, JavaScript, React"</a:t>
          </a:r>
          <a:endParaRPr lang="en-US"/>
        </a:p>
      </dgm:t>
    </dgm:pt>
    <dgm:pt modelId="{202E8C7F-EDC7-4172-A3C0-2E284DFCBB8D}" type="parTrans" cxnId="{52E4445B-8242-4D1E-9199-26553698BD3F}">
      <dgm:prSet/>
      <dgm:spPr/>
      <dgm:t>
        <a:bodyPr/>
        <a:lstStyle/>
        <a:p>
          <a:endParaRPr lang="en-US"/>
        </a:p>
      </dgm:t>
    </dgm:pt>
    <dgm:pt modelId="{1AD86986-74BC-411F-A38B-2AB1CE6CB570}" type="sibTrans" cxnId="{52E4445B-8242-4D1E-9199-26553698BD3F}">
      <dgm:prSet/>
      <dgm:spPr/>
      <dgm:t>
        <a:bodyPr/>
        <a:lstStyle/>
        <a:p>
          <a:endParaRPr lang="en-US"/>
        </a:p>
      </dgm:t>
    </dgm:pt>
    <dgm:pt modelId="{9A4DC9A6-A3FE-482F-B4A1-354CF2CA78B3}">
      <dgm:prSet/>
      <dgm:spPr/>
      <dgm:t>
        <a:bodyPr/>
        <a:lstStyle/>
        <a:p>
          <a:r>
            <a:rPr lang="en-US" b="0" i="0"/>
            <a:t>"Backend: Node.js, Express"</a:t>
          </a:r>
          <a:endParaRPr lang="en-US"/>
        </a:p>
      </dgm:t>
    </dgm:pt>
    <dgm:pt modelId="{F90C8773-CBA8-450D-8CD8-355421DC2385}" type="parTrans" cxnId="{3D7A1039-E383-4AEE-B096-CAF1608B6DF8}">
      <dgm:prSet/>
      <dgm:spPr/>
      <dgm:t>
        <a:bodyPr/>
        <a:lstStyle/>
        <a:p>
          <a:endParaRPr lang="en-US"/>
        </a:p>
      </dgm:t>
    </dgm:pt>
    <dgm:pt modelId="{D6C93C01-3822-492B-8D34-DE1E75095252}" type="sibTrans" cxnId="{3D7A1039-E383-4AEE-B096-CAF1608B6DF8}">
      <dgm:prSet/>
      <dgm:spPr/>
      <dgm:t>
        <a:bodyPr/>
        <a:lstStyle/>
        <a:p>
          <a:endParaRPr lang="en-US"/>
        </a:p>
      </dgm:t>
    </dgm:pt>
    <dgm:pt modelId="{26A6BA8A-62A6-4E0C-856A-9AACDB5E9317}">
      <dgm:prSet/>
      <dgm:spPr/>
      <dgm:t>
        <a:bodyPr/>
        <a:lstStyle/>
        <a:p>
          <a:r>
            <a:rPr lang="en-US" b="0" i="0"/>
            <a:t>"Database: MySQL"</a:t>
          </a:r>
          <a:endParaRPr lang="en-US"/>
        </a:p>
      </dgm:t>
    </dgm:pt>
    <dgm:pt modelId="{E2E079CA-E777-4D63-BECB-A8ABB2998B85}" type="parTrans" cxnId="{24FB31E2-B9F0-4872-A8F6-0B59B0630A79}">
      <dgm:prSet/>
      <dgm:spPr/>
      <dgm:t>
        <a:bodyPr/>
        <a:lstStyle/>
        <a:p>
          <a:endParaRPr lang="en-US"/>
        </a:p>
      </dgm:t>
    </dgm:pt>
    <dgm:pt modelId="{D8E5B51C-504C-45F0-B048-0DEE75E874FC}" type="sibTrans" cxnId="{24FB31E2-B9F0-4872-A8F6-0B59B0630A79}">
      <dgm:prSet/>
      <dgm:spPr/>
      <dgm:t>
        <a:bodyPr/>
        <a:lstStyle/>
        <a:p>
          <a:endParaRPr lang="en-US"/>
        </a:p>
      </dgm:t>
    </dgm:pt>
    <dgm:pt modelId="{2F0F9863-FC99-45F9-B93D-C728F31622E9}">
      <dgm:prSet/>
      <dgm:spPr/>
      <dgm:t>
        <a:bodyPr/>
        <a:lstStyle/>
        <a:p>
          <a:r>
            <a:rPr lang="en-US" b="0" i="0"/>
            <a:t>"Data APIs: NFL data sources"</a:t>
          </a:r>
          <a:endParaRPr lang="en-US"/>
        </a:p>
      </dgm:t>
    </dgm:pt>
    <dgm:pt modelId="{A9846707-7C04-47A0-97D0-73CE6E5047AC}" type="parTrans" cxnId="{AA7285F2-DE83-4460-8273-AEE05BD4D46F}">
      <dgm:prSet/>
      <dgm:spPr/>
      <dgm:t>
        <a:bodyPr/>
        <a:lstStyle/>
        <a:p>
          <a:endParaRPr lang="en-US"/>
        </a:p>
      </dgm:t>
    </dgm:pt>
    <dgm:pt modelId="{35AD6922-AF6C-4EEF-B4F0-6CEA98774628}" type="sibTrans" cxnId="{AA7285F2-DE83-4460-8273-AEE05BD4D46F}">
      <dgm:prSet/>
      <dgm:spPr/>
      <dgm:t>
        <a:bodyPr/>
        <a:lstStyle/>
        <a:p>
          <a:endParaRPr lang="en-US"/>
        </a:p>
      </dgm:t>
    </dgm:pt>
    <dgm:pt modelId="{3E667368-225E-49EF-B104-E546FF0C09E2}" type="pres">
      <dgm:prSet presAssocID="{34B99A82-3354-4655-8A9A-6512DC88D5D3}" presName="root" presStyleCnt="0">
        <dgm:presLayoutVars>
          <dgm:dir/>
          <dgm:resizeHandles val="exact"/>
        </dgm:presLayoutVars>
      </dgm:prSet>
      <dgm:spPr/>
    </dgm:pt>
    <dgm:pt modelId="{E04AB420-3015-4B01-A7D1-E7E42C273BD3}" type="pres">
      <dgm:prSet presAssocID="{17B4D3B4-AD94-4EE6-AA67-37CD03E000E1}" presName="compNode" presStyleCnt="0"/>
      <dgm:spPr/>
    </dgm:pt>
    <dgm:pt modelId="{D9A6BCBC-18D6-4CF3-AFD8-BA0C780DE5C2}" type="pres">
      <dgm:prSet presAssocID="{17B4D3B4-AD94-4EE6-AA67-37CD03E000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D63057-B576-4054-9E70-98910A37544E}" type="pres">
      <dgm:prSet presAssocID="{17B4D3B4-AD94-4EE6-AA67-37CD03E000E1}" presName="spaceRect" presStyleCnt="0"/>
      <dgm:spPr/>
    </dgm:pt>
    <dgm:pt modelId="{8ACFF00E-2115-43FC-9C1F-63761B32C71A}" type="pres">
      <dgm:prSet presAssocID="{17B4D3B4-AD94-4EE6-AA67-37CD03E000E1}" presName="textRect" presStyleLbl="revTx" presStyleIdx="0" presStyleCnt="4">
        <dgm:presLayoutVars>
          <dgm:chMax val="1"/>
          <dgm:chPref val="1"/>
        </dgm:presLayoutVars>
      </dgm:prSet>
      <dgm:spPr/>
    </dgm:pt>
    <dgm:pt modelId="{910D34A9-CB73-4CCE-9D94-26BE5BB9025B}" type="pres">
      <dgm:prSet presAssocID="{1AD86986-74BC-411F-A38B-2AB1CE6CB570}" presName="sibTrans" presStyleCnt="0"/>
      <dgm:spPr/>
    </dgm:pt>
    <dgm:pt modelId="{AA0EA5D9-83E2-4148-8FB4-B9788C1D7715}" type="pres">
      <dgm:prSet presAssocID="{9A4DC9A6-A3FE-482F-B4A1-354CF2CA78B3}" presName="compNode" presStyleCnt="0"/>
      <dgm:spPr/>
    </dgm:pt>
    <dgm:pt modelId="{3FF81D2C-2279-4CD5-AD07-9A1BDDB53AD1}" type="pres">
      <dgm:prSet presAssocID="{9A4DC9A6-A3FE-482F-B4A1-354CF2CA78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D59B25-27F8-4FAB-BE0C-2F37736D310B}" type="pres">
      <dgm:prSet presAssocID="{9A4DC9A6-A3FE-482F-B4A1-354CF2CA78B3}" presName="spaceRect" presStyleCnt="0"/>
      <dgm:spPr/>
    </dgm:pt>
    <dgm:pt modelId="{0FABFBA2-37C7-4AE7-8C55-D7DC460045E1}" type="pres">
      <dgm:prSet presAssocID="{9A4DC9A6-A3FE-482F-B4A1-354CF2CA78B3}" presName="textRect" presStyleLbl="revTx" presStyleIdx="1" presStyleCnt="4">
        <dgm:presLayoutVars>
          <dgm:chMax val="1"/>
          <dgm:chPref val="1"/>
        </dgm:presLayoutVars>
      </dgm:prSet>
      <dgm:spPr/>
    </dgm:pt>
    <dgm:pt modelId="{4D05E416-D8BF-463E-B421-0FBEA72EFB33}" type="pres">
      <dgm:prSet presAssocID="{D6C93C01-3822-492B-8D34-DE1E75095252}" presName="sibTrans" presStyleCnt="0"/>
      <dgm:spPr/>
    </dgm:pt>
    <dgm:pt modelId="{2469B2A4-CB29-4012-83EE-0D5282DD12D7}" type="pres">
      <dgm:prSet presAssocID="{26A6BA8A-62A6-4E0C-856A-9AACDB5E9317}" presName="compNode" presStyleCnt="0"/>
      <dgm:spPr/>
    </dgm:pt>
    <dgm:pt modelId="{3BD9FC23-34A6-418A-949F-2BE5943B5140}" type="pres">
      <dgm:prSet presAssocID="{26A6BA8A-62A6-4E0C-856A-9AACDB5E93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745E9D-1E07-4033-B0D0-C1A9DD8D8AC1}" type="pres">
      <dgm:prSet presAssocID="{26A6BA8A-62A6-4E0C-856A-9AACDB5E9317}" presName="spaceRect" presStyleCnt="0"/>
      <dgm:spPr/>
    </dgm:pt>
    <dgm:pt modelId="{EEDB55DE-3AC4-4827-8810-4E530C45DA7A}" type="pres">
      <dgm:prSet presAssocID="{26A6BA8A-62A6-4E0C-856A-9AACDB5E9317}" presName="textRect" presStyleLbl="revTx" presStyleIdx="2" presStyleCnt="4">
        <dgm:presLayoutVars>
          <dgm:chMax val="1"/>
          <dgm:chPref val="1"/>
        </dgm:presLayoutVars>
      </dgm:prSet>
      <dgm:spPr/>
    </dgm:pt>
    <dgm:pt modelId="{39F3E514-5C65-4EB4-9155-81B14143B81E}" type="pres">
      <dgm:prSet presAssocID="{D8E5B51C-504C-45F0-B048-0DEE75E874FC}" presName="sibTrans" presStyleCnt="0"/>
      <dgm:spPr/>
    </dgm:pt>
    <dgm:pt modelId="{F3B75B10-7E8A-4863-B537-F7431AB9DD7D}" type="pres">
      <dgm:prSet presAssocID="{2F0F9863-FC99-45F9-B93D-C728F31622E9}" presName="compNode" presStyleCnt="0"/>
      <dgm:spPr/>
    </dgm:pt>
    <dgm:pt modelId="{8DD048C5-F3CF-4B9F-BABF-E146595353C4}" type="pres">
      <dgm:prSet presAssocID="{2F0F9863-FC99-45F9-B93D-C728F31622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E0F38550-9B05-4CC5-8C70-B7BB7C47668D}" type="pres">
      <dgm:prSet presAssocID="{2F0F9863-FC99-45F9-B93D-C728F31622E9}" presName="spaceRect" presStyleCnt="0"/>
      <dgm:spPr/>
    </dgm:pt>
    <dgm:pt modelId="{7643C942-2592-4038-80CE-84A1C1057321}" type="pres">
      <dgm:prSet presAssocID="{2F0F9863-FC99-45F9-B93D-C728F31622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7A1039-E383-4AEE-B096-CAF1608B6DF8}" srcId="{34B99A82-3354-4655-8A9A-6512DC88D5D3}" destId="{9A4DC9A6-A3FE-482F-B4A1-354CF2CA78B3}" srcOrd="1" destOrd="0" parTransId="{F90C8773-CBA8-450D-8CD8-355421DC2385}" sibTransId="{D6C93C01-3822-492B-8D34-DE1E75095252}"/>
    <dgm:cxn modelId="{52E4445B-8242-4D1E-9199-26553698BD3F}" srcId="{34B99A82-3354-4655-8A9A-6512DC88D5D3}" destId="{17B4D3B4-AD94-4EE6-AA67-37CD03E000E1}" srcOrd="0" destOrd="0" parTransId="{202E8C7F-EDC7-4172-A3C0-2E284DFCBB8D}" sibTransId="{1AD86986-74BC-411F-A38B-2AB1CE6CB570}"/>
    <dgm:cxn modelId="{94448C92-8F55-4CA1-9FC8-E4772EDEF841}" type="presOf" srcId="{9A4DC9A6-A3FE-482F-B4A1-354CF2CA78B3}" destId="{0FABFBA2-37C7-4AE7-8C55-D7DC460045E1}" srcOrd="0" destOrd="0" presId="urn:microsoft.com/office/officeart/2018/2/layout/IconLabelList"/>
    <dgm:cxn modelId="{84366CBD-284F-4CE8-8581-380EED5A753B}" type="presOf" srcId="{17B4D3B4-AD94-4EE6-AA67-37CD03E000E1}" destId="{8ACFF00E-2115-43FC-9C1F-63761B32C71A}" srcOrd="0" destOrd="0" presId="urn:microsoft.com/office/officeart/2018/2/layout/IconLabelList"/>
    <dgm:cxn modelId="{94D1E0BD-2309-4A18-9867-73FB2EBC64D7}" type="presOf" srcId="{34B99A82-3354-4655-8A9A-6512DC88D5D3}" destId="{3E667368-225E-49EF-B104-E546FF0C09E2}" srcOrd="0" destOrd="0" presId="urn:microsoft.com/office/officeart/2018/2/layout/IconLabelList"/>
    <dgm:cxn modelId="{F123A3D5-0D19-44D3-8FA6-C7C60DF90E33}" type="presOf" srcId="{2F0F9863-FC99-45F9-B93D-C728F31622E9}" destId="{7643C942-2592-4038-80CE-84A1C1057321}" srcOrd="0" destOrd="0" presId="urn:microsoft.com/office/officeart/2018/2/layout/IconLabelList"/>
    <dgm:cxn modelId="{24FB31E2-B9F0-4872-A8F6-0B59B0630A79}" srcId="{34B99A82-3354-4655-8A9A-6512DC88D5D3}" destId="{26A6BA8A-62A6-4E0C-856A-9AACDB5E9317}" srcOrd="2" destOrd="0" parTransId="{E2E079CA-E777-4D63-BECB-A8ABB2998B85}" sibTransId="{D8E5B51C-504C-45F0-B048-0DEE75E874FC}"/>
    <dgm:cxn modelId="{AA7285F2-DE83-4460-8273-AEE05BD4D46F}" srcId="{34B99A82-3354-4655-8A9A-6512DC88D5D3}" destId="{2F0F9863-FC99-45F9-B93D-C728F31622E9}" srcOrd="3" destOrd="0" parTransId="{A9846707-7C04-47A0-97D0-73CE6E5047AC}" sibTransId="{35AD6922-AF6C-4EEF-B4F0-6CEA98774628}"/>
    <dgm:cxn modelId="{50ADCDFA-0D69-4CDE-B4BC-270B31A3A788}" type="presOf" srcId="{26A6BA8A-62A6-4E0C-856A-9AACDB5E9317}" destId="{EEDB55DE-3AC4-4827-8810-4E530C45DA7A}" srcOrd="0" destOrd="0" presId="urn:microsoft.com/office/officeart/2018/2/layout/IconLabelList"/>
    <dgm:cxn modelId="{4C81450D-B404-45E8-B57A-E8340C6E6F2B}" type="presParOf" srcId="{3E667368-225E-49EF-B104-E546FF0C09E2}" destId="{E04AB420-3015-4B01-A7D1-E7E42C273BD3}" srcOrd="0" destOrd="0" presId="urn:microsoft.com/office/officeart/2018/2/layout/IconLabelList"/>
    <dgm:cxn modelId="{0566A183-43E7-421A-9D5F-6DC88A1B0172}" type="presParOf" srcId="{E04AB420-3015-4B01-A7D1-E7E42C273BD3}" destId="{D9A6BCBC-18D6-4CF3-AFD8-BA0C780DE5C2}" srcOrd="0" destOrd="0" presId="urn:microsoft.com/office/officeart/2018/2/layout/IconLabelList"/>
    <dgm:cxn modelId="{0B222598-8E8A-435B-971F-9319E9AD5511}" type="presParOf" srcId="{E04AB420-3015-4B01-A7D1-E7E42C273BD3}" destId="{30D63057-B576-4054-9E70-98910A37544E}" srcOrd="1" destOrd="0" presId="urn:microsoft.com/office/officeart/2018/2/layout/IconLabelList"/>
    <dgm:cxn modelId="{7358A9B7-324E-43D7-A798-AA71707F7389}" type="presParOf" srcId="{E04AB420-3015-4B01-A7D1-E7E42C273BD3}" destId="{8ACFF00E-2115-43FC-9C1F-63761B32C71A}" srcOrd="2" destOrd="0" presId="urn:microsoft.com/office/officeart/2018/2/layout/IconLabelList"/>
    <dgm:cxn modelId="{3A954B2E-8DE3-4DD7-A443-D5399BD44338}" type="presParOf" srcId="{3E667368-225E-49EF-B104-E546FF0C09E2}" destId="{910D34A9-CB73-4CCE-9D94-26BE5BB9025B}" srcOrd="1" destOrd="0" presId="urn:microsoft.com/office/officeart/2018/2/layout/IconLabelList"/>
    <dgm:cxn modelId="{1719A71E-0F74-4D12-B5BC-3D5FD0D0BBDE}" type="presParOf" srcId="{3E667368-225E-49EF-B104-E546FF0C09E2}" destId="{AA0EA5D9-83E2-4148-8FB4-B9788C1D7715}" srcOrd="2" destOrd="0" presId="urn:microsoft.com/office/officeart/2018/2/layout/IconLabelList"/>
    <dgm:cxn modelId="{F85A2D4C-DC37-4F45-98C6-5C9CD37CBCF1}" type="presParOf" srcId="{AA0EA5D9-83E2-4148-8FB4-B9788C1D7715}" destId="{3FF81D2C-2279-4CD5-AD07-9A1BDDB53AD1}" srcOrd="0" destOrd="0" presId="urn:microsoft.com/office/officeart/2018/2/layout/IconLabelList"/>
    <dgm:cxn modelId="{ED0776F5-B752-432E-AB76-C8A124D8EE57}" type="presParOf" srcId="{AA0EA5D9-83E2-4148-8FB4-B9788C1D7715}" destId="{9DD59B25-27F8-4FAB-BE0C-2F37736D310B}" srcOrd="1" destOrd="0" presId="urn:microsoft.com/office/officeart/2018/2/layout/IconLabelList"/>
    <dgm:cxn modelId="{780D5678-E05D-495B-B65B-CCEB5AE50D9D}" type="presParOf" srcId="{AA0EA5D9-83E2-4148-8FB4-B9788C1D7715}" destId="{0FABFBA2-37C7-4AE7-8C55-D7DC460045E1}" srcOrd="2" destOrd="0" presId="urn:microsoft.com/office/officeart/2018/2/layout/IconLabelList"/>
    <dgm:cxn modelId="{FFD823CE-ADF2-430D-B2CE-8948CF1D105E}" type="presParOf" srcId="{3E667368-225E-49EF-B104-E546FF0C09E2}" destId="{4D05E416-D8BF-463E-B421-0FBEA72EFB33}" srcOrd="3" destOrd="0" presId="urn:microsoft.com/office/officeart/2018/2/layout/IconLabelList"/>
    <dgm:cxn modelId="{F67878C8-2704-4A79-B441-EA0FEE4F59EC}" type="presParOf" srcId="{3E667368-225E-49EF-B104-E546FF0C09E2}" destId="{2469B2A4-CB29-4012-83EE-0D5282DD12D7}" srcOrd="4" destOrd="0" presId="urn:microsoft.com/office/officeart/2018/2/layout/IconLabelList"/>
    <dgm:cxn modelId="{31AA715A-7FAC-470E-B907-A2C6051D645F}" type="presParOf" srcId="{2469B2A4-CB29-4012-83EE-0D5282DD12D7}" destId="{3BD9FC23-34A6-418A-949F-2BE5943B5140}" srcOrd="0" destOrd="0" presId="urn:microsoft.com/office/officeart/2018/2/layout/IconLabelList"/>
    <dgm:cxn modelId="{4A172FAC-D2A9-49B1-AAC3-718E77F38C55}" type="presParOf" srcId="{2469B2A4-CB29-4012-83EE-0D5282DD12D7}" destId="{D6745E9D-1E07-4033-B0D0-C1A9DD8D8AC1}" srcOrd="1" destOrd="0" presId="urn:microsoft.com/office/officeart/2018/2/layout/IconLabelList"/>
    <dgm:cxn modelId="{B283AAE4-8757-4D8F-8F45-667F1D210317}" type="presParOf" srcId="{2469B2A4-CB29-4012-83EE-0D5282DD12D7}" destId="{EEDB55DE-3AC4-4827-8810-4E530C45DA7A}" srcOrd="2" destOrd="0" presId="urn:microsoft.com/office/officeart/2018/2/layout/IconLabelList"/>
    <dgm:cxn modelId="{371EBB50-2FC7-4142-8802-17344821DCD1}" type="presParOf" srcId="{3E667368-225E-49EF-B104-E546FF0C09E2}" destId="{39F3E514-5C65-4EB4-9155-81B14143B81E}" srcOrd="5" destOrd="0" presId="urn:microsoft.com/office/officeart/2018/2/layout/IconLabelList"/>
    <dgm:cxn modelId="{84CF5FB7-2689-4447-A717-D6FABEE37686}" type="presParOf" srcId="{3E667368-225E-49EF-B104-E546FF0C09E2}" destId="{F3B75B10-7E8A-4863-B537-F7431AB9DD7D}" srcOrd="6" destOrd="0" presId="urn:microsoft.com/office/officeart/2018/2/layout/IconLabelList"/>
    <dgm:cxn modelId="{76F68018-B65E-46D4-AB0C-7B658E5AAA6E}" type="presParOf" srcId="{F3B75B10-7E8A-4863-B537-F7431AB9DD7D}" destId="{8DD048C5-F3CF-4B9F-BABF-E146595353C4}" srcOrd="0" destOrd="0" presId="urn:microsoft.com/office/officeart/2018/2/layout/IconLabelList"/>
    <dgm:cxn modelId="{0435AAEA-5080-46FF-A596-2ACF959A4A85}" type="presParOf" srcId="{F3B75B10-7E8A-4863-B537-F7431AB9DD7D}" destId="{E0F38550-9B05-4CC5-8C70-B7BB7C47668D}" srcOrd="1" destOrd="0" presId="urn:microsoft.com/office/officeart/2018/2/layout/IconLabelList"/>
    <dgm:cxn modelId="{BE49F465-0D68-4B9A-8433-E65FDDCB5C00}" type="presParOf" srcId="{F3B75B10-7E8A-4863-B537-F7431AB9DD7D}" destId="{7643C942-2592-4038-80CE-84A1C10573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D67DF-D536-4E34-8EB1-2AE251233A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A2E55A-47EB-4B3D-AA35-1E86D232EB4E}">
      <dgm:prSet/>
      <dgm:spPr/>
      <dgm:t>
        <a:bodyPr/>
        <a:lstStyle/>
        <a:p>
          <a:pPr>
            <a:defRPr cap="all"/>
          </a:pPr>
          <a:r>
            <a:rPr lang="en-US" b="0" i="0"/>
            <a:t>Accurate tracking of NFL player data.</a:t>
          </a:r>
          <a:endParaRPr lang="en-US"/>
        </a:p>
      </dgm:t>
    </dgm:pt>
    <dgm:pt modelId="{5677160A-1354-4EFE-BF9B-956E27AE4C78}" type="parTrans" cxnId="{87AB080B-87F1-48FE-835E-F2FB58FF6261}">
      <dgm:prSet/>
      <dgm:spPr/>
      <dgm:t>
        <a:bodyPr/>
        <a:lstStyle/>
        <a:p>
          <a:endParaRPr lang="en-US"/>
        </a:p>
      </dgm:t>
    </dgm:pt>
    <dgm:pt modelId="{6F9972D9-A686-4C2D-A679-9B1A393FC3D2}" type="sibTrans" cxnId="{87AB080B-87F1-48FE-835E-F2FB58FF6261}">
      <dgm:prSet/>
      <dgm:spPr/>
      <dgm:t>
        <a:bodyPr/>
        <a:lstStyle/>
        <a:p>
          <a:endParaRPr lang="en-US"/>
        </a:p>
      </dgm:t>
    </dgm:pt>
    <dgm:pt modelId="{F6593602-98EB-49D9-A4F7-06A47157642D}">
      <dgm:prSet/>
      <dgm:spPr/>
      <dgm:t>
        <a:bodyPr/>
        <a:lstStyle/>
        <a:p>
          <a:pPr>
            <a:defRPr cap="all"/>
          </a:pPr>
          <a:r>
            <a:rPr lang="en-US" b="0" i="0"/>
            <a:t>Dynamically updated stats </a:t>
          </a:r>
          <a:endParaRPr lang="en-US"/>
        </a:p>
      </dgm:t>
    </dgm:pt>
    <dgm:pt modelId="{16A350EA-70D2-400E-823C-F16A734651DD}" type="parTrans" cxnId="{52272881-B203-4ECB-AF2B-A19D082E35B5}">
      <dgm:prSet/>
      <dgm:spPr/>
      <dgm:t>
        <a:bodyPr/>
        <a:lstStyle/>
        <a:p>
          <a:endParaRPr lang="en-US"/>
        </a:p>
      </dgm:t>
    </dgm:pt>
    <dgm:pt modelId="{956C5507-C424-4B76-A369-910B1988E296}" type="sibTrans" cxnId="{52272881-B203-4ECB-AF2B-A19D082E35B5}">
      <dgm:prSet/>
      <dgm:spPr/>
      <dgm:t>
        <a:bodyPr/>
        <a:lstStyle/>
        <a:p>
          <a:endParaRPr lang="en-US"/>
        </a:p>
      </dgm:t>
    </dgm:pt>
    <dgm:pt modelId="{030D8130-5E73-4FC6-828B-2ACF5F3A2E13}">
      <dgm:prSet/>
      <dgm:spPr/>
      <dgm:t>
        <a:bodyPr/>
        <a:lstStyle/>
        <a:p>
          <a:pPr>
            <a:defRPr cap="all"/>
          </a:pPr>
          <a:r>
            <a:rPr lang="en-US"/>
            <a:t>Up to date gambling relevant data</a:t>
          </a:r>
        </a:p>
      </dgm:t>
    </dgm:pt>
    <dgm:pt modelId="{CC1F6B4C-AB1F-4E1D-8DC2-B80AAA055FF7}" type="parTrans" cxnId="{D858AE96-F584-4F81-88B7-CDE3E78D35B6}">
      <dgm:prSet/>
      <dgm:spPr/>
      <dgm:t>
        <a:bodyPr/>
        <a:lstStyle/>
        <a:p>
          <a:endParaRPr lang="en-US"/>
        </a:p>
      </dgm:t>
    </dgm:pt>
    <dgm:pt modelId="{10B220B4-98BA-4DF0-9FE0-E0F078B715B5}" type="sibTrans" cxnId="{D858AE96-F584-4F81-88B7-CDE3E78D35B6}">
      <dgm:prSet/>
      <dgm:spPr/>
      <dgm:t>
        <a:bodyPr/>
        <a:lstStyle/>
        <a:p>
          <a:endParaRPr lang="en-US"/>
        </a:p>
      </dgm:t>
    </dgm:pt>
    <dgm:pt modelId="{226950D8-AECD-41B7-A5C1-00B92D40A5D0}" type="pres">
      <dgm:prSet presAssocID="{B14D67DF-D536-4E34-8EB1-2AE251233A75}" presName="root" presStyleCnt="0">
        <dgm:presLayoutVars>
          <dgm:dir/>
          <dgm:resizeHandles val="exact"/>
        </dgm:presLayoutVars>
      </dgm:prSet>
      <dgm:spPr/>
    </dgm:pt>
    <dgm:pt modelId="{36A8839E-6140-4454-94EE-997D0EDCCF25}" type="pres">
      <dgm:prSet presAssocID="{11A2E55A-47EB-4B3D-AA35-1E86D232EB4E}" presName="compNode" presStyleCnt="0"/>
      <dgm:spPr/>
    </dgm:pt>
    <dgm:pt modelId="{C5097C1E-52D5-47E5-871D-809A3578FBFD}" type="pres">
      <dgm:prSet presAssocID="{11A2E55A-47EB-4B3D-AA35-1E86D232EB4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825A85-0EFE-4233-855C-1C6151ECFD34}" type="pres">
      <dgm:prSet presAssocID="{11A2E55A-47EB-4B3D-AA35-1E86D232EB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0878BF75-FF5D-42DC-8A21-04B9E60EA16E}" type="pres">
      <dgm:prSet presAssocID="{11A2E55A-47EB-4B3D-AA35-1E86D232EB4E}" presName="spaceRect" presStyleCnt="0"/>
      <dgm:spPr/>
    </dgm:pt>
    <dgm:pt modelId="{66FD4502-F129-4B12-AE12-814165A6182C}" type="pres">
      <dgm:prSet presAssocID="{11A2E55A-47EB-4B3D-AA35-1E86D232EB4E}" presName="textRect" presStyleLbl="revTx" presStyleIdx="0" presStyleCnt="3">
        <dgm:presLayoutVars>
          <dgm:chMax val="1"/>
          <dgm:chPref val="1"/>
        </dgm:presLayoutVars>
      </dgm:prSet>
      <dgm:spPr/>
    </dgm:pt>
    <dgm:pt modelId="{A4A922B0-B0E8-4A33-80DC-88B7BBA02CAC}" type="pres">
      <dgm:prSet presAssocID="{6F9972D9-A686-4C2D-A679-9B1A393FC3D2}" presName="sibTrans" presStyleCnt="0"/>
      <dgm:spPr/>
    </dgm:pt>
    <dgm:pt modelId="{14E67191-5CD2-4A18-97F1-5CBA429DE2EE}" type="pres">
      <dgm:prSet presAssocID="{F6593602-98EB-49D9-A4F7-06A47157642D}" presName="compNode" presStyleCnt="0"/>
      <dgm:spPr/>
    </dgm:pt>
    <dgm:pt modelId="{3A0B510B-6F03-451B-B502-FCAD51325910}" type="pres">
      <dgm:prSet presAssocID="{F6593602-98EB-49D9-A4F7-06A47157642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258D0F5-1E26-4C2A-B33C-F4664A7BBAAD}" type="pres">
      <dgm:prSet presAssocID="{F6593602-98EB-49D9-A4F7-06A471576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EEC8DD-A5E8-4904-B606-6ED88EA33AD1}" type="pres">
      <dgm:prSet presAssocID="{F6593602-98EB-49D9-A4F7-06A47157642D}" presName="spaceRect" presStyleCnt="0"/>
      <dgm:spPr/>
    </dgm:pt>
    <dgm:pt modelId="{557F41BF-F425-4027-B8FC-AF3DA10690C0}" type="pres">
      <dgm:prSet presAssocID="{F6593602-98EB-49D9-A4F7-06A47157642D}" presName="textRect" presStyleLbl="revTx" presStyleIdx="1" presStyleCnt="3">
        <dgm:presLayoutVars>
          <dgm:chMax val="1"/>
          <dgm:chPref val="1"/>
        </dgm:presLayoutVars>
      </dgm:prSet>
      <dgm:spPr/>
    </dgm:pt>
    <dgm:pt modelId="{5975EE2C-9245-4F79-9003-7808CC79FAD8}" type="pres">
      <dgm:prSet presAssocID="{956C5507-C424-4B76-A369-910B1988E296}" presName="sibTrans" presStyleCnt="0"/>
      <dgm:spPr/>
    </dgm:pt>
    <dgm:pt modelId="{484263DC-D9B7-4B8E-976F-32D0ED5CD660}" type="pres">
      <dgm:prSet presAssocID="{030D8130-5E73-4FC6-828B-2ACF5F3A2E13}" presName="compNode" presStyleCnt="0"/>
      <dgm:spPr/>
    </dgm:pt>
    <dgm:pt modelId="{44A4391B-9DFD-40D2-B289-1BB0FDFE60B4}" type="pres">
      <dgm:prSet presAssocID="{030D8130-5E73-4FC6-828B-2ACF5F3A2E1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66E07E6-FD59-45D6-AB37-154642202C40}" type="pres">
      <dgm:prSet presAssocID="{030D8130-5E73-4FC6-828B-2ACF5F3A2E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CAC05C-D94F-4273-95FE-1115DA08619A}" type="pres">
      <dgm:prSet presAssocID="{030D8130-5E73-4FC6-828B-2ACF5F3A2E13}" presName="spaceRect" presStyleCnt="0"/>
      <dgm:spPr/>
    </dgm:pt>
    <dgm:pt modelId="{438AFFBD-414A-43D3-882C-E6CCAE656426}" type="pres">
      <dgm:prSet presAssocID="{030D8130-5E73-4FC6-828B-2ACF5F3A2E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AB080B-87F1-48FE-835E-F2FB58FF6261}" srcId="{B14D67DF-D536-4E34-8EB1-2AE251233A75}" destId="{11A2E55A-47EB-4B3D-AA35-1E86D232EB4E}" srcOrd="0" destOrd="0" parTransId="{5677160A-1354-4EFE-BF9B-956E27AE4C78}" sibTransId="{6F9972D9-A686-4C2D-A679-9B1A393FC3D2}"/>
    <dgm:cxn modelId="{90BCF30F-5901-4A2E-8D0F-221BDA65989F}" type="presOf" srcId="{11A2E55A-47EB-4B3D-AA35-1E86D232EB4E}" destId="{66FD4502-F129-4B12-AE12-814165A6182C}" srcOrd="0" destOrd="0" presId="urn:microsoft.com/office/officeart/2018/5/layout/IconLeafLabelList"/>
    <dgm:cxn modelId="{5579BF45-6AD9-4743-BD88-C2993FE81A9B}" type="presOf" srcId="{030D8130-5E73-4FC6-828B-2ACF5F3A2E13}" destId="{438AFFBD-414A-43D3-882C-E6CCAE656426}" srcOrd="0" destOrd="0" presId="urn:microsoft.com/office/officeart/2018/5/layout/IconLeafLabelList"/>
    <dgm:cxn modelId="{28D5AB69-C956-4FC3-B508-86F76338C9D5}" type="presOf" srcId="{F6593602-98EB-49D9-A4F7-06A47157642D}" destId="{557F41BF-F425-4027-B8FC-AF3DA10690C0}" srcOrd="0" destOrd="0" presId="urn:microsoft.com/office/officeart/2018/5/layout/IconLeafLabelList"/>
    <dgm:cxn modelId="{769A2C73-65AE-41EC-89CD-ED6578173D0A}" type="presOf" srcId="{B14D67DF-D536-4E34-8EB1-2AE251233A75}" destId="{226950D8-AECD-41B7-A5C1-00B92D40A5D0}" srcOrd="0" destOrd="0" presId="urn:microsoft.com/office/officeart/2018/5/layout/IconLeafLabelList"/>
    <dgm:cxn modelId="{52272881-B203-4ECB-AF2B-A19D082E35B5}" srcId="{B14D67DF-D536-4E34-8EB1-2AE251233A75}" destId="{F6593602-98EB-49D9-A4F7-06A47157642D}" srcOrd="1" destOrd="0" parTransId="{16A350EA-70D2-400E-823C-F16A734651DD}" sibTransId="{956C5507-C424-4B76-A369-910B1988E296}"/>
    <dgm:cxn modelId="{D858AE96-F584-4F81-88B7-CDE3E78D35B6}" srcId="{B14D67DF-D536-4E34-8EB1-2AE251233A75}" destId="{030D8130-5E73-4FC6-828B-2ACF5F3A2E13}" srcOrd="2" destOrd="0" parTransId="{CC1F6B4C-AB1F-4E1D-8DC2-B80AAA055FF7}" sibTransId="{10B220B4-98BA-4DF0-9FE0-E0F078B715B5}"/>
    <dgm:cxn modelId="{C1DB9495-662E-49E1-AF75-CE2DD8626568}" type="presParOf" srcId="{226950D8-AECD-41B7-A5C1-00B92D40A5D0}" destId="{36A8839E-6140-4454-94EE-997D0EDCCF25}" srcOrd="0" destOrd="0" presId="urn:microsoft.com/office/officeart/2018/5/layout/IconLeafLabelList"/>
    <dgm:cxn modelId="{E5D98DC2-21ED-4027-BD4D-A7FF1B157C57}" type="presParOf" srcId="{36A8839E-6140-4454-94EE-997D0EDCCF25}" destId="{C5097C1E-52D5-47E5-871D-809A3578FBFD}" srcOrd="0" destOrd="0" presId="urn:microsoft.com/office/officeart/2018/5/layout/IconLeafLabelList"/>
    <dgm:cxn modelId="{F946E8A0-13A9-4666-97B1-948AD7260DE3}" type="presParOf" srcId="{36A8839E-6140-4454-94EE-997D0EDCCF25}" destId="{00825A85-0EFE-4233-855C-1C6151ECFD34}" srcOrd="1" destOrd="0" presId="urn:microsoft.com/office/officeart/2018/5/layout/IconLeafLabelList"/>
    <dgm:cxn modelId="{2225D5ED-5180-4682-AC2D-573B5EF79B15}" type="presParOf" srcId="{36A8839E-6140-4454-94EE-997D0EDCCF25}" destId="{0878BF75-FF5D-42DC-8A21-04B9E60EA16E}" srcOrd="2" destOrd="0" presId="urn:microsoft.com/office/officeart/2018/5/layout/IconLeafLabelList"/>
    <dgm:cxn modelId="{6AED92C2-659F-4F9B-8C08-D7030BEEDF16}" type="presParOf" srcId="{36A8839E-6140-4454-94EE-997D0EDCCF25}" destId="{66FD4502-F129-4B12-AE12-814165A6182C}" srcOrd="3" destOrd="0" presId="urn:microsoft.com/office/officeart/2018/5/layout/IconLeafLabelList"/>
    <dgm:cxn modelId="{16552EEA-ABF4-4BCB-89A0-A9F5372EC7AF}" type="presParOf" srcId="{226950D8-AECD-41B7-A5C1-00B92D40A5D0}" destId="{A4A922B0-B0E8-4A33-80DC-88B7BBA02CAC}" srcOrd="1" destOrd="0" presId="urn:microsoft.com/office/officeart/2018/5/layout/IconLeafLabelList"/>
    <dgm:cxn modelId="{4D356CA2-D7C0-41FC-92BF-3D91F1C10C21}" type="presParOf" srcId="{226950D8-AECD-41B7-A5C1-00B92D40A5D0}" destId="{14E67191-5CD2-4A18-97F1-5CBA429DE2EE}" srcOrd="2" destOrd="0" presId="urn:microsoft.com/office/officeart/2018/5/layout/IconLeafLabelList"/>
    <dgm:cxn modelId="{E0E183D4-9B70-40BC-B15B-C125F0E88D68}" type="presParOf" srcId="{14E67191-5CD2-4A18-97F1-5CBA429DE2EE}" destId="{3A0B510B-6F03-451B-B502-FCAD51325910}" srcOrd="0" destOrd="0" presId="urn:microsoft.com/office/officeart/2018/5/layout/IconLeafLabelList"/>
    <dgm:cxn modelId="{0138C348-E663-4E81-9D19-2A3C24CDBD76}" type="presParOf" srcId="{14E67191-5CD2-4A18-97F1-5CBA429DE2EE}" destId="{C258D0F5-1E26-4C2A-B33C-F4664A7BBAAD}" srcOrd="1" destOrd="0" presId="urn:microsoft.com/office/officeart/2018/5/layout/IconLeafLabelList"/>
    <dgm:cxn modelId="{D3E3F4F3-F709-483F-906F-7B64CF9D6657}" type="presParOf" srcId="{14E67191-5CD2-4A18-97F1-5CBA429DE2EE}" destId="{7EEEC8DD-A5E8-4904-B606-6ED88EA33AD1}" srcOrd="2" destOrd="0" presId="urn:microsoft.com/office/officeart/2018/5/layout/IconLeafLabelList"/>
    <dgm:cxn modelId="{E8ECED5B-A6E1-43C2-8DC5-B956A8861FA2}" type="presParOf" srcId="{14E67191-5CD2-4A18-97F1-5CBA429DE2EE}" destId="{557F41BF-F425-4027-B8FC-AF3DA10690C0}" srcOrd="3" destOrd="0" presId="urn:microsoft.com/office/officeart/2018/5/layout/IconLeafLabelList"/>
    <dgm:cxn modelId="{524C42A8-BF6F-4375-8A59-8C3923D53BE2}" type="presParOf" srcId="{226950D8-AECD-41B7-A5C1-00B92D40A5D0}" destId="{5975EE2C-9245-4F79-9003-7808CC79FAD8}" srcOrd="3" destOrd="0" presId="urn:microsoft.com/office/officeart/2018/5/layout/IconLeafLabelList"/>
    <dgm:cxn modelId="{97163D3F-2A41-4886-AA61-7B1D36DE78B5}" type="presParOf" srcId="{226950D8-AECD-41B7-A5C1-00B92D40A5D0}" destId="{484263DC-D9B7-4B8E-976F-32D0ED5CD660}" srcOrd="4" destOrd="0" presId="urn:microsoft.com/office/officeart/2018/5/layout/IconLeafLabelList"/>
    <dgm:cxn modelId="{A9E8E559-FE9B-470C-ABB7-41185ECA34A3}" type="presParOf" srcId="{484263DC-D9B7-4B8E-976F-32D0ED5CD660}" destId="{44A4391B-9DFD-40D2-B289-1BB0FDFE60B4}" srcOrd="0" destOrd="0" presId="urn:microsoft.com/office/officeart/2018/5/layout/IconLeafLabelList"/>
    <dgm:cxn modelId="{04BCC385-853E-435A-BB65-599E8A9ADE01}" type="presParOf" srcId="{484263DC-D9B7-4B8E-976F-32D0ED5CD660}" destId="{066E07E6-FD59-45D6-AB37-154642202C40}" srcOrd="1" destOrd="0" presId="urn:microsoft.com/office/officeart/2018/5/layout/IconLeafLabelList"/>
    <dgm:cxn modelId="{7E4182CA-2C6E-47A2-B116-EB0B84D9B243}" type="presParOf" srcId="{484263DC-D9B7-4B8E-976F-32D0ED5CD660}" destId="{14CAC05C-D94F-4273-95FE-1115DA08619A}" srcOrd="2" destOrd="0" presId="urn:microsoft.com/office/officeart/2018/5/layout/IconLeafLabelList"/>
    <dgm:cxn modelId="{CFACAB8E-0887-4BCD-8605-32AC9354835F}" type="presParOf" srcId="{484263DC-D9B7-4B8E-976F-32D0ED5CD660}" destId="{438AFFBD-414A-43D3-882C-E6CCAE6564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29A55-E7CD-4AA9-A5E9-963E125D71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141443-F2D3-4106-B526-B458847D8D3D}">
      <dgm:prSet/>
      <dgm:spPr/>
      <dgm:t>
        <a:bodyPr/>
        <a:lstStyle/>
        <a:p>
          <a:r>
            <a:rPr lang="en-US" b="0" i="0"/>
            <a:t>Our NFL Player Data Tracking Website is a valuable resource for football enthusiasts.</a:t>
          </a:r>
          <a:endParaRPr lang="en-US"/>
        </a:p>
      </dgm:t>
    </dgm:pt>
    <dgm:pt modelId="{42A6EFF2-4CB7-4E46-8120-78D751C02363}" type="parTrans" cxnId="{1FDB8AEB-44F2-4A23-98DE-4931DF6C7C1E}">
      <dgm:prSet/>
      <dgm:spPr/>
      <dgm:t>
        <a:bodyPr/>
        <a:lstStyle/>
        <a:p>
          <a:endParaRPr lang="en-US"/>
        </a:p>
      </dgm:t>
    </dgm:pt>
    <dgm:pt modelId="{9B9A5ADF-0DE9-49DE-88B5-29059F521392}" type="sibTrans" cxnId="{1FDB8AEB-44F2-4A23-98DE-4931DF6C7C1E}">
      <dgm:prSet/>
      <dgm:spPr/>
      <dgm:t>
        <a:bodyPr/>
        <a:lstStyle/>
        <a:p>
          <a:endParaRPr lang="en-US"/>
        </a:p>
      </dgm:t>
    </dgm:pt>
    <dgm:pt modelId="{5E659BF1-9993-4C61-A29C-59E0A96F5F80}">
      <dgm:prSet/>
      <dgm:spPr/>
      <dgm:t>
        <a:bodyPr/>
        <a:lstStyle/>
        <a:p>
          <a:r>
            <a:rPr lang="en-US" b="0" i="0"/>
            <a:t>Our team's dedication and technical expertise made this project a success.</a:t>
          </a:r>
          <a:endParaRPr lang="en-US"/>
        </a:p>
      </dgm:t>
    </dgm:pt>
    <dgm:pt modelId="{15D24FDC-45AB-4EB7-B88C-906EAA171C3F}" type="parTrans" cxnId="{7365219F-58E5-4349-90C2-47B2F0B7D0D3}">
      <dgm:prSet/>
      <dgm:spPr/>
      <dgm:t>
        <a:bodyPr/>
        <a:lstStyle/>
        <a:p>
          <a:endParaRPr lang="en-US"/>
        </a:p>
      </dgm:t>
    </dgm:pt>
    <dgm:pt modelId="{5682EFB0-60C6-4628-9A8F-475FDCD1076F}" type="sibTrans" cxnId="{7365219F-58E5-4349-90C2-47B2F0B7D0D3}">
      <dgm:prSet/>
      <dgm:spPr/>
      <dgm:t>
        <a:bodyPr/>
        <a:lstStyle/>
        <a:p>
          <a:endParaRPr lang="en-US"/>
        </a:p>
      </dgm:t>
    </dgm:pt>
    <dgm:pt modelId="{559B3D9B-8856-4AD2-BFDC-112451B2A9EC}" type="pres">
      <dgm:prSet presAssocID="{2E529A55-E7CD-4AA9-A5E9-963E125D717B}" presName="root" presStyleCnt="0">
        <dgm:presLayoutVars>
          <dgm:dir/>
          <dgm:resizeHandles val="exact"/>
        </dgm:presLayoutVars>
      </dgm:prSet>
      <dgm:spPr/>
    </dgm:pt>
    <dgm:pt modelId="{1880AD1E-6DB0-4509-A937-86518BE8E23A}" type="pres">
      <dgm:prSet presAssocID="{08141443-F2D3-4106-B526-B458847D8D3D}" presName="compNode" presStyleCnt="0"/>
      <dgm:spPr/>
    </dgm:pt>
    <dgm:pt modelId="{6D9CA8B3-17AF-4721-A4CA-8AC7208C3A4F}" type="pres">
      <dgm:prSet presAssocID="{08141443-F2D3-4106-B526-B458847D8D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5BE27774-AD90-40E7-9709-D0C9B780757F}" type="pres">
      <dgm:prSet presAssocID="{08141443-F2D3-4106-B526-B458847D8D3D}" presName="spaceRect" presStyleCnt="0"/>
      <dgm:spPr/>
    </dgm:pt>
    <dgm:pt modelId="{B4A06086-AAA9-4619-B7CB-5482B37999B8}" type="pres">
      <dgm:prSet presAssocID="{08141443-F2D3-4106-B526-B458847D8D3D}" presName="textRect" presStyleLbl="revTx" presStyleIdx="0" presStyleCnt="2">
        <dgm:presLayoutVars>
          <dgm:chMax val="1"/>
          <dgm:chPref val="1"/>
        </dgm:presLayoutVars>
      </dgm:prSet>
      <dgm:spPr/>
    </dgm:pt>
    <dgm:pt modelId="{6070EB1D-E24E-45A6-8E1C-92545A575B13}" type="pres">
      <dgm:prSet presAssocID="{9B9A5ADF-0DE9-49DE-88B5-29059F521392}" presName="sibTrans" presStyleCnt="0"/>
      <dgm:spPr/>
    </dgm:pt>
    <dgm:pt modelId="{27672375-A301-49F0-AEDE-6DCE7C7EE1BD}" type="pres">
      <dgm:prSet presAssocID="{5E659BF1-9993-4C61-A29C-59E0A96F5F80}" presName="compNode" presStyleCnt="0"/>
      <dgm:spPr/>
    </dgm:pt>
    <dgm:pt modelId="{D8615953-5ECA-4A4B-A6A9-24E4A16E7FE6}" type="pres">
      <dgm:prSet presAssocID="{5E659BF1-9993-4C61-A29C-59E0A96F5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8A6B076-0919-4A26-91BB-D4340F596EA6}" type="pres">
      <dgm:prSet presAssocID="{5E659BF1-9993-4C61-A29C-59E0A96F5F80}" presName="spaceRect" presStyleCnt="0"/>
      <dgm:spPr/>
    </dgm:pt>
    <dgm:pt modelId="{B94BA800-CF16-41ED-A39D-5FB8EA77EC58}" type="pres">
      <dgm:prSet presAssocID="{5E659BF1-9993-4C61-A29C-59E0A96F5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B26E7A-8E16-400D-AE79-4FAC5A2C2C65}" type="presOf" srcId="{2E529A55-E7CD-4AA9-A5E9-963E125D717B}" destId="{559B3D9B-8856-4AD2-BFDC-112451B2A9EC}" srcOrd="0" destOrd="0" presId="urn:microsoft.com/office/officeart/2018/2/layout/IconLabelList"/>
    <dgm:cxn modelId="{487CD185-D54A-46E3-A095-30898CB3AD57}" type="presOf" srcId="{08141443-F2D3-4106-B526-B458847D8D3D}" destId="{B4A06086-AAA9-4619-B7CB-5482B37999B8}" srcOrd="0" destOrd="0" presId="urn:microsoft.com/office/officeart/2018/2/layout/IconLabelList"/>
    <dgm:cxn modelId="{7365219F-58E5-4349-90C2-47B2F0B7D0D3}" srcId="{2E529A55-E7CD-4AA9-A5E9-963E125D717B}" destId="{5E659BF1-9993-4C61-A29C-59E0A96F5F80}" srcOrd="1" destOrd="0" parTransId="{15D24FDC-45AB-4EB7-B88C-906EAA171C3F}" sibTransId="{5682EFB0-60C6-4628-9A8F-475FDCD1076F}"/>
    <dgm:cxn modelId="{E9DB40CE-E863-44CB-807D-324537811F13}" type="presOf" srcId="{5E659BF1-9993-4C61-A29C-59E0A96F5F80}" destId="{B94BA800-CF16-41ED-A39D-5FB8EA77EC58}" srcOrd="0" destOrd="0" presId="urn:microsoft.com/office/officeart/2018/2/layout/IconLabelList"/>
    <dgm:cxn modelId="{1FDB8AEB-44F2-4A23-98DE-4931DF6C7C1E}" srcId="{2E529A55-E7CD-4AA9-A5E9-963E125D717B}" destId="{08141443-F2D3-4106-B526-B458847D8D3D}" srcOrd="0" destOrd="0" parTransId="{42A6EFF2-4CB7-4E46-8120-78D751C02363}" sibTransId="{9B9A5ADF-0DE9-49DE-88B5-29059F521392}"/>
    <dgm:cxn modelId="{FDE042C3-FFBF-4388-AB4B-3D48E6835BBC}" type="presParOf" srcId="{559B3D9B-8856-4AD2-BFDC-112451B2A9EC}" destId="{1880AD1E-6DB0-4509-A937-86518BE8E23A}" srcOrd="0" destOrd="0" presId="urn:microsoft.com/office/officeart/2018/2/layout/IconLabelList"/>
    <dgm:cxn modelId="{A22EE7DE-92C2-4FE9-A554-45B1B50F4A21}" type="presParOf" srcId="{1880AD1E-6DB0-4509-A937-86518BE8E23A}" destId="{6D9CA8B3-17AF-4721-A4CA-8AC7208C3A4F}" srcOrd="0" destOrd="0" presId="urn:microsoft.com/office/officeart/2018/2/layout/IconLabelList"/>
    <dgm:cxn modelId="{BDAF0B1F-45BF-4C76-B938-E0347F3735BE}" type="presParOf" srcId="{1880AD1E-6DB0-4509-A937-86518BE8E23A}" destId="{5BE27774-AD90-40E7-9709-D0C9B780757F}" srcOrd="1" destOrd="0" presId="urn:microsoft.com/office/officeart/2018/2/layout/IconLabelList"/>
    <dgm:cxn modelId="{25BF867F-7362-47CF-A76F-C392955FDB01}" type="presParOf" srcId="{1880AD1E-6DB0-4509-A937-86518BE8E23A}" destId="{B4A06086-AAA9-4619-B7CB-5482B37999B8}" srcOrd="2" destOrd="0" presId="urn:microsoft.com/office/officeart/2018/2/layout/IconLabelList"/>
    <dgm:cxn modelId="{03E59A78-1366-43E8-8DAA-FB3AF85173A7}" type="presParOf" srcId="{559B3D9B-8856-4AD2-BFDC-112451B2A9EC}" destId="{6070EB1D-E24E-45A6-8E1C-92545A575B13}" srcOrd="1" destOrd="0" presId="urn:microsoft.com/office/officeart/2018/2/layout/IconLabelList"/>
    <dgm:cxn modelId="{3E697B17-59BF-40E4-9E8A-653F95B2C26E}" type="presParOf" srcId="{559B3D9B-8856-4AD2-BFDC-112451B2A9EC}" destId="{27672375-A301-49F0-AEDE-6DCE7C7EE1BD}" srcOrd="2" destOrd="0" presId="urn:microsoft.com/office/officeart/2018/2/layout/IconLabelList"/>
    <dgm:cxn modelId="{4BC0BC33-9153-458A-B943-CD70D6A16FB7}" type="presParOf" srcId="{27672375-A301-49F0-AEDE-6DCE7C7EE1BD}" destId="{D8615953-5ECA-4A4B-A6A9-24E4A16E7FE6}" srcOrd="0" destOrd="0" presId="urn:microsoft.com/office/officeart/2018/2/layout/IconLabelList"/>
    <dgm:cxn modelId="{193D7561-ACA3-4C94-9726-9BA4D4EC71AD}" type="presParOf" srcId="{27672375-A301-49F0-AEDE-6DCE7C7EE1BD}" destId="{08A6B076-0919-4A26-91BB-D4340F596EA6}" srcOrd="1" destOrd="0" presId="urn:microsoft.com/office/officeart/2018/2/layout/IconLabelList"/>
    <dgm:cxn modelId="{A13C4150-1138-4FF1-A6B2-5822ED75D161}" type="presParOf" srcId="{27672375-A301-49F0-AEDE-6DCE7C7EE1BD}" destId="{B94BA800-CF16-41ED-A39D-5FB8EA77EC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BCBC-18D6-4CF3-AFD8-BA0C780DE5C2}">
      <dsp:nvSpPr>
        <dsp:cNvPr id="0" name=""/>
        <dsp:cNvSpPr/>
      </dsp:nvSpPr>
      <dsp:spPr>
        <a:xfrm>
          <a:off x="970752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F00E-2115-43FC-9C1F-63761B32C71A}">
      <dsp:nvSpPr>
        <dsp:cNvPr id="0" name=""/>
        <dsp:cNvSpPr/>
      </dsp:nvSpPr>
      <dsp:spPr>
        <a:xfrm>
          <a:off x="404154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Frontend: HTML, CSS, JavaScript, React"</a:t>
          </a:r>
          <a:endParaRPr lang="en-US" sz="1800" kern="1200"/>
        </a:p>
      </dsp:txBody>
      <dsp:txXfrm>
        <a:off x="404154" y="1941354"/>
        <a:ext cx="2060357" cy="720000"/>
      </dsp:txXfrm>
    </dsp:sp>
    <dsp:sp modelId="{3FF81D2C-2279-4CD5-AD07-9A1BDDB53AD1}">
      <dsp:nvSpPr>
        <dsp:cNvPr id="0" name=""/>
        <dsp:cNvSpPr/>
      </dsp:nvSpPr>
      <dsp:spPr>
        <a:xfrm>
          <a:off x="3391672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BFBA2-37C7-4AE7-8C55-D7DC460045E1}">
      <dsp:nvSpPr>
        <dsp:cNvPr id="0" name=""/>
        <dsp:cNvSpPr/>
      </dsp:nvSpPr>
      <dsp:spPr>
        <a:xfrm>
          <a:off x="2825074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"Backend: Node.js, Express"</a:t>
          </a:r>
          <a:endParaRPr lang="en-US" sz="1800" kern="1200"/>
        </a:p>
      </dsp:txBody>
      <dsp:txXfrm>
        <a:off x="2825074" y="1941354"/>
        <a:ext cx="2060357" cy="720000"/>
      </dsp:txXfrm>
    </dsp:sp>
    <dsp:sp modelId="{3BD9FC23-34A6-418A-949F-2BE5943B5140}">
      <dsp:nvSpPr>
        <dsp:cNvPr id="0" name=""/>
        <dsp:cNvSpPr/>
      </dsp:nvSpPr>
      <dsp:spPr>
        <a:xfrm>
          <a:off x="5812591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B55DE-3AC4-4827-8810-4E530C45DA7A}">
      <dsp:nvSpPr>
        <dsp:cNvPr id="0" name=""/>
        <dsp:cNvSpPr/>
      </dsp:nvSpPr>
      <dsp:spPr>
        <a:xfrm>
          <a:off x="5245993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"Database: MySQL"</a:t>
          </a:r>
          <a:endParaRPr lang="en-US" sz="1800" kern="1200"/>
        </a:p>
      </dsp:txBody>
      <dsp:txXfrm>
        <a:off x="5245993" y="1941354"/>
        <a:ext cx="2060357" cy="720000"/>
      </dsp:txXfrm>
    </dsp:sp>
    <dsp:sp modelId="{8DD048C5-F3CF-4B9F-BABF-E146595353C4}">
      <dsp:nvSpPr>
        <dsp:cNvPr id="0" name=""/>
        <dsp:cNvSpPr/>
      </dsp:nvSpPr>
      <dsp:spPr>
        <a:xfrm>
          <a:off x="8233511" y="723444"/>
          <a:ext cx="927160" cy="927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3C942-2592-4038-80CE-84A1C1057321}">
      <dsp:nvSpPr>
        <dsp:cNvPr id="0" name=""/>
        <dsp:cNvSpPr/>
      </dsp:nvSpPr>
      <dsp:spPr>
        <a:xfrm>
          <a:off x="7666913" y="1941354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"Data APIs: NFL data sources"</a:t>
          </a:r>
          <a:endParaRPr lang="en-US" sz="1800" kern="1200"/>
        </a:p>
      </dsp:txBody>
      <dsp:txXfrm>
        <a:off x="7666913" y="1941354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97C1E-52D5-47E5-871D-809A3578FBFD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25A85-0EFE-4233-855C-1C6151ECFD34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4502-F129-4B12-AE12-814165A6182C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Accurate tracking of NFL player data.</a:t>
          </a:r>
          <a:endParaRPr lang="en-US" sz="2400" kern="1200"/>
        </a:p>
      </dsp:txBody>
      <dsp:txXfrm>
        <a:off x="72118" y="2524899"/>
        <a:ext cx="2981250" cy="720000"/>
      </dsp:txXfrm>
    </dsp:sp>
    <dsp:sp modelId="{3A0B510B-6F03-451B-B502-FCAD51325910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8D0F5-1E26-4C2A-B33C-F4664A7BBAAD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F41BF-F425-4027-B8FC-AF3DA10690C0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Dynamically updated stats </a:t>
          </a:r>
          <a:endParaRPr lang="en-US" sz="2400" kern="1200"/>
        </a:p>
      </dsp:txBody>
      <dsp:txXfrm>
        <a:off x="3575087" y="2524899"/>
        <a:ext cx="2981250" cy="720000"/>
      </dsp:txXfrm>
    </dsp:sp>
    <dsp:sp modelId="{44A4391B-9DFD-40D2-B289-1BB0FDFE60B4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07E6-FD59-45D6-AB37-154642202C40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AFFBD-414A-43D3-882C-E6CCAE656426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Up to date gambling relevant data</a:t>
          </a:r>
        </a:p>
      </dsp:txBody>
      <dsp:txXfrm>
        <a:off x="7078056" y="2524899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A8B3-17AF-4721-A4CA-8AC7208C3A4F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06086-AAA9-4619-B7CB-5482B37999B8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Our NFL Player Data Tracking Website is a valuable resource for football enthusiasts.</a:t>
          </a:r>
          <a:endParaRPr lang="en-US" sz="2000" kern="1200"/>
        </a:p>
      </dsp:txBody>
      <dsp:txXfrm>
        <a:off x="367712" y="2539616"/>
        <a:ext cx="4320000" cy="720000"/>
      </dsp:txXfrm>
    </dsp:sp>
    <dsp:sp modelId="{D8615953-5ECA-4A4B-A6A9-24E4A16E7FE6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BA800-CF16-41ED-A39D-5FB8EA77EC58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Our team's dedication and technical expertise made this project a success.</a:t>
          </a:r>
          <a:endParaRPr lang="en-US" sz="2000" kern="1200"/>
        </a:p>
      </dsp:txBody>
      <dsp:txXfrm>
        <a:off x="5443712" y="25396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E144A4-4064-DA68-C2C3-5CEBC814D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1C7CC3-2425-E3AD-E2A9-1CC78C907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83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40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08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5058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12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4390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23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6261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819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2590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E302C7-89D5-7D96-47BC-5B21BBBC4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70B91B-8C83-220B-4028-A6D5FF11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CC3CF1-D440-80EE-99AC-9C6B1EA87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27F67B-AEEC-1FD1-8668-B9146904F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F16EE3-E902-8EC7-F97A-0CC07C471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B18E42-8AEC-D16E-2DD6-B45D07327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392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Image 0">
            <a:extLst>
              <a:ext uri="{FF2B5EF4-FFF2-40B4-BE49-F238E27FC236}">
                <a16:creationId xmlns:a16="http://schemas.microsoft.com/office/drawing/2014/main" id="{15A0515B-98DF-472E-C887-1B6265B2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9AEBCA28-CFAF-6244-8111-559ECC159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CDAD7B85-E8D1-D4A4-5C33-74C8C841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52899927-1735-31CA-D4D3-D4733FA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6B29E0-387F-55B9-5F26-9625C3F2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0D1725-F1B4-1643-B755-4BDDF04A6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D8229F-95B9-C284-ACB4-47B93C8FF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91DF73-D30A-952D-7011-98C94CFCC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7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DEED79-5597-002C-904C-A48CC427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742F8D-C573-9E90-9C13-BBAC67126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6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664" r:id="rId19"/>
    <p:sldLayoutId id="214748366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C6667435-0144-0161-6133-0380941BE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7053" b="8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Adalbert </a:t>
            </a:r>
            <a:r>
              <a:rPr lang="en-US" dirty="0" err="1"/>
              <a:t>Payan</a:t>
            </a:r>
            <a:r>
              <a:rPr lang="en-US" dirty="0"/>
              <a:t>, Frank Polus, Grant </a:t>
            </a:r>
            <a:r>
              <a:rPr lang="en-US" dirty="0" err="1"/>
              <a:t>Kerkman</a:t>
            </a:r>
            <a:r>
              <a:rPr lang="en-US" dirty="0"/>
              <a:t>, Justin Moreland, Steven </a:t>
            </a:r>
            <a:r>
              <a:rPr lang="en-US" dirty="0" err="1"/>
              <a:t>Sterkenburg</a:t>
            </a:r>
            <a:r>
              <a:rPr lang="en-US" dirty="0"/>
              <a:t>, Evan </a:t>
            </a:r>
            <a:r>
              <a:rPr lang="en-US" dirty="0" err="1"/>
              <a:t>Burgett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If you have any questions, feel free to ask!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200" b="0" i="0"/>
              <a:t>Today, we are excited to present our project, a comprehensive NFL Player Data Tracking Website.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200" b="0" i="0"/>
              <a:t>In the world of professional football, having access to accurate player data is crucial for fans, analysts, and teams.</a:t>
            </a:r>
            <a:endParaRPr lang="en-US" sz="2200"/>
          </a:p>
        </p:txBody>
      </p:sp>
      <p:pic>
        <p:nvPicPr>
          <p:cNvPr id="7" name="Graphic 6" descr="Football">
            <a:extLst>
              <a:ext uri="{FF2B5EF4-FFF2-40B4-BE49-F238E27FC236}">
                <a16:creationId xmlns:a16="http://schemas.microsoft.com/office/drawing/2014/main" id="{298B1F3C-CE2D-ADF4-6CE4-9CB0D6ECE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Project Overview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Our website aims to provide a one-stop platform for NFL enthusiasts to access and analyze player statistics and team performance</a:t>
            </a:r>
            <a:r>
              <a:rPr lang="en-US" dirty="0"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Our site</a:t>
            </a:r>
            <a:r>
              <a:rPr lang="en-US" b="0" i="0" dirty="0">
                <a:effectLst/>
                <a:latin typeface="Söhne"/>
              </a:rPr>
              <a:t> offers features such as tracking player data, displaying team statistics, player statistics</a:t>
            </a: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and current standings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Our target audience includes NFL fans, fantasy football players, and analysts.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Website Features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Tracking NFL player data: Our website collects and updates player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Displaying team statistics: Users can view team performance metrics, including wins, losses, and rankings.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Displaying player statistics: Detailed player profiles with performance metrics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Showing current standings: Up-to-date team rankings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Displaying sports betting data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Development Process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began with planning and requirements gathering, ensuring we understood the needs of our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Design and user interface development: We focused on creating an intuitive and visually appealing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Backend development: We built a robust backend system for data tracking and storage </a:t>
            </a:r>
            <a:r>
              <a:rPr lang="en-US" b="0" i="0">
                <a:effectLst/>
                <a:latin typeface="Söhne"/>
              </a:rPr>
              <a:t>using Flask </a:t>
            </a:r>
            <a:endParaRPr lang="en-US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Frontend development: The frontend was developed using D3.js and </a:t>
            </a:r>
            <a:r>
              <a:rPr lang="en-US" b="0" i="0" dirty="0" err="1">
                <a:effectLst/>
                <a:latin typeface="Söhne"/>
              </a:rPr>
              <a:t>JQuery</a:t>
            </a:r>
            <a:r>
              <a:rPr lang="en-US" b="0" i="0" dirty="0">
                <a:effectLst/>
                <a:latin typeface="Söhne"/>
              </a:rPr>
              <a:t> for data display and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Testing and quality assurance: Rigorous testing ensured data accuracy and system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Deployment and launch: The website was deployed, making it accessible to users.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Technologies Used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C8560C-C8C4-CA00-9758-1F4B3741E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66967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4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Söhne"/>
              </a:rPr>
              <a:t>Challenges Faced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API Key accidentally </a:t>
            </a:r>
            <a:r>
              <a:rPr lang="en-US">
                <a:latin typeface="Söhne"/>
              </a:rPr>
              <a:t>pushed into repository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Compatibility issues with web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How challenges were overcome: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Eliminated API Key in </a:t>
            </a:r>
            <a:r>
              <a:rPr lang="en-US">
                <a:latin typeface="Söhne"/>
              </a:rPr>
              <a:t>repository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Söhne"/>
              </a:rPr>
              <a:t>Consulted relevant documentation for browser compatibility solutions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7402286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4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Successes and Achievements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02E598-C2CF-7914-3179-5DAD76887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4134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92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27CA16-729B-91AC-B12C-257F7CA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91639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90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142</TotalTime>
  <Words>416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Celestial</vt:lpstr>
      <vt:lpstr>Project 3</vt:lpstr>
      <vt:lpstr>Introduction</vt:lpstr>
      <vt:lpstr>Project Overview</vt:lpstr>
      <vt:lpstr>Website Features</vt:lpstr>
      <vt:lpstr>Development Process</vt:lpstr>
      <vt:lpstr>Technologies Used</vt:lpstr>
      <vt:lpstr>Challenges Faced</vt:lpstr>
      <vt:lpstr>Successes and Achievements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subject/>
  <dc:creator>Professional Alias</dc:creator>
  <cp:lastModifiedBy>Frank polus</cp:lastModifiedBy>
  <cp:revision>4</cp:revision>
  <dcterms:created xsi:type="dcterms:W3CDTF">2023-10-05T02:31:42Z</dcterms:created>
  <dcterms:modified xsi:type="dcterms:W3CDTF">2023-10-12T01:07:07Z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