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30367c60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30367c60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30367c4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30367c4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30367c4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30367c4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30367c44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30367c44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30367c4b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30367c4b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30367c4b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30367c4b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30367c4b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30367c4b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proftpd.org/" TargetMode="External"/><Relationship Id="rId4" Type="http://schemas.openxmlformats.org/officeDocument/2006/relationships/hyperlink" Target="http://www.crearcrear.com/conociendo-filezilla/" TargetMode="External"/><Relationship Id="rId5" Type="http://schemas.openxmlformats.org/officeDocument/2006/relationships/hyperlink" Target="https://filezilla-project.or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1126250"/>
            <a:ext cx="8520600" cy="10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Servidor FTP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300" y="2949575"/>
            <a:ext cx="217170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6675" y="3263913"/>
            <a:ext cx="46101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FTP?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Arquitectura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631950" y="721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FTP?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1426050"/>
            <a:ext cx="7688700" cy="29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chemeClr val="dk1"/>
                </a:solidFill>
              </a:rPr>
              <a:t>FTP (siglas en inglés de File Transfer Protocol, ‘Protocolo de Transferencia de Archivos’), es un protocolo de red para la transferencia de archivos entre sistemas interconectados o enlazados a Internet, basado en la arquitectura cliente-servidor. Desde un equipo cliente se puede conectar a un servidor para descargar archivos desde él o para enviarle archivos, independientemente del sistema operativo utilizado en cada equipo. </a:t>
            </a:r>
            <a:endParaRPr sz="2200"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7650" y="709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FTP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1352900"/>
            <a:ext cx="7688700" cy="3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chemeClr val="dk1"/>
                </a:solidFill>
              </a:rPr>
              <a:t>El protocolo FTP está incluido dentro de la arquitectura cliente-servidor, es decir, un equipo envía órdenes (el cliente) y el otro espera solicitudes para llevar a cabo acciones (el servidor).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chemeClr val="dk1"/>
                </a:solidFill>
              </a:rPr>
              <a:t>Durante una conexión FTP, se encuentran abiertos dos canales de transmisión,  un canal de comandos (canal de control) y un canal de datos</a:t>
            </a:r>
            <a:endParaRPr sz="2200"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modelo FTP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750" y="1259675"/>
            <a:ext cx="4629150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7650" y="721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1511350"/>
            <a:ext cx="7688700" cy="28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</a:rPr>
              <a:t>[1] </a:t>
            </a:r>
            <a:r>
              <a:rPr lang="es" sz="2200" u="sng">
                <a:solidFill>
                  <a:srgbClr val="1155CC"/>
                </a:solidFill>
                <a:hlinkClick r:id="rId3"/>
              </a:rPr>
              <a:t>http://www.proftpd.org/</a:t>
            </a:r>
            <a:r>
              <a:rPr lang="es" sz="2200">
                <a:solidFill>
                  <a:schemeClr val="dk1"/>
                </a:solidFill>
              </a:rPr>
              <a:t>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</a:rPr>
              <a:t>[2] </a:t>
            </a:r>
            <a:r>
              <a:rPr lang="es" sz="2200" u="sng">
                <a:solidFill>
                  <a:srgbClr val="1155CC"/>
                </a:solidFill>
                <a:hlinkClick r:id="rId4"/>
              </a:rPr>
              <a:t>http://www.crearcrear.com/conociendo-filezilla/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chemeClr val="dk1"/>
                </a:solidFill>
              </a:rPr>
              <a:t>[3] </a:t>
            </a:r>
            <a:r>
              <a:rPr lang="es" sz="2200" u="sng">
                <a:solidFill>
                  <a:srgbClr val="1155CC"/>
                </a:solidFill>
                <a:hlinkClick r:id="rId5"/>
              </a:rPr>
              <a:t>https://filezilla-project.org/</a:t>
            </a:r>
            <a:r>
              <a:rPr lang="es" sz="2200">
                <a:solidFill>
                  <a:schemeClr val="dk1"/>
                </a:solidFill>
              </a:rPr>
              <a:t> 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idx="1" type="subTitle"/>
          </p:nvPr>
        </p:nvSpPr>
        <p:spPr>
          <a:xfrm>
            <a:off x="311700" y="1218850"/>
            <a:ext cx="8520600" cy="24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Gracias Por Su Atención</a:t>
            </a:r>
            <a:endParaRPr sz="4800"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