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PT Sans Narrow"/>
      <p:regular r:id="rId27"/>
      <p:bold r:id="rId28"/>
    </p:embeddedFont>
    <p:embeddedFont>
      <p:font typeface="Maven Pro"/>
      <p:regular r:id="rId29"/>
      <p:bold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faSlabOne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ea87c511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ea87c511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ea87c511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ea87c511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90c1ad2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90c1ad2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0c1ad2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0c1ad2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0c1ad26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90c1ad2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90c1ad2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90c1ad2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f253ee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f253ee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f253ee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f253ee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ea87c51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ea87c51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ea87c51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ea87c51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ea87c511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ea87c511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ea87c51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ea87c51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0c1ad2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0c1ad2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ea87c51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ea87c51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ea87c51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ea87c51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ea87c51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ea87c51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811275" y="2903950"/>
            <a:ext cx="41604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Presentan: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Fernanda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César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Ruiz Pérez Alejandro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233800"/>
            <a:ext cx="91440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Instituto Politécnico Nacional</a:t>
            </a:r>
            <a:endParaRPr b="1" sz="4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Escuela Superior de Cómputo</a:t>
            </a:r>
            <a:endParaRPr b="1" sz="3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descr="Descripción: Descripción: Descripción: C:\Users\Ale\Pictures\Ipn\logos\Logo Ipn.png"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00" y="310002"/>
            <a:ext cx="886290" cy="11960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cripción: Descripción: Descripción: C:\Users\Ale\Pictures\Ipn\logos\logoescom.png"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200" y="436539"/>
            <a:ext cx="13525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0" y="1735000"/>
            <a:ext cx="9144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Administración de Servicios en Red</a:t>
            </a:r>
            <a:endParaRPr b="1" sz="3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</a:t>
            </a:r>
            <a:r>
              <a:rPr b="1" lang="es-419" sz="3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Zenoss Core”</a:t>
            </a:r>
            <a:endParaRPr b="1" sz="3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Actúa rápido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Gestión completa del ciclo de vida de eventos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Alertas y notificaciones inteligentes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Integración nativa con manejo de incidencias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Automatización de corrección y runbook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Reparto de informes en unidades de negocios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Escala con confianza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Plataforma abierta, unificada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Escalabilidad elástica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Capacidades administrativas administradas centralmente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Máxima confiabilidad y alta disponibilidad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Extensiones modulares para adaptarse al entorno de TI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Agregar dispositivo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I</a:t>
            </a:r>
            <a:r>
              <a:rPr lang="es-419"/>
              <a:t>r a la pestaña "Agregar dispositivo" opción en el menú de la izquierda dentro de la opción "Gestión".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22" y="2437400"/>
            <a:ext cx="4181552" cy="25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21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Campos necesarios para añadir dispositivo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0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Nombre del dispositivo, reconocido en la red (DNS) el nombre o la dirección IP del dispositivo.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Clase: Es la prioridad con que Zenoss va a reconocer nuestro dispositivo.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Protocolo de descubrimiento (SNMP o automático)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Según su configuración SNMP ponerse en una comunidad por lo general </a:t>
            </a:r>
            <a:r>
              <a:rPr b="1" lang="es-419"/>
              <a:t>pública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Pestañas de dispositivos individuales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975" y="1062150"/>
            <a:ext cx="4842045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Pestañas de dispositivos individuales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Status</a:t>
            </a:r>
            <a:r>
              <a:rPr lang="es-419"/>
              <a:t>: Muestra el estado del dispositivo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OS</a:t>
            </a:r>
            <a:r>
              <a:rPr lang="es-419"/>
              <a:t>: Pestaña que muestra sistemas operativos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Hardware</a:t>
            </a:r>
            <a:r>
              <a:rPr lang="es-419"/>
              <a:t>: </a:t>
            </a:r>
            <a:r>
              <a:rPr lang="es-419"/>
              <a:t>Esta pestaña ofrece información sobre el dispositivo disponible, memoria utilizada, intercambio de información sobre la CPU, discos duros, tarjetas de expansión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Software</a:t>
            </a:r>
            <a:r>
              <a:rPr lang="es-419"/>
              <a:t>: </a:t>
            </a:r>
            <a:r>
              <a:rPr lang="es-419"/>
              <a:t>Pestaña que ofrece una lista de todos los software instalado. Este software se pueden ordenar por Fabricante, nombre o fecha de instalación.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Events</a:t>
            </a:r>
            <a:r>
              <a:rPr lang="es-419"/>
              <a:t>: </a:t>
            </a:r>
            <a:r>
              <a:rPr lang="es-419"/>
              <a:t>Esta pestaña ofrece los acontecimientos. También puede filtrar los eventos por gravedad.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Perf</a:t>
            </a:r>
            <a:r>
              <a:rPr lang="es-419"/>
              <a:t>: </a:t>
            </a:r>
            <a:r>
              <a:rPr lang="es-419"/>
              <a:t>Muestra el rendimiento del dispositivo </a:t>
            </a:r>
            <a:r>
              <a:rPr lang="es-419"/>
              <a:t>gráficamente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Edit</a:t>
            </a:r>
            <a:r>
              <a:rPr lang="es-419"/>
              <a:t>: </a:t>
            </a:r>
            <a:r>
              <a:rPr lang="es-419"/>
              <a:t>Cambia cualquiera de las propiedades del dispositivo.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de funcionamiento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925" y="1152475"/>
            <a:ext cx="65390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Administrar eventos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pueden administrar los eventos desde la consola de eventos. Para hacerlo es necesario hacer clic en el evento que se desee manejar y se podrán realizar las siguientes opciones: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Reconocer un evento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Cerrar un evento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Reclasificar un evento, dependiendo de la clase a la que pertenezca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Dar un nuevo status al evento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Reabrir el evento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Agregar una nota al log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E</a:t>
            </a:r>
            <a:r>
              <a:rPr lang="es-419" sz="2400"/>
              <a:t>s una plataforma de administración de red, servidor y aplicación gratuita y de código abierto basada en el servidor de aplicaciones Zope. Lanzado bajo la Licencia Pública General de GNU (GPL) versión 2, Zenoss Core proporciona una interfaz web que permite a los administradores del sistema monitorear la disponibilidad, el inventario / configuración, el rendimiento y los eventos.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950" y="118850"/>
            <a:ext cx="3452100" cy="10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442" y="1581200"/>
            <a:ext cx="4215125" cy="19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Zenos Inc.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Zenoss Core es de </a:t>
            </a:r>
            <a:r>
              <a:rPr b="1" lang="es-419" sz="2000"/>
              <a:t>Zenoss Inc.</a:t>
            </a:r>
            <a:r>
              <a:rPr lang="es-419" sz="2000"/>
              <a:t>, que se fundó en 2005 y tiene su sede en Austin, Texas.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/>
              <a:t>Zenoss tiene tres ofertas de software principales: Z</a:t>
            </a:r>
            <a:r>
              <a:rPr b="1" lang="es-419" sz="2000"/>
              <a:t>enoss Core, de código libre, el software comercial local Zenoss Service Dynamics y la oferta de software como servicio Zenoss as a Service (SaaS).</a:t>
            </a:r>
            <a:endParaRPr b="1" sz="2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/>
              <a:t>Los clientes de Zenoss incluyen </a:t>
            </a:r>
            <a:r>
              <a:rPr b="1" lang="es-419" sz="2000"/>
              <a:t>agencias gubernamentales, instituciones financieras, empresas minoristas, proveedores de servicios y compañías de tecnología.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Productos Zenno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300475"/>
            <a:ext cx="29337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075" y="1329200"/>
            <a:ext cx="28479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050" y="3481450"/>
            <a:ext cx="26955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6">
            <a:alphaModFix/>
          </a:blip>
          <a:srcRect b="0" l="-4010" r="4009" t="0"/>
          <a:stretch/>
        </p:blipFill>
        <p:spPr>
          <a:xfrm>
            <a:off x="220512" y="3300475"/>
            <a:ext cx="2962289" cy="5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0900" y="1443725"/>
            <a:ext cx="2724150" cy="602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888" y="152400"/>
            <a:ext cx="61322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Servicios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Vigilancia de 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Monitoreo del rendimiento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Monitoreo del desempeño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Control de eventos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Alertas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Reportes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Gráficas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ZenPacks (extensión del producto)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Funcionamiento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Ve todo: </a:t>
            </a:r>
            <a:r>
              <a:rPr lang="es-419"/>
              <a:t>Tiene 360 grados de visibilidad en el entorno de TI, incluyendo dependencias de servicios y aplicaciones.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Sabe más: </a:t>
            </a:r>
            <a:r>
              <a:rPr lang="es-419"/>
              <a:t>Entiende todo lo relacionado a los servicios, así como cualquier cosa que pueda impactar directamente su desempeño.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Actúa rápido: </a:t>
            </a:r>
            <a:r>
              <a:rPr lang="es-419"/>
              <a:t>Acelera la resolución de incidencias y previene interrupciones con perspicacia accionable y flujos de trabajo automatizados.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Escala con confianza: </a:t>
            </a:r>
            <a:r>
              <a:rPr lang="es-419"/>
              <a:t>Escala</a:t>
            </a:r>
            <a:r>
              <a:rPr lang="es-419"/>
              <a:t> sin interrupciones desde sitios pequeños hasta multisitios globales en la nube y centros de datos distribuidos.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 todo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Descubrimiento automatizado e inteligente en toda la estructura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Dashboard intuitivos e interactivos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Manejo de dispositivos flexible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Disponibilidad enriquecida y monitoreo de rendimiento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Visibilidad de un sólo panel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Sabe más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Identificación acelerada de la causa raíz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Información en tiempo real sobre la salud del servicio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Modelado dinámico del impacto del servicio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Información predictiva para planificación temprana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Reportes y análisis operacionales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