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51370B-224F-4C98-B518-2BBA936BBB05}">
  <a:tblStyle styleId="{F951370B-224F-4C98-B518-2BBA936BB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b8bb00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b8bb00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b8bb00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b8bb00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b8bb00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b8bb00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b8bb00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b8bb00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b8bb00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b8bb00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b8bb00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b8bb00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b7f05f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b7f05f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b7f05f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b7f05f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b7f05f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b7f05f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b8bb0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b8bb0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b7f05f7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b7f05f7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b8bb00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b8bb00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b8bb00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b8bb00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b8bb00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b8bb0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62655" y="579485"/>
            <a:ext cx="6541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File Transfer Protocol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                   (FTP)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08750" y="3601800"/>
            <a:ext cx="4245900" cy="92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Jiménez Maruri Pedro</a:t>
            </a:r>
            <a:b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Romero Serrano Luis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Valencia Rodriguez Fernando Quetzalcoatl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Bloqueo por IP</a:t>
            </a:r>
            <a:endParaRPr b="1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86675" y="1507700"/>
            <a:ext cx="42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28854" y="919275"/>
            <a:ext cx="4165500" cy="412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86675" y="854150"/>
            <a:ext cx="42567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lista blanca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&lt;Limit LOGIN&gt;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# Estas son direcciones confiables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Allow from 1.2.3.4 5.6.7.8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Allow from trusted-domain.com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# Todos los demás son bloqueados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DenyAll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&lt;/Limit&gt;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701100" y="1487875"/>
            <a:ext cx="42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743279" y="899450"/>
            <a:ext cx="4165500" cy="412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701100" y="834325"/>
            <a:ext cx="42567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lista negra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&lt;Limit LOGIN&gt;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Order deny,allow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# estas son direcciones bloqueadas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Deny from 1.2.3.4 5.6.7.8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Deny from evil-domain.com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# todos los demas estan permitidos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  AllowAll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 &lt;/Limit&gt;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Bloqueo por usuario</a:t>
            </a:r>
            <a:endParaRPr b="1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86675" y="1507700"/>
            <a:ext cx="42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28854" y="919275"/>
            <a:ext cx="4165500" cy="412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86675" y="854150"/>
            <a:ext cx="42567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#lista blanca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&lt;Limit LOGIN&gt;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9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AllowUser nombre_de_usuario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9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DenyAll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&lt;/Limit&gt;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lista negra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&lt;Limit LOGIN&gt;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74399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DenyUser nombre_de_usuario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74399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AllowAll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&lt;/Limit&gt;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5180550" y="2930100"/>
            <a:ext cx="329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Para denegar a los usuarios el acceso al servidor FTP, </a:t>
            </a:r>
            <a:r>
              <a:rPr lang="es" sz="1800"/>
              <a:t>también</a:t>
            </a:r>
            <a:r>
              <a:rPr lang="es" sz="1800"/>
              <a:t> se puede  añadir sus nombres en el archivo </a:t>
            </a:r>
            <a:r>
              <a:rPr b="1" lang="es" sz="1800"/>
              <a:t>/etc/ftpusers</a:t>
            </a:r>
            <a:r>
              <a:rPr lang="e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Certificados</a:t>
            </a:r>
            <a:endParaRPr b="1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14500" y="1029225"/>
            <a:ext cx="83013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apt-get -y install openssl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sudo mkdir /etc/proftpd/ssl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630299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sudo openssl req -x509 -nodes -days 365 -newkey rsa:2048 -keyout /etc/proftpd/ssl/proftpd.key -out /etc/proftpd/ssl/proftpd.crt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30450" y="3346161"/>
            <a:ext cx="84831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14509" y="3088043"/>
            <a:ext cx="8301300" cy="181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30450" y="3059475"/>
            <a:ext cx="84831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Include /etc/proftpd/tls.conf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1367250" y="325550"/>
            <a:ext cx="6888300" cy="4586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448050" y="260425"/>
            <a:ext cx="6720600" cy="4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/etc/proftpd/tls.conf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&lt;IfModule mod_tls.c&gt;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TLSEngine                  on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TLSLog                     /var/log/proftpd/tls.log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TLSProtocol TLSv1.2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TLSCipherSuite AES128+EECDH:AES128+EDH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TLSOptions                 NoCertRequest AllowClientRenegotiations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TLSRSACertificateFile      /etc/proftpd/ssl/proftpd.crt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TLSRSACertificateKeyFile   /etc/proftpd/ssl/proftpd.key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TLSVerifyClient            off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TLSRequired                on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RequireValidShell          no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&lt;/IfModule&gt;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70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Usuarios</a:t>
            </a:r>
            <a:endParaRPr b="1"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119850" y="644525"/>
            <a:ext cx="80241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Usuario</a:t>
            </a:r>
            <a:endParaRPr b="1"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sudo mkdir /etc/proftpd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cd /etc/proftpd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ftpasswd --passwd --name=user_name --home=</a:t>
            </a:r>
            <a:r>
              <a:rPr b="1"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/default/user/folder</a:t>
            </a: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--shell=/bin/bash --uid=500 --gid=500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Grupo</a:t>
            </a:r>
            <a:endParaRPr b="1"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ftpasswd --group --gid=500 --name=group_name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chmod 400 /etc/proftpd/ftpd.passwd /etc/proftpd/ftpd.group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chown proftpd.nogroup /etc/proftpd/ftpd.passwd /etc/proftpd/ftpd.group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0299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Usuarios </a:t>
            </a:r>
            <a:r>
              <a:rPr b="1" lang="es"/>
              <a:t>anónimos</a:t>
            </a:r>
            <a:endParaRPr b="1"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235775" y="1037018"/>
            <a:ext cx="86592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321579" y="689421"/>
            <a:ext cx="8473800" cy="243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235775" y="650950"/>
            <a:ext cx="86592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A basic anonymous configuration, no upload directories.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&lt;Anonymous ~ftp&gt; #Desde aqui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[...]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&lt;/Anonymous&gt; #Hasta aca quitar el primer ‘ # ’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  <p:sp>
        <p:nvSpPr>
          <p:cNvPr id="231" name="Google Shape;231;p27"/>
          <p:cNvSpPr/>
          <p:nvPr/>
        </p:nvSpPr>
        <p:spPr>
          <a:xfrm>
            <a:off x="314675" y="3309226"/>
            <a:ext cx="8473800" cy="1719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314675" y="3286125"/>
            <a:ext cx="85734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Jaula para Anonimos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&lt;Anonymous /home/proftpd/anonymous&gt;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# entrar sin validación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RequireValidShell 	off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es?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632200" y="1098950"/>
            <a:ext cx="6867525" cy="37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Tipos de conexión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Acceso anónimo - este es el método de conexión más fácil. No es necesario que incluya ninguna información de usuario.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Nombre de usuario - en este caso la organización quiere que usted tenga una cuenta para acceder al sitio.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Nombre de usuario + contraseña - este es el más restrictivo ya que el usuario debe tener una cuenta y una contraseña para acceder al sitio. Muchos sitios web utilizan este método para que la gente suba archivos al servidor.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6"/>
          <p:cNvGraphicFramePr/>
          <p:nvPr/>
        </p:nvGraphicFramePr>
        <p:xfrm>
          <a:off x="705025" y="18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{F951370B-224F-4C98-B518-2BBA936BBB05}</a:tableStyleId>
              </a:tblPr>
              <a:tblGrid>
                <a:gridCol w="1206500"/>
                <a:gridCol w="1206500"/>
                <a:gridCol w="1206500"/>
                <a:gridCol w="1416850"/>
                <a:gridCol w="996150"/>
                <a:gridCol w="1577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Servidor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Diseño modular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Sistema Operativo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Lenguaje de programación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Licencia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Configuración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ProFTPd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SSL/TLS, RADIUS, LDAP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o SQL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Linux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Perl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GPL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Múltiples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 servidores virtuales.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vsFTPd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SSL/TLS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Linux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GPL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Múltiples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 servidores virtuales.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Rebex Tiny SFTP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SSH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Windows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C#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Abierta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Único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 servidor.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Configuración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</a:t>
            </a:r>
            <a:endParaRPr b="1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sudo apt-get update</a:t>
            </a:r>
            <a:b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	sudo apt-get install proftpd</a:t>
            </a:r>
            <a:endParaRPr sz="1800"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Firewall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119850" y="1015675"/>
            <a:ext cx="80241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UFW</a:t>
            </a:r>
            <a:endParaRPr b="1" sz="1500"/>
          </a:p>
          <a:p>
            <a:pPr indent="284400" lvl="0" marL="630000" marR="630299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sudo ufw allow 22/tcp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sudo ufw allow 21/tcp</a:t>
            </a:r>
            <a:b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sudo ufw allow 30000:50000/tcp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IPTABLES</a:t>
            </a:r>
            <a:endParaRPr b="1"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-p tcp --dport 21 -j ACCEPT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-p tcp --dport 20 -j ACCEPT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-p tcp --dport 30000:50000 -j ACCEPT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84400" lvl="0" marL="630000" marR="630299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Configuración</a:t>
            </a:r>
            <a:endParaRPr b="1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0" y="1567550"/>
            <a:ext cx="907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Respaldo</a:t>
            </a:r>
            <a:endParaRPr b="1" sz="1500"/>
          </a:p>
          <a:p>
            <a:pPr indent="284400" lvl="0" marL="630000" marR="630299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sudo cp /etc/proftpd/proftpd.conf /etc/proftpd/proftpd.conf.back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/>
              <a:t>Editar archivo</a:t>
            </a:r>
            <a:endParaRPr b="1" sz="1500"/>
          </a:p>
          <a:p>
            <a:pPr indent="284400" lvl="0" marL="630000" marR="630299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sudo nano /etc/proftpd/proftpd.conf</a:t>
            </a:r>
            <a:endParaRPr sz="1500">
              <a:solidFill>
                <a:srgbClr val="FFFFF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1367250" y="325550"/>
            <a:ext cx="6888300" cy="473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260425"/>
            <a:ext cx="69582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/etc/proftpd/proftpd.conf</a:t>
            </a:r>
            <a:endParaRPr b="1"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ServerName 	“ejemplo.com”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Port			21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PassivePorts 	30000 50000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#Jaulas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DefaultRoot 	/home/ftp A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DefaultRoot 	/ B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# Usuarios Virtuales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AuthOrder                       mod_auth_file.c mod_auth_unix.c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AuthUserFile /etc/proftpd/ftpd.passwd	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AuthGroupFile /etc/proftpd/ftpd.group</a:t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