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5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A298D-4B45-4AD6-BC4F-9BB85DF41890}" v="64" dt="2023-05-19T06:26:5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s Puranen" userId="8a1498e5-887b-47f0-b629-0619446edde7" providerId="ADAL" clId="{105A298D-4B45-4AD6-BC4F-9BB85DF41890}"/>
    <pc:docChg chg="undo custSel addSld delSld modSld sldOrd">
      <pc:chgData name="Frans Puranen" userId="8a1498e5-887b-47f0-b629-0619446edde7" providerId="ADAL" clId="{105A298D-4B45-4AD6-BC4F-9BB85DF41890}" dt="2023-05-19T06:28:06.346" v="883" actId="14100"/>
      <pc:docMkLst>
        <pc:docMk/>
      </pc:docMkLst>
      <pc:sldChg chg="addSp delSp modSp mod setBg">
        <pc:chgData name="Frans Puranen" userId="8a1498e5-887b-47f0-b629-0619446edde7" providerId="ADAL" clId="{105A298D-4B45-4AD6-BC4F-9BB85DF41890}" dt="2023-05-19T06:28:06.346" v="883" actId="14100"/>
        <pc:sldMkLst>
          <pc:docMk/>
          <pc:sldMk cId="2522856460" sldId="256"/>
        </pc:sldMkLst>
        <pc:spChg chg="add mod">
          <ac:chgData name="Frans Puranen" userId="8a1498e5-887b-47f0-b629-0619446edde7" providerId="ADAL" clId="{105A298D-4B45-4AD6-BC4F-9BB85DF41890}" dt="2023-05-19T06:26:25.348" v="880" actId="20577"/>
          <ac:spMkLst>
            <pc:docMk/>
            <pc:sldMk cId="2522856460" sldId="256"/>
            <ac:spMk id="2" creationId="{9FF1B9F5-2886-B78A-C762-9A40C6B0FC6A}"/>
          </ac:spMkLst>
        </pc:spChg>
        <pc:spChg chg="add mod">
          <ac:chgData name="Frans Puranen" userId="8a1498e5-887b-47f0-b629-0619446edde7" providerId="ADAL" clId="{105A298D-4B45-4AD6-BC4F-9BB85DF41890}" dt="2023-05-13T11:27:58.576" v="334" actId="1076"/>
          <ac:spMkLst>
            <pc:docMk/>
            <pc:sldMk cId="2522856460" sldId="256"/>
            <ac:spMk id="3" creationId="{46CE37DC-0EEE-4BF2-3E31-6AED041B9EB0}"/>
          </ac:spMkLst>
        </pc:spChg>
        <pc:spChg chg="add mod">
          <ac:chgData name="Frans Puranen" userId="8a1498e5-887b-47f0-b629-0619446edde7" providerId="ADAL" clId="{105A298D-4B45-4AD6-BC4F-9BB85DF41890}" dt="2023-05-13T11:28:30.415" v="341" actId="1076"/>
          <ac:spMkLst>
            <pc:docMk/>
            <pc:sldMk cId="2522856460" sldId="256"/>
            <ac:spMk id="4" creationId="{1C99E84A-C1BA-E477-AC28-E88B3CC3D07D}"/>
          </ac:spMkLst>
        </pc:spChg>
        <pc:spChg chg="mod">
          <ac:chgData name="Frans Puranen" userId="8a1498e5-887b-47f0-b629-0619446edde7" providerId="ADAL" clId="{105A298D-4B45-4AD6-BC4F-9BB85DF41890}" dt="2023-05-19T06:08:40.346" v="686" actId="207"/>
          <ac:spMkLst>
            <pc:docMk/>
            <pc:sldMk cId="2522856460" sldId="256"/>
            <ac:spMk id="5" creationId="{5F458921-4D51-A6CC-4CF2-4DCADA541CB7}"/>
          </ac:spMkLst>
        </pc:spChg>
        <pc:spChg chg="add del mod">
          <ac:chgData name="Frans Puranen" userId="8a1498e5-887b-47f0-b629-0619446edde7" providerId="ADAL" clId="{105A298D-4B45-4AD6-BC4F-9BB85DF41890}" dt="2023-05-13T11:09:05.945" v="211" actId="478"/>
          <ac:spMkLst>
            <pc:docMk/>
            <pc:sldMk cId="2522856460" sldId="256"/>
            <ac:spMk id="6" creationId="{5B14E701-54F6-F2DA-8A17-673F20F2A53D}"/>
          </ac:spMkLst>
        </pc:spChg>
        <pc:spChg chg="add del">
          <ac:chgData name="Frans Puranen" userId="8a1498e5-887b-47f0-b629-0619446edde7" providerId="ADAL" clId="{105A298D-4B45-4AD6-BC4F-9BB85DF41890}" dt="2023-05-13T11:29:43.816" v="350" actId="478"/>
          <ac:spMkLst>
            <pc:docMk/>
            <pc:sldMk cId="2522856460" sldId="256"/>
            <ac:spMk id="7" creationId="{95FA181F-BCEA-541F-4DEA-97C399565CA5}"/>
          </ac:spMkLst>
        </pc:spChg>
        <pc:spChg chg="add mod">
          <ac:chgData name="Frans Puranen" userId="8a1498e5-887b-47f0-b629-0619446edde7" providerId="ADAL" clId="{105A298D-4B45-4AD6-BC4F-9BB85DF41890}" dt="2023-05-19T05:27:12.984" v="483" actId="1076"/>
          <ac:spMkLst>
            <pc:docMk/>
            <pc:sldMk cId="2522856460" sldId="256"/>
            <ac:spMk id="8" creationId="{1EF11161-2032-45A3-D8D8-F9C208B3A2F0}"/>
          </ac:spMkLst>
        </pc:spChg>
        <pc:spChg chg="add mod">
          <ac:chgData name="Frans Puranen" userId="8a1498e5-887b-47f0-b629-0619446edde7" providerId="ADAL" clId="{105A298D-4B45-4AD6-BC4F-9BB85DF41890}" dt="2023-05-13T11:35:48.975" v="395" actId="1076"/>
          <ac:spMkLst>
            <pc:docMk/>
            <pc:sldMk cId="2522856460" sldId="256"/>
            <ac:spMk id="9" creationId="{10E233C7-F825-EDAC-8A7A-C651582F9BED}"/>
          </ac:spMkLst>
        </pc:spChg>
        <pc:spChg chg="mod">
          <ac:chgData name="Frans Puranen" userId="8a1498e5-887b-47f0-b629-0619446edde7" providerId="ADAL" clId="{105A298D-4B45-4AD6-BC4F-9BB85DF41890}" dt="2023-05-19T05:59:12.184" v="586" actId="115"/>
          <ac:spMkLst>
            <pc:docMk/>
            <pc:sldMk cId="2522856460" sldId="256"/>
            <ac:spMk id="10" creationId="{91E88F81-981D-10A7-AF7E-F3111250145B}"/>
          </ac:spMkLst>
        </pc:spChg>
        <pc:spChg chg="mod">
          <ac:chgData name="Frans Puranen" userId="8a1498e5-887b-47f0-b629-0619446edde7" providerId="ADAL" clId="{105A298D-4B45-4AD6-BC4F-9BB85DF41890}" dt="2023-05-19T06:08:34.802" v="685" actId="207"/>
          <ac:spMkLst>
            <pc:docMk/>
            <pc:sldMk cId="2522856460" sldId="256"/>
            <ac:spMk id="11" creationId="{7F4C11B6-81ED-282D-02D5-24A41511F23D}"/>
          </ac:spMkLst>
        </pc:spChg>
        <pc:spChg chg="mod">
          <ac:chgData name="Frans Puranen" userId="8a1498e5-887b-47f0-b629-0619446edde7" providerId="ADAL" clId="{105A298D-4B45-4AD6-BC4F-9BB85DF41890}" dt="2023-05-13T11:29:49.243" v="351" actId="13822"/>
          <ac:spMkLst>
            <pc:docMk/>
            <pc:sldMk cId="2522856460" sldId="256"/>
            <ac:spMk id="12" creationId="{BA1F8FB4-7843-664F-8010-F03DF9BA39F3}"/>
          </ac:spMkLst>
        </pc:spChg>
        <pc:spChg chg="mod">
          <ac:chgData name="Frans Puranen" userId="8a1498e5-887b-47f0-b629-0619446edde7" providerId="ADAL" clId="{105A298D-4B45-4AD6-BC4F-9BB85DF41890}" dt="2023-05-19T06:28:06.346" v="883" actId="14100"/>
          <ac:spMkLst>
            <pc:docMk/>
            <pc:sldMk cId="2522856460" sldId="256"/>
            <ac:spMk id="13" creationId="{2385221E-CC85-A1D3-E138-31FE3755DCCC}"/>
          </ac:spMkLst>
        </pc:spChg>
        <pc:spChg chg="mod">
          <ac:chgData name="Frans Puranen" userId="8a1498e5-887b-47f0-b629-0619446edde7" providerId="ADAL" clId="{105A298D-4B45-4AD6-BC4F-9BB85DF41890}" dt="2023-05-13T11:28:19.675" v="339" actId="1076"/>
          <ac:spMkLst>
            <pc:docMk/>
            <pc:sldMk cId="2522856460" sldId="256"/>
            <ac:spMk id="14" creationId="{F66F09A8-744A-BE64-D6B9-A9C8824FF771}"/>
          </ac:spMkLst>
        </pc:spChg>
        <pc:spChg chg="mod">
          <ac:chgData name="Frans Puranen" userId="8a1498e5-887b-47f0-b629-0619446edde7" providerId="ADAL" clId="{105A298D-4B45-4AD6-BC4F-9BB85DF41890}" dt="2023-05-13T11:28:03.023" v="335" actId="1076"/>
          <ac:spMkLst>
            <pc:docMk/>
            <pc:sldMk cId="2522856460" sldId="256"/>
            <ac:spMk id="15" creationId="{32AD5A3F-0180-8FB5-F360-D3580A270353}"/>
          </ac:spMkLst>
        </pc:spChg>
        <pc:spChg chg="mod">
          <ac:chgData name="Frans Puranen" userId="8a1498e5-887b-47f0-b629-0619446edde7" providerId="ADAL" clId="{105A298D-4B45-4AD6-BC4F-9BB85DF41890}" dt="2023-05-13T11:28:10.008" v="337" actId="1076"/>
          <ac:spMkLst>
            <pc:docMk/>
            <pc:sldMk cId="2522856460" sldId="256"/>
            <ac:spMk id="16" creationId="{ED4F569C-D563-ADB3-1141-7CE930DACBFF}"/>
          </ac:spMkLst>
        </pc:spChg>
        <pc:spChg chg="mod">
          <ac:chgData name="Frans Puranen" userId="8a1498e5-887b-47f0-b629-0619446edde7" providerId="ADAL" clId="{105A298D-4B45-4AD6-BC4F-9BB85DF41890}" dt="2023-05-13T11:28:12.906" v="338" actId="1076"/>
          <ac:spMkLst>
            <pc:docMk/>
            <pc:sldMk cId="2522856460" sldId="256"/>
            <ac:spMk id="17" creationId="{43C5831D-80EA-22E8-A75B-93D67DB75FFA}"/>
          </ac:spMkLst>
        </pc:spChg>
        <pc:spChg chg="mod">
          <ac:chgData name="Frans Puranen" userId="8a1498e5-887b-47f0-b629-0619446edde7" providerId="ADAL" clId="{105A298D-4B45-4AD6-BC4F-9BB85DF41890}" dt="2023-05-19T06:08:50.470" v="687" actId="207"/>
          <ac:spMkLst>
            <pc:docMk/>
            <pc:sldMk cId="2522856460" sldId="256"/>
            <ac:spMk id="18" creationId="{B61D4C30-07F0-6A29-F7F2-B1C0A51F6622}"/>
          </ac:spMkLst>
        </pc:spChg>
        <pc:spChg chg="mod">
          <ac:chgData name="Frans Puranen" userId="8a1498e5-887b-47f0-b629-0619446edde7" providerId="ADAL" clId="{105A298D-4B45-4AD6-BC4F-9BB85DF41890}" dt="2023-05-13T11:32:16.608" v="373" actId="1076"/>
          <ac:spMkLst>
            <pc:docMk/>
            <pc:sldMk cId="2522856460" sldId="256"/>
            <ac:spMk id="19" creationId="{7E0F098E-C94A-19E3-BA26-399762E90CA8}"/>
          </ac:spMkLst>
        </pc:spChg>
        <pc:spChg chg="mod">
          <ac:chgData name="Frans Puranen" userId="8a1498e5-887b-47f0-b629-0619446edde7" providerId="ADAL" clId="{105A298D-4B45-4AD6-BC4F-9BB85DF41890}" dt="2023-05-13T11:01:42.551" v="151" actId="20577"/>
          <ac:spMkLst>
            <pc:docMk/>
            <pc:sldMk cId="2522856460" sldId="256"/>
            <ac:spMk id="20" creationId="{EC6B22D8-2E18-2712-450B-1CBF8A728553}"/>
          </ac:spMkLst>
        </pc:spChg>
        <pc:spChg chg="add mod">
          <ac:chgData name="Frans Puranen" userId="8a1498e5-887b-47f0-b629-0619446edde7" providerId="ADAL" clId="{105A298D-4B45-4AD6-BC4F-9BB85DF41890}" dt="2023-05-13T11:36:20.963" v="407" actId="1076"/>
          <ac:spMkLst>
            <pc:docMk/>
            <pc:sldMk cId="2522856460" sldId="256"/>
            <ac:spMk id="23" creationId="{8F8F32B1-2540-98C5-394C-F1D0AD280B80}"/>
          </ac:spMkLst>
        </pc:spChg>
        <pc:cxnChg chg="add">
          <ac:chgData name="Frans Puranen" userId="8a1498e5-887b-47f0-b629-0619446edde7" providerId="ADAL" clId="{105A298D-4B45-4AD6-BC4F-9BB85DF41890}" dt="2023-05-13T11:35:52.102" v="396" actId="11529"/>
          <ac:cxnSpMkLst>
            <pc:docMk/>
            <pc:sldMk cId="2522856460" sldId="256"/>
            <ac:cxnSpMk id="22" creationId="{CB3ABE8C-9F79-F9DE-D351-1A2F5EB6EE93}"/>
          </ac:cxnSpMkLst>
        </pc:cxnChg>
      </pc:sldChg>
      <pc:sldChg chg="addSp delSp modSp new mod ord setBg">
        <pc:chgData name="Frans Puranen" userId="8a1498e5-887b-47f0-b629-0619446edde7" providerId="ADAL" clId="{105A298D-4B45-4AD6-BC4F-9BB85DF41890}" dt="2023-05-19T06:25:38.342" v="879" actId="113"/>
        <pc:sldMkLst>
          <pc:docMk/>
          <pc:sldMk cId="1816722417" sldId="257"/>
        </pc:sldMkLst>
        <pc:spChg chg="add mod">
          <ac:chgData name="Frans Puranen" userId="8a1498e5-887b-47f0-b629-0619446edde7" providerId="ADAL" clId="{105A298D-4B45-4AD6-BC4F-9BB85DF41890}" dt="2023-05-13T11:02:09.038" v="161" actId="1076"/>
          <ac:spMkLst>
            <pc:docMk/>
            <pc:sldMk cId="1816722417" sldId="257"/>
            <ac:spMk id="2" creationId="{1F1AE58B-BAC9-BFFD-8904-BEE942AD7B9B}"/>
          </ac:spMkLst>
        </pc:spChg>
        <pc:spChg chg="add del mod">
          <ac:chgData name="Frans Puranen" userId="8a1498e5-887b-47f0-b629-0619446edde7" providerId="ADAL" clId="{105A298D-4B45-4AD6-BC4F-9BB85DF41890}" dt="2023-05-13T11:05:29.656" v="173" actId="478"/>
          <ac:spMkLst>
            <pc:docMk/>
            <pc:sldMk cId="1816722417" sldId="257"/>
            <ac:spMk id="3" creationId="{948D19A9-B444-B88C-EF7C-EF3954A60880}"/>
          </ac:spMkLst>
        </pc:spChg>
        <pc:spChg chg="add mod">
          <ac:chgData name="Frans Puranen" userId="8a1498e5-887b-47f0-b629-0619446edde7" providerId="ADAL" clId="{105A298D-4B45-4AD6-BC4F-9BB85DF41890}" dt="2023-05-19T05:50:01.881" v="518" actId="20577"/>
          <ac:spMkLst>
            <pc:docMk/>
            <pc:sldMk cId="1816722417" sldId="257"/>
            <ac:spMk id="3" creationId="{99D8177E-CA56-C29A-D7EE-B2B9E6013D1E}"/>
          </ac:spMkLst>
        </pc:spChg>
        <pc:spChg chg="add mod">
          <ac:chgData name="Frans Puranen" userId="8a1498e5-887b-47f0-b629-0619446edde7" providerId="ADAL" clId="{105A298D-4B45-4AD6-BC4F-9BB85DF41890}" dt="2023-05-19T06:19:41.570" v="805" actId="207"/>
          <ac:spMkLst>
            <pc:docMk/>
            <pc:sldMk cId="1816722417" sldId="257"/>
            <ac:spMk id="4" creationId="{604C471E-ADA0-26D1-31A0-F523B6866DB2}"/>
          </ac:spMkLst>
        </pc:spChg>
        <pc:spChg chg="add mod">
          <ac:chgData name="Frans Puranen" userId="8a1498e5-887b-47f0-b629-0619446edde7" providerId="ADAL" clId="{105A298D-4B45-4AD6-BC4F-9BB85DF41890}" dt="2023-05-19T05:49:05.050" v="507" actId="20577"/>
          <ac:spMkLst>
            <pc:docMk/>
            <pc:sldMk cId="1816722417" sldId="257"/>
            <ac:spMk id="5" creationId="{2151E07C-D3F1-0F00-BB19-1E3FB7C384C7}"/>
          </ac:spMkLst>
        </pc:spChg>
        <pc:spChg chg="add mod">
          <ac:chgData name="Frans Puranen" userId="8a1498e5-887b-47f0-b629-0619446edde7" providerId="ADAL" clId="{105A298D-4B45-4AD6-BC4F-9BB85DF41890}" dt="2023-05-19T06:19:41.570" v="805" actId="207"/>
          <ac:spMkLst>
            <pc:docMk/>
            <pc:sldMk cId="1816722417" sldId="257"/>
            <ac:spMk id="6" creationId="{8D001316-9929-8C88-0F5B-A819CE38FE5A}"/>
          </ac:spMkLst>
        </pc:spChg>
        <pc:spChg chg="add mod">
          <ac:chgData name="Frans Puranen" userId="8a1498e5-887b-47f0-b629-0619446edde7" providerId="ADAL" clId="{105A298D-4B45-4AD6-BC4F-9BB85DF41890}" dt="2023-05-19T05:51:22.515" v="548" actId="1076"/>
          <ac:spMkLst>
            <pc:docMk/>
            <pc:sldMk cId="1816722417" sldId="257"/>
            <ac:spMk id="7" creationId="{654EE136-7522-8369-1356-CD8C65FB8BA0}"/>
          </ac:spMkLst>
        </pc:spChg>
        <pc:spChg chg="add mod">
          <ac:chgData name="Frans Puranen" userId="8a1498e5-887b-47f0-b629-0619446edde7" providerId="ADAL" clId="{105A298D-4B45-4AD6-BC4F-9BB85DF41890}" dt="2023-05-19T05:51:22.515" v="548" actId="1076"/>
          <ac:spMkLst>
            <pc:docMk/>
            <pc:sldMk cId="1816722417" sldId="257"/>
            <ac:spMk id="8" creationId="{EEADF0E3-673E-81E9-E5F2-42933038EAA4}"/>
          </ac:spMkLst>
        </pc:spChg>
        <pc:spChg chg="add mod">
          <ac:chgData name="Frans Puranen" userId="8a1498e5-887b-47f0-b629-0619446edde7" providerId="ADAL" clId="{105A298D-4B45-4AD6-BC4F-9BB85DF41890}" dt="2023-05-19T05:51:22.515" v="548" actId="1076"/>
          <ac:spMkLst>
            <pc:docMk/>
            <pc:sldMk cId="1816722417" sldId="257"/>
            <ac:spMk id="9" creationId="{160909D1-E6CB-6E13-0129-BFC0F1610C98}"/>
          </ac:spMkLst>
        </pc:spChg>
        <pc:spChg chg="add mod">
          <ac:chgData name="Frans Puranen" userId="8a1498e5-887b-47f0-b629-0619446edde7" providerId="ADAL" clId="{105A298D-4B45-4AD6-BC4F-9BB85DF41890}" dt="2023-05-19T05:51:22.515" v="548" actId="1076"/>
          <ac:spMkLst>
            <pc:docMk/>
            <pc:sldMk cId="1816722417" sldId="257"/>
            <ac:spMk id="10" creationId="{8174FEC1-6F1C-1254-460E-041F7CBCC5C9}"/>
          </ac:spMkLst>
        </pc:spChg>
        <pc:spChg chg="add mod">
          <ac:chgData name="Frans Puranen" userId="8a1498e5-887b-47f0-b629-0619446edde7" providerId="ADAL" clId="{105A298D-4B45-4AD6-BC4F-9BB85DF41890}" dt="2023-05-19T06:19:41.570" v="805" actId="207"/>
          <ac:spMkLst>
            <pc:docMk/>
            <pc:sldMk cId="1816722417" sldId="257"/>
            <ac:spMk id="11" creationId="{10E48643-B5F7-719E-3B35-A5C9447D99B2}"/>
          </ac:spMkLst>
        </pc:spChg>
        <pc:spChg chg="add del mod ord">
          <ac:chgData name="Frans Puranen" userId="8a1498e5-887b-47f0-b629-0619446edde7" providerId="ADAL" clId="{105A298D-4B45-4AD6-BC4F-9BB85DF41890}" dt="2023-05-13T11:09:23.641" v="216" actId="478"/>
          <ac:spMkLst>
            <pc:docMk/>
            <pc:sldMk cId="1816722417" sldId="257"/>
            <ac:spMk id="12" creationId="{0916CCDF-E882-E79F-AFED-29917BCCF4FF}"/>
          </ac:spMkLst>
        </pc:spChg>
        <pc:spChg chg="add mod">
          <ac:chgData name="Frans Puranen" userId="8a1498e5-887b-47f0-b629-0619446edde7" providerId="ADAL" clId="{105A298D-4B45-4AD6-BC4F-9BB85DF41890}" dt="2023-05-19T05:50:23.180" v="527" actId="1076"/>
          <ac:spMkLst>
            <pc:docMk/>
            <pc:sldMk cId="1816722417" sldId="257"/>
            <ac:spMk id="12" creationId="{D88B27A2-6534-7FE8-47C7-54C6BABB77F7}"/>
          </ac:spMkLst>
        </pc:spChg>
        <pc:spChg chg="add mod">
          <ac:chgData name="Frans Puranen" userId="8a1498e5-887b-47f0-b629-0619446edde7" providerId="ADAL" clId="{105A298D-4B45-4AD6-BC4F-9BB85DF41890}" dt="2023-05-19T05:51:22.515" v="548" actId="1076"/>
          <ac:spMkLst>
            <pc:docMk/>
            <pc:sldMk cId="1816722417" sldId="257"/>
            <ac:spMk id="13" creationId="{FB0E4AE4-85BA-1388-7451-B61E22DDFBEE}"/>
          </ac:spMkLst>
        </pc:spChg>
        <pc:spChg chg="add mod ord">
          <ac:chgData name="Frans Puranen" userId="8a1498e5-887b-47f0-b629-0619446edde7" providerId="ADAL" clId="{105A298D-4B45-4AD6-BC4F-9BB85DF41890}" dt="2023-05-19T05:51:22.515" v="548" actId="1076"/>
          <ac:spMkLst>
            <pc:docMk/>
            <pc:sldMk cId="1816722417" sldId="257"/>
            <ac:spMk id="14" creationId="{6EE6AF20-1252-0F0E-0E2A-FE6963C38FCF}"/>
          </ac:spMkLst>
        </pc:spChg>
        <pc:spChg chg="add mod">
          <ac:chgData name="Frans Puranen" userId="8a1498e5-887b-47f0-b629-0619446edde7" providerId="ADAL" clId="{105A298D-4B45-4AD6-BC4F-9BB85DF41890}" dt="2023-05-19T06:25:38.342" v="879" actId="113"/>
          <ac:spMkLst>
            <pc:docMk/>
            <pc:sldMk cId="1816722417" sldId="257"/>
            <ac:spMk id="15" creationId="{53F26539-68C0-33CA-5D3B-DC8694F3E777}"/>
          </ac:spMkLst>
        </pc:spChg>
        <pc:spChg chg="add mod">
          <ac:chgData name="Frans Puranen" userId="8a1498e5-887b-47f0-b629-0619446edde7" providerId="ADAL" clId="{105A298D-4B45-4AD6-BC4F-9BB85DF41890}" dt="2023-05-13T11:11:29.238" v="255" actId="20577"/>
          <ac:spMkLst>
            <pc:docMk/>
            <pc:sldMk cId="1816722417" sldId="257"/>
            <ac:spMk id="16" creationId="{D3691275-215A-CB9C-9532-DAFC83D20B6A}"/>
          </ac:spMkLst>
        </pc:spChg>
        <pc:spChg chg="add mod">
          <ac:chgData name="Frans Puranen" userId="8a1498e5-887b-47f0-b629-0619446edde7" providerId="ADAL" clId="{105A298D-4B45-4AD6-BC4F-9BB85DF41890}" dt="2023-05-19T05:50:38.210" v="536" actId="1076"/>
          <ac:spMkLst>
            <pc:docMk/>
            <pc:sldMk cId="1816722417" sldId="257"/>
            <ac:spMk id="17" creationId="{84023012-F06F-2A8A-3DA6-580BD1D4FCFF}"/>
          </ac:spMkLst>
        </pc:spChg>
        <pc:spChg chg="add mod">
          <ac:chgData name="Frans Puranen" userId="8a1498e5-887b-47f0-b629-0619446edde7" providerId="ADAL" clId="{105A298D-4B45-4AD6-BC4F-9BB85DF41890}" dt="2023-05-19T05:49:08.327" v="508" actId="1076"/>
          <ac:spMkLst>
            <pc:docMk/>
            <pc:sldMk cId="1816722417" sldId="257"/>
            <ac:spMk id="19" creationId="{CB28163B-06B3-7E88-ABA5-3F4E0E7DD9F1}"/>
          </ac:spMkLst>
        </pc:spChg>
        <pc:spChg chg="add mod">
          <ac:chgData name="Frans Puranen" userId="8a1498e5-887b-47f0-b629-0619446edde7" providerId="ADAL" clId="{105A298D-4B45-4AD6-BC4F-9BB85DF41890}" dt="2023-05-19T05:51:42.757" v="549" actId="1076"/>
          <ac:spMkLst>
            <pc:docMk/>
            <pc:sldMk cId="1816722417" sldId="257"/>
            <ac:spMk id="20" creationId="{8F0FB5A2-B76A-4972-4002-B34AC0224FCC}"/>
          </ac:spMkLst>
        </pc:spChg>
        <pc:spChg chg="add mod">
          <ac:chgData name="Frans Puranen" userId="8a1498e5-887b-47f0-b629-0619446edde7" providerId="ADAL" clId="{105A298D-4B45-4AD6-BC4F-9BB85DF41890}" dt="2023-05-19T05:51:05.263" v="547" actId="1076"/>
          <ac:spMkLst>
            <pc:docMk/>
            <pc:sldMk cId="1816722417" sldId="257"/>
            <ac:spMk id="21" creationId="{67D6B779-7196-5FB8-594C-DCE258583D69}"/>
          </ac:spMkLst>
        </pc:spChg>
        <pc:spChg chg="add mod">
          <ac:chgData name="Frans Puranen" userId="8a1498e5-887b-47f0-b629-0619446edde7" providerId="ADAL" clId="{105A298D-4B45-4AD6-BC4F-9BB85DF41890}" dt="2023-05-13T11:16:46.598" v="292" actId="1076"/>
          <ac:spMkLst>
            <pc:docMk/>
            <pc:sldMk cId="1816722417" sldId="257"/>
            <ac:spMk id="23" creationId="{ACE3A5A5-118C-25C5-1DAA-4439CA65277A}"/>
          </ac:spMkLst>
        </pc:spChg>
        <pc:spChg chg="add mod">
          <ac:chgData name="Frans Puranen" userId="8a1498e5-887b-47f0-b629-0619446edde7" providerId="ADAL" clId="{105A298D-4B45-4AD6-BC4F-9BB85DF41890}" dt="2023-05-13T11:17:02.671" v="302" actId="1076"/>
          <ac:spMkLst>
            <pc:docMk/>
            <pc:sldMk cId="1816722417" sldId="257"/>
            <ac:spMk id="24" creationId="{3787290D-564A-2DBC-5B34-CF57B4396B77}"/>
          </ac:spMkLst>
        </pc:spChg>
        <pc:spChg chg="add mod">
          <ac:chgData name="Frans Puranen" userId="8a1498e5-887b-47f0-b629-0619446edde7" providerId="ADAL" clId="{105A298D-4B45-4AD6-BC4F-9BB85DF41890}" dt="2023-05-19T05:51:22.515" v="548" actId="1076"/>
          <ac:spMkLst>
            <pc:docMk/>
            <pc:sldMk cId="1816722417" sldId="257"/>
            <ac:spMk id="25" creationId="{A094570C-9745-F6B2-EC31-5FD107B29EC4}"/>
          </ac:spMkLst>
        </pc:spChg>
        <pc:spChg chg="add mod">
          <ac:chgData name="Frans Puranen" userId="8a1498e5-887b-47f0-b629-0619446edde7" providerId="ADAL" clId="{105A298D-4B45-4AD6-BC4F-9BB85DF41890}" dt="2023-05-19T05:51:22.515" v="548" actId="1076"/>
          <ac:spMkLst>
            <pc:docMk/>
            <pc:sldMk cId="1816722417" sldId="257"/>
            <ac:spMk id="26" creationId="{6C7FA5EC-CEE4-FF46-1D62-AFEB8E346817}"/>
          </ac:spMkLst>
        </pc:spChg>
        <pc:cxnChg chg="add">
          <ac:chgData name="Frans Puranen" userId="8a1498e5-887b-47f0-b629-0619446edde7" providerId="ADAL" clId="{105A298D-4B45-4AD6-BC4F-9BB85DF41890}" dt="2023-05-13T11:11:37.614" v="256" actId="11529"/>
          <ac:cxnSpMkLst>
            <pc:docMk/>
            <pc:sldMk cId="1816722417" sldId="257"/>
            <ac:cxnSpMk id="18" creationId="{3664AA96-1594-7834-2F30-A71BAB100DFB}"/>
          </ac:cxnSpMkLst>
        </pc:cxnChg>
        <pc:cxnChg chg="add mod">
          <ac:chgData name="Frans Puranen" userId="8a1498e5-887b-47f0-b629-0619446edde7" providerId="ADAL" clId="{105A298D-4B45-4AD6-BC4F-9BB85DF41890}" dt="2023-05-19T05:51:47.096" v="550" actId="1076"/>
          <ac:cxnSpMkLst>
            <pc:docMk/>
            <pc:sldMk cId="1816722417" sldId="257"/>
            <ac:cxnSpMk id="22" creationId="{7EA7C3D8-7B3E-4327-131F-AD5E5D89F1A1}"/>
          </ac:cxnSpMkLst>
        </pc:cxnChg>
      </pc:sldChg>
      <pc:sldChg chg="new del">
        <pc:chgData name="Frans Puranen" userId="8a1498e5-887b-47f0-b629-0619446edde7" providerId="ADAL" clId="{105A298D-4B45-4AD6-BC4F-9BB85DF41890}" dt="2023-05-19T05:54:01.598" v="555" actId="47"/>
        <pc:sldMkLst>
          <pc:docMk/>
          <pc:sldMk cId="4200653019" sldId="258"/>
        </pc:sldMkLst>
      </pc:sldChg>
      <pc:sldChg chg="addSp delSp modSp add mod setBg">
        <pc:chgData name="Frans Puranen" userId="8a1498e5-887b-47f0-b629-0619446edde7" providerId="ADAL" clId="{105A298D-4B45-4AD6-BC4F-9BB85DF41890}" dt="2023-05-19T06:15:34.414" v="775" actId="478"/>
        <pc:sldMkLst>
          <pc:docMk/>
          <pc:sldMk cId="3203377809" sldId="259"/>
        </pc:sldMkLst>
        <pc:spChg chg="del mod">
          <ac:chgData name="Frans Puranen" userId="8a1498e5-887b-47f0-b629-0619446edde7" providerId="ADAL" clId="{105A298D-4B45-4AD6-BC4F-9BB85DF41890}" dt="2023-05-19T06:15:34.414" v="775" actId="478"/>
          <ac:spMkLst>
            <pc:docMk/>
            <pc:sldMk cId="3203377809" sldId="259"/>
            <ac:spMk id="2" creationId="{9FF1B9F5-2886-B78A-C762-9A40C6B0FC6A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3" creationId="{46CE37DC-0EEE-4BF2-3E31-6AED041B9EB0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4" creationId="{1C99E84A-C1BA-E477-AC28-E88B3CC3D07D}"/>
          </ac:spMkLst>
        </pc:spChg>
        <pc:spChg chg="mod">
          <ac:chgData name="Frans Puranen" userId="8a1498e5-887b-47f0-b629-0619446edde7" providerId="ADAL" clId="{105A298D-4B45-4AD6-BC4F-9BB85DF41890}" dt="2023-05-19T06:09:27.740" v="691" actId="207"/>
          <ac:spMkLst>
            <pc:docMk/>
            <pc:sldMk cId="3203377809" sldId="259"/>
            <ac:spMk id="5" creationId="{5F458921-4D51-A6CC-4CF2-4DCADA541CB7}"/>
          </ac:spMkLst>
        </pc:spChg>
        <pc:spChg chg="add mod">
          <ac:chgData name="Frans Puranen" userId="8a1498e5-887b-47f0-b629-0619446edde7" providerId="ADAL" clId="{105A298D-4B45-4AD6-BC4F-9BB85DF41890}" dt="2023-05-19T06:12:14.614" v="730" actId="255"/>
          <ac:spMkLst>
            <pc:docMk/>
            <pc:sldMk cId="3203377809" sldId="259"/>
            <ac:spMk id="6" creationId="{EDFC6B7F-EF31-A625-DE72-205FD26CA950}"/>
          </ac:spMkLst>
        </pc:spChg>
        <pc:spChg chg="add mod">
          <ac:chgData name="Frans Puranen" userId="8a1498e5-887b-47f0-b629-0619446edde7" providerId="ADAL" clId="{105A298D-4B45-4AD6-BC4F-9BB85DF41890}" dt="2023-05-19T06:12:32.703" v="741" actId="120"/>
          <ac:spMkLst>
            <pc:docMk/>
            <pc:sldMk cId="3203377809" sldId="259"/>
            <ac:spMk id="7" creationId="{2D6E9C38-FA86-CA3B-4B90-41C3466C68AD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9" creationId="{10E233C7-F825-EDAC-8A7A-C651582F9BED}"/>
          </ac:spMkLst>
        </pc:spChg>
        <pc:spChg chg="mod">
          <ac:chgData name="Frans Puranen" userId="8a1498e5-887b-47f0-b629-0619446edde7" providerId="ADAL" clId="{105A298D-4B45-4AD6-BC4F-9BB85DF41890}" dt="2023-05-19T05:59:17.944" v="587" actId="115"/>
          <ac:spMkLst>
            <pc:docMk/>
            <pc:sldMk cId="3203377809" sldId="259"/>
            <ac:spMk id="10" creationId="{91E88F81-981D-10A7-AF7E-F3111250145B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11" creationId="{7F4C11B6-81ED-282D-02D5-24A41511F23D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12" creationId="{BA1F8FB4-7843-664F-8010-F03DF9BA39F3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13" creationId="{2385221E-CC85-A1D3-E138-31FE3755DCCC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14" creationId="{F66F09A8-744A-BE64-D6B9-A9C8824FF771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15" creationId="{32AD5A3F-0180-8FB5-F360-D3580A270353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16" creationId="{ED4F569C-D563-ADB3-1141-7CE930DACBFF}"/>
          </ac:spMkLst>
        </pc:spChg>
        <pc:spChg chg="del">
          <ac:chgData name="Frans Puranen" userId="8a1498e5-887b-47f0-b629-0619446edde7" providerId="ADAL" clId="{105A298D-4B45-4AD6-BC4F-9BB85DF41890}" dt="2023-05-19T05:54:08.316" v="556" actId="478"/>
          <ac:spMkLst>
            <pc:docMk/>
            <pc:sldMk cId="3203377809" sldId="259"/>
            <ac:spMk id="17" creationId="{43C5831D-80EA-22E8-A75B-93D67DB75FFA}"/>
          </ac:spMkLst>
        </pc:spChg>
        <pc:spChg chg="mod">
          <ac:chgData name="Frans Puranen" userId="8a1498e5-887b-47f0-b629-0619446edde7" providerId="ADAL" clId="{105A298D-4B45-4AD6-BC4F-9BB85DF41890}" dt="2023-05-19T06:09:30.885" v="692" actId="207"/>
          <ac:spMkLst>
            <pc:docMk/>
            <pc:sldMk cId="3203377809" sldId="259"/>
            <ac:spMk id="18" creationId="{B61D4C30-07F0-6A29-F7F2-B1C0A51F6622}"/>
          </ac:spMkLst>
        </pc:spChg>
        <pc:spChg chg="add mod">
          <ac:chgData name="Frans Puranen" userId="8a1498e5-887b-47f0-b629-0619446edde7" providerId="ADAL" clId="{105A298D-4B45-4AD6-BC4F-9BB85DF41890}" dt="2023-05-19T06:12:46.144" v="750" actId="404"/>
          <ac:spMkLst>
            <pc:docMk/>
            <pc:sldMk cId="3203377809" sldId="259"/>
            <ac:spMk id="21" creationId="{22AA683D-A4A2-55E2-0AD6-A5432978D4A7}"/>
          </ac:spMkLst>
        </pc:spChg>
        <pc:spChg chg="add mod">
          <ac:chgData name="Frans Puranen" userId="8a1498e5-887b-47f0-b629-0619446edde7" providerId="ADAL" clId="{105A298D-4B45-4AD6-BC4F-9BB85DF41890}" dt="2023-05-19T05:58:44.417" v="584" actId="208"/>
          <ac:spMkLst>
            <pc:docMk/>
            <pc:sldMk cId="3203377809" sldId="259"/>
            <ac:spMk id="24" creationId="{EC410674-92CA-B535-E3D7-FC3635600C51}"/>
          </ac:spMkLst>
        </pc:spChg>
        <pc:spChg chg="add mod">
          <ac:chgData name="Frans Puranen" userId="8a1498e5-887b-47f0-b629-0619446edde7" providerId="ADAL" clId="{105A298D-4B45-4AD6-BC4F-9BB85DF41890}" dt="2023-05-19T05:58:34.962" v="580" actId="208"/>
          <ac:spMkLst>
            <pc:docMk/>
            <pc:sldMk cId="3203377809" sldId="259"/>
            <ac:spMk id="25" creationId="{1465F235-AC3A-D297-9D09-5D12F6C8FB5F}"/>
          </ac:spMkLst>
        </pc:spChg>
        <pc:spChg chg="add mod">
          <ac:chgData name="Frans Puranen" userId="8a1498e5-887b-47f0-b629-0619446edde7" providerId="ADAL" clId="{105A298D-4B45-4AD6-BC4F-9BB85DF41890}" dt="2023-05-19T05:58:40.556" v="582" actId="208"/>
          <ac:spMkLst>
            <pc:docMk/>
            <pc:sldMk cId="3203377809" sldId="259"/>
            <ac:spMk id="26" creationId="{CAA009E9-865B-31DA-C2FE-160873011F62}"/>
          </ac:spMkLst>
        </pc:spChg>
        <pc:cxnChg chg="del">
          <ac:chgData name="Frans Puranen" userId="8a1498e5-887b-47f0-b629-0619446edde7" providerId="ADAL" clId="{105A298D-4B45-4AD6-BC4F-9BB85DF41890}" dt="2023-05-19T05:54:08.316" v="556" actId="478"/>
          <ac:cxnSpMkLst>
            <pc:docMk/>
            <pc:sldMk cId="3203377809" sldId="259"/>
            <ac:cxnSpMk id="22" creationId="{CB3ABE8C-9F79-F9DE-D351-1A2F5EB6EE93}"/>
          </ac:cxnSpMkLst>
        </pc:cxnChg>
      </pc:sldChg>
      <pc:sldChg chg="delSp modSp add mod setBg">
        <pc:chgData name="Frans Puranen" userId="8a1498e5-887b-47f0-b629-0619446edde7" providerId="ADAL" clId="{105A298D-4B45-4AD6-BC4F-9BB85DF41890}" dt="2023-05-19T06:15:37.790" v="777" actId="478"/>
        <pc:sldMkLst>
          <pc:docMk/>
          <pc:sldMk cId="2546626931" sldId="260"/>
        </pc:sldMkLst>
        <pc:spChg chg="del mod">
          <ac:chgData name="Frans Puranen" userId="8a1498e5-887b-47f0-b629-0619446edde7" providerId="ADAL" clId="{105A298D-4B45-4AD6-BC4F-9BB85DF41890}" dt="2023-05-19T06:15:37.790" v="777" actId="478"/>
          <ac:spMkLst>
            <pc:docMk/>
            <pc:sldMk cId="2546626931" sldId="260"/>
            <ac:spMk id="2" creationId="{9FF1B9F5-2886-B78A-C762-9A40C6B0FC6A}"/>
          </ac:spMkLst>
        </pc:spChg>
        <pc:spChg chg="mod">
          <ac:chgData name="Frans Puranen" userId="8a1498e5-887b-47f0-b629-0619446edde7" providerId="ADAL" clId="{105A298D-4B45-4AD6-BC4F-9BB85DF41890}" dt="2023-05-19T06:09:35.962" v="693" actId="207"/>
          <ac:spMkLst>
            <pc:docMk/>
            <pc:sldMk cId="2546626931" sldId="260"/>
            <ac:spMk id="5" creationId="{5F458921-4D51-A6CC-4CF2-4DCADA541CB7}"/>
          </ac:spMkLst>
        </pc:spChg>
        <pc:spChg chg="mod">
          <ac:chgData name="Frans Puranen" userId="8a1498e5-887b-47f0-b629-0619446edde7" providerId="ADAL" clId="{105A298D-4B45-4AD6-BC4F-9BB85DF41890}" dt="2023-05-19T06:13:23.583" v="772" actId="255"/>
          <ac:spMkLst>
            <pc:docMk/>
            <pc:sldMk cId="2546626931" sldId="260"/>
            <ac:spMk id="6" creationId="{EDFC6B7F-EF31-A625-DE72-205FD26CA950}"/>
          </ac:spMkLst>
        </pc:spChg>
        <pc:spChg chg="mod">
          <ac:chgData name="Frans Puranen" userId="8a1498e5-887b-47f0-b629-0619446edde7" providerId="ADAL" clId="{105A298D-4B45-4AD6-BC4F-9BB85DF41890}" dt="2023-05-19T06:13:23.583" v="772" actId="255"/>
          <ac:spMkLst>
            <pc:docMk/>
            <pc:sldMk cId="2546626931" sldId="260"/>
            <ac:spMk id="7" creationId="{2D6E9C38-FA86-CA3B-4B90-41C3466C68AD}"/>
          </ac:spMkLst>
        </pc:spChg>
        <pc:spChg chg="mod">
          <ac:chgData name="Frans Puranen" userId="8a1498e5-887b-47f0-b629-0619446edde7" providerId="ADAL" clId="{105A298D-4B45-4AD6-BC4F-9BB85DF41890}" dt="2023-05-19T05:59:22.779" v="588" actId="115"/>
          <ac:spMkLst>
            <pc:docMk/>
            <pc:sldMk cId="2546626931" sldId="260"/>
            <ac:spMk id="10" creationId="{91E88F81-981D-10A7-AF7E-F3111250145B}"/>
          </ac:spMkLst>
        </pc:spChg>
        <pc:spChg chg="mod">
          <ac:chgData name="Frans Puranen" userId="8a1498e5-887b-47f0-b629-0619446edde7" providerId="ADAL" clId="{105A298D-4B45-4AD6-BC4F-9BB85DF41890}" dt="2023-05-19T06:09:38.577" v="694" actId="207"/>
          <ac:spMkLst>
            <pc:docMk/>
            <pc:sldMk cId="2546626931" sldId="260"/>
            <ac:spMk id="18" creationId="{B61D4C30-07F0-6A29-F7F2-B1C0A51F6622}"/>
          </ac:spMkLst>
        </pc:spChg>
        <pc:spChg chg="mod">
          <ac:chgData name="Frans Puranen" userId="8a1498e5-887b-47f0-b629-0619446edde7" providerId="ADAL" clId="{105A298D-4B45-4AD6-BC4F-9BB85DF41890}" dt="2023-05-19T06:13:23.583" v="772" actId="255"/>
          <ac:spMkLst>
            <pc:docMk/>
            <pc:sldMk cId="2546626931" sldId="260"/>
            <ac:spMk id="21" creationId="{22AA683D-A4A2-55E2-0AD6-A5432978D4A7}"/>
          </ac:spMkLst>
        </pc:spChg>
      </pc:sldChg>
      <pc:sldChg chg="addSp delSp modSp add mod setBg">
        <pc:chgData name="Frans Puranen" userId="8a1498e5-887b-47f0-b629-0619446edde7" providerId="ADAL" clId="{105A298D-4B45-4AD6-BC4F-9BB85DF41890}" dt="2023-05-19T06:24:39.473" v="872" actId="1076"/>
        <pc:sldMkLst>
          <pc:docMk/>
          <pc:sldMk cId="2059402711" sldId="261"/>
        </pc:sldMkLst>
        <pc:spChg chg="del">
          <ac:chgData name="Frans Puranen" userId="8a1498e5-887b-47f0-b629-0619446edde7" providerId="ADAL" clId="{105A298D-4B45-4AD6-BC4F-9BB85DF41890}" dt="2023-05-19T06:15:40.854" v="778" actId="478"/>
          <ac:spMkLst>
            <pc:docMk/>
            <pc:sldMk cId="2059402711" sldId="261"/>
            <ac:spMk id="2" creationId="{9FF1B9F5-2886-B78A-C762-9A40C6B0FC6A}"/>
          </ac:spMkLst>
        </pc:spChg>
        <pc:spChg chg="add mod">
          <ac:chgData name="Frans Puranen" userId="8a1498e5-887b-47f0-b629-0619446edde7" providerId="ADAL" clId="{105A298D-4B45-4AD6-BC4F-9BB85DF41890}" dt="2023-05-19T06:04:12.950" v="679" actId="208"/>
          <ac:spMkLst>
            <pc:docMk/>
            <pc:sldMk cId="2059402711" sldId="261"/>
            <ac:spMk id="3" creationId="{22ECDCEA-1815-E380-F55C-CDE16B2D690F}"/>
          </ac:spMkLst>
        </pc:spChg>
        <pc:spChg chg="add mod">
          <ac:chgData name="Frans Puranen" userId="8a1498e5-887b-47f0-b629-0619446edde7" providerId="ADAL" clId="{105A298D-4B45-4AD6-BC4F-9BB85DF41890}" dt="2023-05-19T06:24:39.473" v="872" actId="1076"/>
          <ac:spMkLst>
            <pc:docMk/>
            <pc:sldMk cId="2059402711" sldId="261"/>
            <ac:spMk id="4" creationId="{FA003721-0A18-7F68-CADD-616CA98E8DB7}"/>
          </ac:spMkLst>
        </pc:spChg>
        <pc:spChg chg="mod">
          <ac:chgData name="Frans Puranen" userId="8a1498e5-887b-47f0-b629-0619446edde7" providerId="ADAL" clId="{105A298D-4B45-4AD6-BC4F-9BB85DF41890}" dt="2023-05-19T06:10:10.127" v="698" actId="207"/>
          <ac:spMkLst>
            <pc:docMk/>
            <pc:sldMk cId="2059402711" sldId="261"/>
            <ac:spMk id="5" creationId="{5F458921-4D51-A6CC-4CF2-4DCADA541CB7}"/>
          </ac:spMkLst>
        </pc:spChg>
        <pc:spChg chg="del">
          <ac:chgData name="Frans Puranen" userId="8a1498e5-887b-47f0-b629-0619446edde7" providerId="ADAL" clId="{105A298D-4B45-4AD6-BC4F-9BB85DF41890}" dt="2023-05-19T05:59:50.656" v="592" actId="478"/>
          <ac:spMkLst>
            <pc:docMk/>
            <pc:sldMk cId="2059402711" sldId="261"/>
            <ac:spMk id="6" creationId="{EDFC6B7F-EF31-A625-DE72-205FD26CA950}"/>
          </ac:spMkLst>
        </pc:spChg>
        <pc:spChg chg="del">
          <ac:chgData name="Frans Puranen" userId="8a1498e5-887b-47f0-b629-0619446edde7" providerId="ADAL" clId="{105A298D-4B45-4AD6-BC4F-9BB85DF41890}" dt="2023-05-19T05:59:50.656" v="592" actId="478"/>
          <ac:spMkLst>
            <pc:docMk/>
            <pc:sldMk cId="2059402711" sldId="261"/>
            <ac:spMk id="7" creationId="{2D6E9C38-FA86-CA3B-4B90-41C3466C68AD}"/>
          </ac:spMkLst>
        </pc:spChg>
        <pc:spChg chg="mod">
          <ac:chgData name="Frans Puranen" userId="8a1498e5-887b-47f0-b629-0619446edde7" providerId="ADAL" clId="{105A298D-4B45-4AD6-BC4F-9BB85DF41890}" dt="2023-05-19T05:59:45.064" v="591" actId="115"/>
          <ac:spMkLst>
            <pc:docMk/>
            <pc:sldMk cId="2059402711" sldId="261"/>
            <ac:spMk id="10" creationId="{91E88F81-981D-10A7-AF7E-F3111250145B}"/>
          </ac:spMkLst>
        </pc:spChg>
        <pc:spChg chg="mod">
          <ac:chgData name="Frans Puranen" userId="8a1498e5-887b-47f0-b629-0619446edde7" providerId="ADAL" clId="{105A298D-4B45-4AD6-BC4F-9BB85DF41890}" dt="2023-05-19T06:10:12.599" v="699" actId="207"/>
          <ac:spMkLst>
            <pc:docMk/>
            <pc:sldMk cId="2059402711" sldId="261"/>
            <ac:spMk id="18" creationId="{B61D4C30-07F0-6A29-F7F2-B1C0A51F6622}"/>
          </ac:spMkLst>
        </pc:spChg>
        <pc:spChg chg="del">
          <ac:chgData name="Frans Puranen" userId="8a1498e5-887b-47f0-b629-0619446edde7" providerId="ADAL" clId="{105A298D-4B45-4AD6-BC4F-9BB85DF41890}" dt="2023-05-19T05:59:50.656" v="592" actId="478"/>
          <ac:spMkLst>
            <pc:docMk/>
            <pc:sldMk cId="2059402711" sldId="261"/>
            <ac:spMk id="21" creationId="{22AA683D-A4A2-55E2-0AD6-A5432978D4A7}"/>
          </ac:spMkLst>
        </pc:spChg>
        <pc:spChg chg="del">
          <ac:chgData name="Frans Puranen" userId="8a1498e5-887b-47f0-b629-0619446edde7" providerId="ADAL" clId="{105A298D-4B45-4AD6-BC4F-9BB85DF41890}" dt="2023-05-19T05:59:50.656" v="592" actId="478"/>
          <ac:spMkLst>
            <pc:docMk/>
            <pc:sldMk cId="2059402711" sldId="261"/>
            <ac:spMk id="24" creationId="{EC410674-92CA-B535-E3D7-FC3635600C51}"/>
          </ac:spMkLst>
        </pc:spChg>
        <pc:spChg chg="del">
          <ac:chgData name="Frans Puranen" userId="8a1498e5-887b-47f0-b629-0619446edde7" providerId="ADAL" clId="{105A298D-4B45-4AD6-BC4F-9BB85DF41890}" dt="2023-05-19T05:59:50.656" v="592" actId="478"/>
          <ac:spMkLst>
            <pc:docMk/>
            <pc:sldMk cId="2059402711" sldId="261"/>
            <ac:spMk id="25" creationId="{1465F235-AC3A-D297-9D09-5D12F6C8FB5F}"/>
          </ac:spMkLst>
        </pc:spChg>
        <pc:spChg chg="del">
          <ac:chgData name="Frans Puranen" userId="8a1498e5-887b-47f0-b629-0619446edde7" providerId="ADAL" clId="{105A298D-4B45-4AD6-BC4F-9BB85DF41890}" dt="2023-05-19T05:59:50.656" v="592" actId="478"/>
          <ac:spMkLst>
            <pc:docMk/>
            <pc:sldMk cId="2059402711" sldId="261"/>
            <ac:spMk id="26" creationId="{CAA009E9-865B-31DA-C2FE-160873011F62}"/>
          </ac:spMkLst>
        </pc:spChg>
      </pc:sldChg>
      <pc:sldChg chg="new del">
        <pc:chgData name="Frans Puranen" userId="8a1498e5-887b-47f0-b629-0619446edde7" providerId="ADAL" clId="{105A298D-4B45-4AD6-BC4F-9BB85DF41890}" dt="2023-05-19T06:02:12.089" v="639" actId="2696"/>
        <pc:sldMkLst>
          <pc:docMk/>
          <pc:sldMk cId="2687243868" sldId="262"/>
        </pc:sldMkLst>
      </pc:sldChg>
      <pc:sldChg chg="addSp delSp modSp add mod setBg">
        <pc:chgData name="Frans Puranen" userId="8a1498e5-887b-47f0-b629-0619446edde7" providerId="ADAL" clId="{105A298D-4B45-4AD6-BC4F-9BB85DF41890}" dt="2023-05-19T06:27:37.941" v="882" actId="1076"/>
        <pc:sldMkLst>
          <pc:docMk/>
          <pc:sldMk cId="4088615808" sldId="262"/>
        </pc:sldMkLst>
        <pc:spChg chg="del mod">
          <ac:chgData name="Frans Puranen" userId="8a1498e5-887b-47f0-b629-0619446edde7" providerId="ADAL" clId="{105A298D-4B45-4AD6-BC4F-9BB85DF41890}" dt="2023-05-19T06:23:44.072" v="851"/>
          <ac:spMkLst>
            <pc:docMk/>
            <pc:sldMk cId="4088615808" sldId="262"/>
            <ac:spMk id="3" creationId="{99D8177E-CA56-C29A-D7EE-B2B9E6013D1E}"/>
          </ac:spMkLst>
        </pc:spChg>
        <pc:spChg chg="mod">
          <ac:chgData name="Frans Puranen" userId="8a1498e5-887b-47f0-b629-0619446edde7" providerId="ADAL" clId="{105A298D-4B45-4AD6-BC4F-9BB85DF41890}" dt="2023-05-19T06:23:42.710" v="843" actId="14100"/>
          <ac:spMkLst>
            <pc:docMk/>
            <pc:sldMk cId="4088615808" sldId="262"/>
            <ac:spMk id="4" creationId="{604C471E-ADA0-26D1-31A0-F523B6866DB2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6" creationId="{8D001316-9929-8C88-0F5B-A819CE38FE5A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7" creationId="{654EE136-7522-8369-1356-CD8C65FB8BA0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8" creationId="{EEADF0E3-673E-81E9-E5F2-42933038EAA4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9" creationId="{160909D1-E6CB-6E13-0129-BFC0F1610C98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10" creationId="{8174FEC1-6F1C-1254-460E-041F7CBCC5C9}"/>
          </ac:spMkLst>
        </pc:spChg>
        <pc:spChg chg="mod">
          <ac:chgData name="Frans Puranen" userId="8a1498e5-887b-47f0-b629-0619446edde7" providerId="ADAL" clId="{105A298D-4B45-4AD6-BC4F-9BB85DF41890}" dt="2023-05-19T06:27:37.941" v="882" actId="1076"/>
          <ac:spMkLst>
            <pc:docMk/>
            <pc:sldMk cId="4088615808" sldId="262"/>
            <ac:spMk id="11" creationId="{10E48643-B5F7-719E-3B35-A5C9447D99B2}"/>
          </ac:spMkLst>
        </pc:spChg>
        <pc:spChg chg="del mod">
          <ac:chgData name="Frans Puranen" userId="8a1498e5-887b-47f0-b629-0619446edde7" providerId="ADAL" clId="{105A298D-4B45-4AD6-BC4F-9BB85DF41890}" dt="2023-05-19T06:23:44.071" v="849"/>
          <ac:spMkLst>
            <pc:docMk/>
            <pc:sldMk cId="4088615808" sldId="262"/>
            <ac:spMk id="12" creationId="{D88B27A2-6534-7FE8-47C7-54C6BABB77F7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13" creationId="{FB0E4AE4-85BA-1388-7451-B61E22DDFBEE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14" creationId="{6EE6AF20-1252-0F0E-0E2A-FE6963C38FCF}"/>
          </ac:spMkLst>
        </pc:spChg>
        <pc:spChg chg="del mod">
          <ac:chgData name="Frans Puranen" userId="8a1498e5-887b-47f0-b629-0619446edde7" providerId="ADAL" clId="{105A298D-4B45-4AD6-BC4F-9BB85DF41890}" dt="2023-05-19T06:23:44.071" v="847"/>
          <ac:spMkLst>
            <pc:docMk/>
            <pc:sldMk cId="4088615808" sldId="262"/>
            <ac:spMk id="17" creationId="{84023012-F06F-2A8A-3DA6-580BD1D4FCFF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20" creationId="{8F0FB5A2-B76A-4972-4002-B34AC0224FCC}"/>
          </ac:spMkLst>
        </pc:spChg>
        <pc:spChg chg="del mod">
          <ac:chgData name="Frans Puranen" userId="8a1498e5-887b-47f0-b629-0619446edde7" providerId="ADAL" clId="{105A298D-4B45-4AD6-BC4F-9BB85DF41890}" dt="2023-05-19T06:23:44.070" v="845"/>
          <ac:spMkLst>
            <pc:docMk/>
            <pc:sldMk cId="4088615808" sldId="262"/>
            <ac:spMk id="21" creationId="{67D6B779-7196-5FB8-594C-DCE258583D69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25" creationId="{A094570C-9745-F6B2-EC31-5FD107B29EC4}"/>
          </ac:spMkLst>
        </pc:spChg>
        <pc:spChg chg="del">
          <ac:chgData name="Frans Puranen" userId="8a1498e5-887b-47f0-b629-0619446edde7" providerId="ADAL" clId="{105A298D-4B45-4AD6-BC4F-9BB85DF41890}" dt="2023-05-19T06:16:56.876" v="784" actId="478"/>
          <ac:spMkLst>
            <pc:docMk/>
            <pc:sldMk cId="4088615808" sldId="262"/>
            <ac:spMk id="26" creationId="{6C7FA5EC-CEE4-FF46-1D62-AFEB8E346817}"/>
          </ac:spMkLst>
        </pc:spChg>
        <pc:spChg chg="add mod">
          <ac:chgData name="Frans Puranen" userId="8a1498e5-887b-47f0-b629-0619446edde7" providerId="ADAL" clId="{105A298D-4B45-4AD6-BC4F-9BB85DF41890}" dt="2023-05-19T06:23:48.281" v="852" actId="1076"/>
          <ac:spMkLst>
            <pc:docMk/>
            <pc:sldMk cId="4088615808" sldId="262"/>
            <ac:spMk id="27" creationId="{94D48726-CFA5-EF43-ECD2-76C69ECBF19D}"/>
          </ac:spMkLst>
        </pc:spChg>
        <pc:spChg chg="add mod">
          <ac:chgData name="Frans Puranen" userId="8a1498e5-887b-47f0-b629-0619446edde7" providerId="ADAL" clId="{105A298D-4B45-4AD6-BC4F-9BB85DF41890}" dt="2023-05-19T06:23:48.281" v="852" actId="1076"/>
          <ac:spMkLst>
            <pc:docMk/>
            <pc:sldMk cId="4088615808" sldId="262"/>
            <ac:spMk id="28" creationId="{080EBA16-F31E-7BFC-71BC-2C26F5313675}"/>
          </ac:spMkLst>
        </pc:spChg>
        <pc:spChg chg="add mod">
          <ac:chgData name="Frans Puranen" userId="8a1498e5-887b-47f0-b629-0619446edde7" providerId="ADAL" clId="{105A298D-4B45-4AD6-BC4F-9BB85DF41890}" dt="2023-05-19T06:23:48.281" v="852" actId="1076"/>
          <ac:spMkLst>
            <pc:docMk/>
            <pc:sldMk cId="4088615808" sldId="262"/>
            <ac:spMk id="29" creationId="{8564E6B3-7E09-8253-BC69-3819867F145A}"/>
          </ac:spMkLst>
        </pc:spChg>
        <pc:spChg chg="add del mod">
          <ac:chgData name="Frans Puranen" userId="8a1498e5-887b-47f0-b629-0619446edde7" providerId="ADAL" clId="{105A298D-4B45-4AD6-BC4F-9BB85DF41890}" dt="2023-05-19T06:18:40.897" v="798" actId="478"/>
          <ac:spMkLst>
            <pc:docMk/>
            <pc:sldMk cId="4088615808" sldId="262"/>
            <ac:spMk id="30" creationId="{1E53EC79-5464-EBAF-28BC-29680DAF59CD}"/>
          </ac:spMkLst>
        </pc:spChg>
        <pc:spChg chg="add del mod">
          <ac:chgData name="Frans Puranen" userId="8a1498e5-887b-47f0-b629-0619446edde7" providerId="ADAL" clId="{105A298D-4B45-4AD6-BC4F-9BB85DF41890}" dt="2023-05-19T06:18:39.353" v="797" actId="478"/>
          <ac:spMkLst>
            <pc:docMk/>
            <pc:sldMk cId="4088615808" sldId="262"/>
            <ac:spMk id="31" creationId="{825855AE-85A7-B7DA-B3BF-DC5578EC31E0}"/>
          </ac:spMkLst>
        </pc:spChg>
        <pc:spChg chg="add mod">
          <ac:chgData name="Frans Puranen" userId="8a1498e5-887b-47f0-b629-0619446edde7" providerId="ADAL" clId="{105A298D-4B45-4AD6-BC4F-9BB85DF41890}" dt="2023-05-19T06:23:48.281" v="852" actId="1076"/>
          <ac:spMkLst>
            <pc:docMk/>
            <pc:sldMk cId="4088615808" sldId="262"/>
            <ac:spMk id="32" creationId="{FA7D78E7-1192-8DD9-F300-8A82122843D4}"/>
          </ac:spMkLst>
        </pc:spChg>
        <pc:spChg chg="add mod">
          <ac:chgData name="Frans Puranen" userId="8a1498e5-887b-47f0-b629-0619446edde7" providerId="ADAL" clId="{105A298D-4B45-4AD6-BC4F-9BB85DF41890}" dt="2023-05-19T06:23:48.281" v="852" actId="1076"/>
          <ac:spMkLst>
            <pc:docMk/>
            <pc:sldMk cId="4088615808" sldId="262"/>
            <ac:spMk id="33" creationId="{D398B6DB-4BC5-5141-B883-247591844E56}"/>
          </ac:spMkLst>
        </pc:spChg>
        <pc:spChg chg="add mod">
          <ac:chgData name="Frans Puranen" userId="8a1498e5-887b-47f0-b629-0619446edde7" providerId="ADAL" clId="{105A298D-4B45-4AD6-BC4F-9BB85DF41890}" dt="2023-05-19T06:23:48.281" v="852" actId="1076"/>
          <ac:spMkLst>
            <pc:docMk/>
            <pc:sldMk cId="4088615808" sldId="262"/>
            <ac:spMk id="34" creationId="{C09C12BB-B38D-A6D6-7D67-5641833CB533}"/>
          </ac:spMkLst>
        </pc:spChg>
        <pc:cxnChg chg="del">
          <ac:chgData name="Frans Puranen" userId="8a1498e5-887b-47f0-b629-0619446edde7" providerId="ADAL" clId="{105A298D-4B45-4AD6-BC4F-9BB85DF41890}" dt="2023-05-19T06:16:56.876" v="784" actId="478"/>
          <ac:cxnSpMkLst>
            <pc:docMk/>
            <pc:sldMk cId="4088615808" sldId="262"/>
            <ac:cxnSpMk id="22" creationId="{7EA7C3D8-7B3E-4327-131F-AD5E5D89F1A1}"/>
          </ac:cxnSpMkLst>
        </pc:cxnChg>
      </pc:sldChg>
      <pc:sldChg chg="addSp delSp modSp add mod setBg">
        <pc:chgData name="Frans Puranen" userId="8a1498e5-887b-47f0-b629-0619446edde7" providerId="ADAL" clId="{105A298D-4B45-4AD6-BC4F-9BB85DF41890}" dt="2023-05-19T06:23:13.802" v="838" actId="1076"/>
        <pc:sldMkLst>
          <pc:docMk/>
          <pc:sldMk cId="1072185030" sldId="263"/>
        </pc:sldMkLst>
        <pc:spChg chg="del mod">
          <ac:chgData name="Frans Puranen" userId="8a1498e5-887b-47f0-b629-0619446edde7" providerId="ADAL" clId="{105A298D-4B45-4AD6-BC4F-9BB85DF41890}" dt="2023-05-19T06:23:07.979" v="837"/>
          <ac:spMkLst>
            <pc:docMk/>
            <pc:sldMk cId="1072185030" sldId="263"/>
            <ac:spMk id="3" creationId="{99D8177E-CA56-C29A-D7EE-B2B9E6013D1E}"/>
          </ac:spMkLst>
        </pc:spChg>
        <pc:spChg chg="mod">
          <ac:chgData name="Frans Puranen" userId="8a1498e5-887b-47f0-b629-0619446edde7" providerId="ADAL" clId="{105A298D-4B45-4AD6-BC4F-9BB85DF41890}" dt="2023-05-19T06:23:05.715" v="831" actId="14100"/>
          <ac:spMkLst>
            <pc:docMk/>
            <pc:sldMk cId="1072185030" sldId="263"/>
            <ac:spMk id="4" creationId="{604C471E-ADA0-26D1-31A0-F523B6866DB2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6" creationId="{8D001316-9929-8C88-0F5B-A819CE38FE5A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7" creationId="{654EE136-7522-8369-1356-CD8C65FB8BA0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8" creationId="{EEADF0E3-673E-81E9-E5F2-42933038EAA4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9" creationId="{160909D1-E6CB-6E13-0129-BFC0F1610C98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10" creationId="{8174FEC1-6F1C-1254-460E-041F7CBCC5C9}"/>
          </ac:spMkLst>
        </pc:spChg>
        <pc:spChg chg="mod">
          <ac:chgData name="Frans Puranen" userId="8a1498e5-887b-47f0-b629-0619446edde7" providerId="ADAL" clId="{105A298D-4B45-4AD6-BC4F-9BB85DF41890}" dt="2023-05-19T06:20:08.535" v="810" actId="207"/>
          <ac:spMkLst>
            <pc:docMk/>
            <pc:sldMk cId="1072185030" sldId="263"/>
            <ac:spMk id="11" creationId="{10E48643-B5F7-719E-3B35-A5C9447D99B2}"/>
          </ac:spMkLst>
        </pc:spChg>
        <pc:spChg chg="del mod">
          <ac:chgData name="Frans Puranen" userId="8a1498e5-887b-47f0-b629-0619446edde7" providerId="ADAL" clId="{105A298D-4B45-4AD6-BC4F-9BB85DF41890}" dt="2023-05-19T06:23:07.979" v="835"/>
          <ac:spMkLst>
            <pc:docMk/>
            <pc:sldMk cId="1072185030" sldId="263"/>
            <ac:spMk id="12" creationId="{D88B27A2-6534-7FE8-47C7-54C6BABB77F7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13" creationId="{FB0E4AE4-85BA-1388-7451-B61E22DDFBEE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14" creationId="{6EE6AF20-1252-0F0E-0E2A-FE6963C38FCF}"/>
          </ac:spMkLst>
        </pc:spChg>
        <pc:spChg chg="del mod">
          <ac:chgData name="Frans Puranen" userId="8a1498e5-887b-47f0-b629-0619446edde7" providerId="ADAL" clId="{105A298D-4B45-4AD6-BC4F-9BB85DF41890}" dt="2023-05-19T06:23:07.978" v="833"/>
          <ac:spMkLst>
            <pc:docMk/>
            <pc:sldMk cId="1072185030" sldId="263"/>
            <ac:spMk id="17" creationId="{84023012-F06F-2A8A-3DA6-580BD1D4FCFF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20" creationId="{8F0FB5A2-B76A-4972-4002-B34AC0224FCC}"/>
          </ac:spMkLst>
        </pc:spChg>
        <pc:spChg chg="del mod">
          <ac:chgData name="Frans Puranen" userId="8a1498e5-887b-47f0-b629-0619446edde7" providerId="ADAL" clId="{105A298D-4B45-4AD6-BC4F-9BB85DF41890}" dt="2023-05-19T06:22:54.938" v="827" actId="478"/>
          <ac:spMkLst>
            <pc:docMk/>
            <pc:sldMk cId="1072185030" sldId="263"/>
            <ac:spMk id="21" creationId="{67D6B779-7196-5FB8-594C-DCE258583D69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25" creationId="{A094570C-9745-F6B2-EC31-5FD107B29EC4}"/>
          </ac:spMkLst>
        </pc:spChg>
        <pc:spChg chg="del">
          <ac:chgData name="Frans Puranen" userId="8a1498e5-887b-47f0-b629-0619446edde7" providerId="ADAL" clId="{105A298D-4B45-4AD6-BC4F-9BB85DF41890}" dt="2023-05-19T06:20:03.614" v="809" actId="478"/>
          <ac:spMkLst>
            <pc:docMk/>
            <pc:sldMk cId="1072185030" sldId="263"/>
            <ac:spMk id="26" creationId="{6C7FA5EC-CEE4-FF46-1D62-AFEB8E346817}"/>
          </ac:spMkLst>
        </pc:spChg>
        <pc:spChg chg="add mod">
          <ac:chgData name="Frans Puranen" userId="8a1498e5-887b-47f0-b629-0619446edde7" providerId="ADAL" clId="{105A298D-4B45-4AD6-BC4F-9BB85DF41890}" dt="2023-05-19T06:23:13.802" v="838" actId="1076"/>
          <ac:spMkLst>
            <pc:docMk/>
            <pc:sldMk cId="1072185030" sldId="263"/>
            <ac:spMk id="27" creationId="{835355CA-0475-48EB-1F71-816DE7582892}"/>
          </ac:spMkLst>
        </pc:spChg>
        <pc:spChg chg="add mod">
          <ac:chgData name="Frans Puranen" userId="8a1498e5-887b-47f0-b629-0619446edde7" providerId="ADAL" clId="{105A298D-4B45-4AD6-BC4F-9BB85DF41890}" dt="2023-05-19T06:23:13.802" v="838" actId="1076"/>
          <ac:spMkLst>
            <pc:docMk/>
            <pc:sldMk cId="1072185030" sldId="263"/>
            <ac:spMk id="28" creationId="{7061FB06-E530-3675-9745-D0172CADE316}"/>
          </ac:spMkLst>
        </pc:spChg>
        <pc:spChg chg="add mod">
          <ac:chgData name="Frans Puranen" userId="8a1498e5-887b-47f0-b629-0619446edde7" providerId="ADAL" clId="{105A298D-4B45-4AD6-BC4F-9BB85DF41890}" dt="2023-05-19T06:23:13.802" v="838" actId="1076"/>
          <ac:spMkLst>
            <pc:docMk/>
            <pc:sldMk cId="1072185030" sldId="263"/>
            <ac:spMk id="29" creationId="{A5AB963A-D57F-1602-9416-443EA94A7295}"/>
          </ac:spMkLst>
        </pc:spChg>
        <pc:spChg chg="add del mod">
          <ac:chgData name="Frans Puranen" userId="8a1498e5-887b-47f0-b629-0619446edde7" providerId="ADAL" clId="{105A298D-4B45-4AD6-BC4F-9BB85DF41890}" dt="2023-05-19T06:21:00.829" v="818" actId="478"/>
          <ac:spMkLst>
            <pc:docMk/>
            <pc:sldMk cId="1072185030" sldId="263"/>
            <ac:spMk id="30" creationId="{762B65F8-90FE-05C5-D48E-C36CB79CCB8D}"/>
          </ac:spMkLst>
        </pc:spChg>
        <pc:spChg chg="add del mod">
          <ac:chgData name="Frans Puranen" userId="8a1498e5-887b-47f0-b629-0619446edde7" providerId="ADAL" clId="{105A298D-4B45-4AD6-BC4F-9BB85DF41890}" dt="2023-05-19T06:21:01.813" v="819" actId="478"/>
          <ac:spMkLst>
            <pc:docMk/>
            <pc:sldMk cId="1072185030" sldId="263"/>
            <ac:spMk id="31" creationId="{DA1B4CA8-7806-0BFF-6EBF-9E15536F31DE}"/>
          </ac:spMkLst>
        </pc:spChg>
        <pc:spChg chg="add del mod">
          <ac:chgData name="Frans Puranen" userId="8a1498e5-887b-47f0-b629-0619446edde7" providerId="ADAL" clId="{105A298D-4B45-4AD6-BC4F-9BB85DF41890}" dt="2023-05-19T06:21:03.261" v="820" actId="478"/>
          <ac:spMkLst>
            <pc:docMk/>
            <pc:sldMk cId="1072185030" sldId="263"/>
            <ac:spMk id="32" creationId="{541F86BB-B23E-30C1-82C3-541B8C42317A}"/>
          </ac:spMkLst>
        </pc:spChg>
        <pc:spChg chg="add mod">
          <ac:chgData name="Frans Puranen" userId="8a1498e5-887b-47f0-b629-0619446edde7" providerId="ADAL" clId="{105A298D-4B45-4AD6-BC4F-9BB85DF41890}" dt="2023-05-19T06:23:13.802" v="838" actId="1076"/>
          <ac:spMkLst>
            <pc:docMk/>
            <pc:sldMk cId="1072185030" sldId="263"/>
            <ac:spMk id="33" creationId="{B328A73D-0E55-F132-8388-39E87300FC22}"/>
          </ac:spMkLst>
        </pc:spChg>
        <pc:spChg chg="add mod">
          <ac:chgData name="Frans Puranen" userId="8a1498e5-887b-47f0-b629-0619446edde7" providerId="ADAL" clId="{105A298D-4B45-4AD6-BC4F-9BB85DF41890}" dt="2023-05-19T06:23:13.802" v="838" actId="1076"/>
          <ac:spMkLst>
            <pc:docMk/>
            <pc:sldMk cId="1072185030" sldId="263"/>
            <ac:spMk id="34" creationId="{B530A314-D583-6829-BC49-C4446062D12E}"/>
          </ac:spMkLst>
        </pc:spChg>
        <pc:spChg chg="add mod">
          <ac:chgData name="Frans Puranen" userId="8a1498e5-887b-47f0-b629-0619446edde7" providerId="ADAL" clId="{105A298D-4B45-4AD6-BC4F-9BB85DF41890}" dt="2023-05-19T06:23:13.802" v="838" actId="1076"/>
          <ac:spMkLst>
            <pc:docMk/>
            <pc:sldMk cId="1072185030" sldId="263"/>
            <ac:spMk id="35" creationId="{F3E8CF87-2214-D788-C995-50A8ADDE4E91}"/>
          </ac:spMkLst>
        </pc:spChg>
        <pc:cxnChg chg="del">
          <ac:chgData name="Frans Puranen" userId="8a1498e5-887b-47f0-b629-0619446edde7" providerId="ADAL" clId="{105A298D-4B45-4AD6-BC4F-9BB85DF41890}" dt="2023-05-19T06:20:03.614" v="809" actId="478"/>
          <ac:cxnSpMkLst>
            <pc:docMk/>
            <pc:sldMk cId="1072185030" sldId="263"/>
            <ac:cxnSpMk id="22" creationId="{7EA7C3D8-7B3E-4327-131F-AD5E5D89F1A1}"/>
          </ac:cxnSpMkLst>
        </pc:cxnChg>
      </pc:sldChg>
      <pc:sldChg chg="addSp delSp modSp add mod setBg">
        <pc:chgData name="Frans Puranen" userId="8a1498e5-887b-47f0-b629-0619446edde7" providerId="ADAL" clId="{105A298D-4B45-4AD6-BC4F-9BB85DF41890}" dt="2023-05-19T06:25:16.055" v="877" actId="14100"/>
        <pc:sldMkLst>
          <pc:docMk/>
          <pc:sldMk cId="2658519267" sldId="264"/>
        </pc:sldMkLst>
        <pc:spChg chg="del mod">
          <ac:chgData name="Frans Puranen" userId="8a1498e5-887b-47f0-b629-0619446edde7" providerId="ADAL" clId="{105A298D-4B45-4AD6-BC4F-9BB85DF41890}" dt="2023-05-19T06:24:03.161" v="865"/>
          <ac:spMkLst>
            <pc:docMk/>
            <pc:sldMk cId="2658519267" sldId="264"/>
            <ac:spMk id="3" creationId="{99D8177E-CA56-C29A-D7EE-B2B9E6013D1E}"/>
          </ac:spMkLst>
        </pc:spChg>
        <pc:spChg chg="mod">
          <ac:chgData name="Frans Puranen" userId="8a1498e5-887b-47f0-b629-0619446edde7" providerId="ADAL" clId="{105A298D-4B45-4AD6-BC4F-9BB85DF41890}" dt="2023-05-19T06:24:00.784" v="857" actId="14100"/>
          <ac:spMkLst>
            <pc:docMk/>
            <pc:sldMk cId="2658519267" sldId="264"/>
            <ac:spMk id="4" creationId="{604C471E-ADA0-26D1-31A0-F523B6866DB2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6" creationId="{8D001316-9929-8C88-0F5B-A819CE38FE5A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7" creationId="{654EE136-7522-8369-1356-CD8C65FB8BA0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8" creationId="{EEADF0E3-673E-81E9-E5F2-42933038EAA4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9" creationId="{160909D1-E6CB-6E13-0129-BFC0F1610C98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10" creationId="{8174FEC1-6F1C-1254-460E-041F7CBCC5C9}"/>
          </ac:spMkLst>
        </pc:spChg>
        <pc:spChg chg="mod">
          <ac:chgData name="Frans Puranen" userId="8a1498e5-887b-47f0-b629-0619446edde7" providerId="ADAL" clId="{105A298D-4B45-4AD6-BC4F-9BB85DF41890}" dt="2023-05-19T06:20:16.821" v="812" actId="207"/>
          <ac:spMkLst>
            <pc:docMk/>
            <pc:sldMk cId="2658519267" sldId="264"/>
            <ac:spMk id="11" creationId="{10E48643-B5F7-719E-3B35-A5C9447D99B2}"/>
          </ac:spMkLst>
        </pc:spChg>
        <pc:spChg chg="del mod">
          <ac:chgData name="Frans Puranen" userId="8a1498e5-887b-47f0-b629-0619446edde7" providerId="ADAL" clId="{105A298D-4B45-4AD6-BC4F-9BB85DF41890}" dt="2023-05-19T06:24:03.161" v="863"/>
          <ac:spMkLst>
            <pc:docMk/>
            <pc:sldMk cId="2658519267" sldId="264"/>
            <ac:spMk id="12" creationId="{D88B27A2-6534-7FE8-47C7-54C6BABB77F7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13" creationId="{FB0E4AE4-85BA-1388-7451-B61E22DDFBEE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14" creationId="{6EE6AF20-1252-0F0E-0E2A-FE6963C38FCF}"/>
          </ac:spMkLst>
        </pc:spChg>
        <pc:spChg chg="del mod">
          <ac:chgData name="Frans Puranen" userId="8a1498e5-887b-47f0-b629-0619446edde7" providerId="ADAL" clId="{105A298D-4B45-4AD6-BC4F-9BB85DF41890}" dt="2023-05-19T06:24:03.161" v="861"/>
          <ac:spMkLst>
            <pc:docMk/>
            <pc:sldMk cId="2658519267" sldId="264"/>
            <ac:spMk id="17" creationId="{84023012-F06F-2A8A-3DA6-580BD1D4FCFF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20" creationId="{8F0FB5A2-B76A-4972-4002-B34AC0224FCC}"/>
          </ac:spMkLst>
        </pc:spChg>
        <pc:spChg chg="del mod">
          <ac:chgData name="Frans Puranen" userId="8a1498e5-887b-47f0-b629-0619446edde7" providerId="ADAL" clId="{105A298D-4B45-4AD6-BC4F-9BB85DF41890}" dt="2023-05-19T06:24:03.160" v="859"/>
          <ac:spMkLst>
            <pc:docMk/>
            <pc:sldMk cId="2658519267" sldId="264"/>
            <ac:spMk id="21" creationId="{67D6B779-7196-5FB8-594C-DCE258583D69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25" creationId="{A094570C-9745-F6B2-EC31-5FD107B29EC4}"/>
          </ac:spMkLst>
        </pc:spChg>
        <pc:spChg chg="del">
          <ac:chgData name="Frans Puranen" userId="8a1498e5-887b-47f0-b629-0619446edde7" providerId="ADAL" clId="{105A298D-4B45-4AD6-BC4F-9BB85DF41890}" dt="2023-05-19T06:20:12.774" v="811" actId="478"/>
          <ac:spMkLst>
            <pc:docMk/>
            <pc:sldMk cId="2658519267" sldId="264"/>
            <ac:spMk id="26" creationId="{6C7FA5EC-CEE4-FF46-1D62-AFEB8E346817}"/>
          </ac:spMkLst>
        </pc:spChg>
        <pc:spChg chg="add mod">
          <ac:chgData name="Frans Puranen" userId="8a1498e5-887b-47f0-b629-0619446edde7" providerId="ADAL" clId="{105A298D-4B45-4AD6-BC4F-9BB85DF41890}" dt="2023-05-19T06:25:16.055" v="877" actId="14100"/>
          <ac:spMkLst>
            <pc:docMk/>
            <pc:sldMk cId="2658519267" sldId="264"/>
            <ac:spMk id="27" creationId="{43D6051C-ECCE-99E2-7099-3D3F114A0326}"/>
          </ac:spMkLst>
        </pc:spChg>
        <pc:spChg chg="add del mod">
          <ac:chgData name="Frans Puranen" userId="8a1498e5-887b-47f0-b629-0619446edde7" providerId="ADAL" clId="{105A298D-4B45-4AD6-BC4F-9BB85DF41890}" dt="2023-05-19T06:24:21.586" v="868"/>
          <ac:spMkLst>
            <pc:docMk/>
            <pc:sldMk cId="2658519267" sldId="264"/>
            <ac:spMk id="28" creationId="{9601E5BF-10F3-54AB-38A0-66FB445FC43E}"/>
          </ac:spMkLst>
        </pc:spChg>
        <pc:spChg chg="add del mod">
          <ac:chgData name="Frans Puranen" userId="8a1498e5-887b-47f0-b629-0619446edde7" providerId="ADAL" clId="{105A298D-4B45-4AD6-BC4F-9BB85DF41890}" dt="2023-05-19T06:24:29.362" v="870"/>
          <ac:spMkLst>
            <pc:docMk/>
            <pc:sldMk cId="2658519267" sldId="264"/>
            <ac:spMk id="29" creationId="{511B1211-009E-8E74-7104-C40758DB1F36}"/>
          </ac:spMkLst>
        </pc:spChg>
        <pc:cxnChg chg="del">
          <ac:chgData name="Frans Puranen" userId="8a1498e5-887b-47f0-b629-0619446edde7" providerId="ADAL" clId="{105A298D-4B45-4AD6-BC4F-9BB85DF41890}" dt="2023-05-19T06:20:12.774" v="811" actId="478"/>
          <ac:cxnSpMkLst>
            <pc:docMk/>
            <pc:sldMk cId="2658519267" sldId="264"/>
            <ac:cxnSpMk id="22" creationId="{7EA7C3D8-7B3E-4327-131F-AD5E5D89F1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F572DE1-FDEE-9416-C132-7A67F2011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B3907E0-437E-8E14-9661-84565B73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2C1EB33-DFD5-F965-8958-8331F4E2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D16A608-8EF8-D950-1BE2-4529640E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2D0FF0-150A-AB89-D580-FE88A4E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348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52167B-C8A5-02A1-CB2B-2C5156EC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558FA2B-4DA0-5DEC-06B1-E78115B2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DEF593C-BBB9-F1DE-B242-7399CCDF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9E7D7C5-83E6-C938-59F6-5ED4FE29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73739A9-4C97-4D6A-5224-7A31CDE8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363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5F68E7D-403E-5950-3481-DE6C5FA72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19819BD-CED9-9E33-0C19-B8BB7E7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D949B97-6F40-5F75-BB3D-4EE0C4B4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96C81BE-7880-CF18-F668-462F4BF5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B7B78F-3D10-8183-F94E-2220BA2B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84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3923801-E121-4014-7C61-FF1DCC99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EA2B082-B072-0FB6-7472-A2B01C0C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9D97D34-E669-EC63-6199-E84ADA24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DB221FC-8BF4-90EB-7990-041F8287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B6B56FC-5EDD-C003-9CC6-C663F682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794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DDC23C4-E0DC-E629-1C96-C10E3742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E9CFF33-5B07-CE5A-FA64-DC790FA1B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BED7D3A-D80A-4387-A4A1-74553A2E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6E9D349-A30B-3A83-DD28-ECC1BCD6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1362EF-A0B9-B208-DF4E-17383E20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24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C334CF-A8B6-D1EF-CD00-BDEE8681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75F902B-7E62-4CC5-F28C-8027A2964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5FB0E00-8DFF-77C6-2800-CB2411B4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5180237-57A9-C2B0-3C29-186E8C05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8AD7F70-A1F3-5CFB-8258-E0797F00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8507CE3-21A3-5DB6-571F-C9E8B6CA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188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74FBFE-1C48-D546-0668-4B9A78C0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DA7B0ED-212D-6EDA-1D75-958DE5A9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6FBD0E6-EC75-6089-A128-1CFBFD230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1EE19A2D-16B1-E994-DA1E-EFBB75537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AF1DE2C-FAEE-F2A0-A76A-475118DCD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49F0BC1B-E222-8962-C88C-5597F5F3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5E24E4A8-DE6A-8F7D-189B-3416B510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C063340-C36D-6058-7934-53D8B12F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72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BD65D6-5BD1-AE5C-7C9B-E9518715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C1045CAF-36F4-DFEF-F014-0E1EFEE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90AB04A-7FDF-EB65-EC30-AB435481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4E2EF72-B399-3825-CD49-B3C5E1FF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95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1073CE6-C021-F268-168C-7A2F2BCF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ABB1064-DDED-0B59-B694-08C07123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6B30CA3-F0D9-359C-1F79-2693F21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233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84B550-1E22-DCCA-479A-8E592D70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AD86A3F-EC20-C346-2B27-1335DFAB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13590F5-4530-2DC2-0898-5CBE537E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E1F1CB6-1381-6F1B-26E0-309F3E7A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9A718BF-AC9B-52DE-A5D1-88CBA371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E133BF4-EC98-4095-6D90-15D56175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183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A712679-CFF4-93D5-E1A6-464FF9BD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7E54CE3B-D1CF-45F7-1631-DD6040C47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15ABB9F-943E-9E7F-3A4C-07A5996C1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35EB772-2B42-94F2-0038-E5D9A1DB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FFE2BC8-B38A-BC39-8F97-9AD67716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C412015-75EF-8C59-B28B-557C82BA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612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A471A8A1-E520-E4C7-5252-28AA3FD0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D0D7AEC-6C75-52A8-20E7-94D5648A5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E45D46-6830-52D3-3D8A-422802B2A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4969-4224-4D56-B599-2AD9286C180F}" type="datetimeFigureOut">
              <a:rPr lang="fi-FI" smtClean="0"/>
              <a:t>19.5.2023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87E0712-6DEF-2A04-56AE-15FCD318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CBC2595-31AF-A57E-51A9-3A1C65762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B6DA-4124-4FD1-A2A2-04C8E7CD9A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486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5F458921-4D51-A6CC-4CF2-4DCADA541CB7}"/>
              </a:ext>
            </a:extLst>
          </p:cNvPr>
          <p:cNvSpPr/>
          <p:nvPr/>
        </p:nvSpPr>
        <p:spPr>
          <a:xfrm>
            <a:off x="31833" y="526878"/>
            <a:ext cx="12076084" cy="6513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91E88F81-981D-10A7-AF7E-F3111250145B}"/>
              </a:ext>
            </a:extLst>
          </p:cNvPr>
          <p:cNvSpPr txBox="1"/>
          <p:nvPr/>
        </p:nvSpPr>
        <p:spPr>
          <a:xfrm>
            <a:off x="101440" y="680215"/>
            <a:ext cx="485985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sz="1600" dirty="0"/>
              <a:t>Aircraft manufactures      </a:t>
            </a:r>
            <a:r>
              <a:rPr lang="fi-FI" sz="1600" u="sng" dirty="0"/>
              <a:t>Home</a:t>
            </a:r>
            <a:r>
              <a:rPr lang="fi-FI" sz="1600" dirty="0"/>
              <a:t>    Airbus    Boeing   About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7F4C11B6-81ED-282D-02D5-24A41511F23D}"/>
              </a:ext>
            </a:extLst>
          </p:cNvPr>
          <p:cNvSpPr/>
          <p:nvPr/>
        </p:nvSpPr>
        <p:spPr>
          <a:xfrm>
            <a:off x="31833" y="1435533"/>
            <a:ext cx="2587413" cy="1449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BA1F8FB4-7843-664F-8010-F03DF9BA39F3}"/>
              </a:ext>
            </a:extLst>
          </p:cNvPr>
          <p:cNvSpPr/>
          <p:nvPr/>
        </p:nvSpPr>
        <p:spPr>
          <a:xfrm>
            <a:off x="374901" y="1522424"/>
            <a:ext cx="1733974" cy="2914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2385221E-CC85-A1D3-E138-31FE3755DCCC}"/>
              </a:ext>
            </a:extLst>
          </p:cNvPr>
          <p:cNvSpPr/>
          <p:nvPr/>
        </p:nvSpPr>
        <p:spPr>
          <a:xfrm>
            <a:off x="523914" y="1918306"/>
            <a:ext cx="1435947" cy="376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F66F09A8-744A-BE64-D6B9-A9C8824FF771}"/>
              </a:ext>
            </a:extLst>
          </p:cNvPr>
          <p:cNvSpPr/>
          <p:nvPr/>
        </p:nvSpPr>
        <p:spPr>
          <a:xfrm>
            <a:off x="855475" y="2404414"/>
            <a:ext cx="108374" cy="1151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32AD5A3F-0180-8FB5-F360-D3580A270353}"/>
              </a:ext>
            </a:extLst>
          </p:cNvPr>
          <p:cNvSpPr txBox="1"/>
          <p:nvPr/>
        </p:nvSpPr>
        <p:spPr>
          <a:xfrm>
            <a:off x="909662" y="2318916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Important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ED4F569C-D563-ADB3-1141-7CE930DACBFF}"/>
              </a:ext>
            </a:extLst>
          </p:cNvPr>
          <p:cNvSpPr/>
          <p:nvPr/>
        </p:nvSpPr>
        <p:spPr>
          <a:xfrm>
            <a:off x="1092874" y="2604819"/>
            <a:ext cx="32512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43C5831D-80EA-22E8-A75B-93D67DB75FFA}"/>
              </a:ext>
            </a:extLst>
          </p:cNvPr>
          <p:cNvSpPr txBox="1"/>
          <p:nvPr/>
        </p:nvSpPr>
        <p:spPr>
          <a:xfrm>
            <a:off x="1046478" y="2604819"/>
            <a:ext cx="39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Ok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B61D4C30-07F0-6A29-F7F2-B1C0A51F6622}"/>
              </a:ext>
            </a:extLst>
          </p:cNvPr>
          <p:cNvSpPr/>
          <p:nvPr/>
        </p:nvSpPr>
        <p:spPr>
          <a:xfrm>
            <a:off x="31833" y="5946987"/>
            <a:ext cx="12076084" cy="649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E0F098E-C94A-19E3-BA26-399762E90CA8}"/>
              </a:ext>
            </a:extLst>
          </p:cNvPr>
          <p:cNvSpPr txBox="1"/>
          <p:nvPr/>
        </p:nvSpPr>
        <p:spPr>
          <a:xfrm>
            <a:off x="123419" y="6087283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Footer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EC6B22D8-2E18-2712-450B-1CBF8A728553}"/>
              </a:ext>
            </a:extLst>
          </p:cNvPr>
          <p:cNvSpPr txBox="1"/>
          <p:nvPr/>
        </p:nvSpPr>
        <p:spPr>
          <a:xfrm>
            <a:off x="5141522" y="17249"/>
            <a:ext cx="26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Desktop (1678 x 876 75%)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9FF1B9F5-2886-B78A-C762-9A40C6B0FC6A}"/>
              </a:ext>
            </a:extLst>
          </p:cNvPr>
          <p:cNvSpPr txBox="1"/>
          <p:nvPr/>
        </p:nvSpPr>
        <p:spPr>
          <a:xfrm>
            <a:off x="2930253" y="1422760"/>
            <a:ext cx="3511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Tausta vaaleansininen(#add8e6)</a:t>
            </a:r>
          </a:p>
          <a:p>
            <a:r>
              <a:rPr lang="fi-FI" dirty="0"/>
              <a:t>Laatikoiden tausta valkoinen(white)</a:t>
            </a:r>
          </a:p>
          <a:p>
            <a:r>
              <a:rPr lang="fi-FI" dirty="0"/>
              <a:t>Fontti: Calibri</a:t>
            </a:r>
          </a:p>
          <a:p>
            <a:r>
              <a:rPr lang="fi-FI" dirty="0"/>
              <a:t>Koko: 16px</a:t>
            </a:r>
          </a:p>
          <a:p>
            <a:r>
              <a:rPr lang="fi-FI" dirty="0"/>
              <a:t>Jokaisessa accordionissa kuva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46CE37DC-0EEE-4BF2-3E31-6AED041B9EB0}"/>
              </a:ext>
            </a:extLst>
          </p:cNvPr>
          <p:cNvSpPr txBox="1"/>
          <p:nvPr/>
        </p:nvSpPr>
        <p:spPr>
          <a:xfrm>
            <a:off x="342840" y="1543652"/>
            <a:ext cx="76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Nimi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1C99E84A-C1BA-E477-AC28-E88B3CC3D07D}"/>
              </a:ext>
            </a:extLst>
          </p:cNvPr>
          <p:cNvSpPr txBox="1"/>
          <p:nvPr/>
        </p:nvSpPr>
        <p:spPr>
          <a:xfrm>
            <a:off x="459923" y="1930592"/>
            <a:ext cx="52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Viesti</a:t>
            </a:r>
            <a:endParaRPr lang="fi-FI" dirty="0"/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1EF11161-2032-45A3-D8D8-F9C208B3A2F0}"/>
              </a:ext>
            </a:extLst>
          </p:cNvPr>
          <p:cNvSpPr txBox="1"/>
          <p:nvPr/>
        </p:nvSpPr>
        <p:spPr>
          <a:xfrm>
            <a:off x="5141522" y="68021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1678 x 40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10E233C7-F825-EDAC-8A7A-C651582F9BED}"/>
              </a:ext>
            </a:extLst>
          </p:cNvPr>
          <p:cNvSpPr txBox="1"/>
          <p:nvPr/>
        </p:nvSpPr>
        <p:spPr>
          <a:xfrm>
            <a:off x="417866" y="303908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260 x 180</a:t>
            </a:r>
          </a:p>
        </p:txBody>
      </p:sp>
      <p:cxnSp>
        <p:nvCxnSpPr>
          <p:cNvPr id="22" name="Suora nuoliyhdysviiva 21">
            <a:extLst>
              <a:ext uri="{FF2B5EF4-FFF2-40B4-BE49-F238E27FC236}">
                <a16:creationId xmlns:a16="http://schemas.microsoft.com/office/drawing/2014/main" id="{CB3ABE8C-9F79-F9DE-D351-1A2F5EB6EE93}"/>
              </a:ext>
            </a:extLst>
          </p:cNvPr>
          <p:cNvCxnSpPr/>
          <p:nvPr/>
        </p:nvCxnSpPr>
        <p:spPr>
          <a:xfrm flipH="1" flipV="1">
            <a:off x="459923" y="2781229"/>
            <a:ext cx="63990" cy="36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8F8F32B1-2540-98C5-394C-F1D0AD280B80}"/>
              </a:ext>
            </a:extLst>
          </p:cNvPr>
          <p:cNvSpPr txBox="1"/>
          <p:nvPr/>
        </p:nvSpPr>
        <p:spPr>
          <a:xfrm>
            <a:off x="1028152" y="608728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1678 x 50</a:t>
            </a:r>
          </a:p>
        </p:txBody>
      </p:sp>
    </p:spTree>
    <p:extLst>
      <p:ext uri="{BB962C8B-B14F-4D97-AF65-F5344CB8AC3E}">
        <p14:creationId xmlns:p14="http://schemas.microsoft.com/office/powerpoint/2010/main" val="252285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5F458921-4D51-A6CC-4CF2-4DCADA541CB7}"/>
              </a:ext>
            </a:extLst>
          </p:cNvPr>
          <p:cNvSpPr/>
          <p:nvPr/>
        </p:nvSpPr>
        <p:spPr>
          <a:xfrm>
            <a:off x="31833" y="526878"/>
            <a:ext cx="12076084" cy="6513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91E88F81-981D-10A7-AF7E-F3111250145B}"/>
              </a:ext>
            </a:extLst>
          </p:cNvPr>
          <p:cNvSpPr txBox="1"/>
          <p:nvPr/>
        </p:nvSpPr>
        <p:spPr>
          <a:xfrm>
            <a:off x="101440" y="680215"/>
            <a:ext cx="485985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sz="1600" dirty="0"/>
              <a:t>Aircraft manufactures      Home    </a:t>
            </a:r>
            <a:r>
              <a:rPr lang="fi-FI" sz="1600" u="sng" dirty="0"/>
              <a:t>Airbus</a:t>
            </a:r>
            <a:r>
              <a:rPr lang="fi-FI" sz="1600" dirty="0"/>
              <a:t>    Boeing   About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B61D4C30-07F0-6A29-F7F2-B1C0A51F6622}"/>
              </a:ext>
            </a:extLst>
          </p:cNvPr>
          <p:cNvSpPr/>
          <p:nvPr/>
        </p:nvSpPr>
        <p:spPr>
          <a:xfrm>
            <a:off x="31833" y="5946987"/>
            <a:ext cx="12076084" cy="649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E0F098E-C94A-19E3-BA26-399762E90CA8}"/>
              </a:ext>
            </a:extLst>
          </p:cNvPr>
          <p:cNvSpPr txBox="1"/>
          <p:nvPr/>
        </p:nvSpPr>
        <p:spPr>
          <a:xfrm>
            <a:off x="123419" y="6087283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Footer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EC6B22D8-2E18-2712-450B-1CBF8A728553}"/>
              </a:ext>
            </a:extLst>
          </p:cNvPr>
          <p:cNvSpPr txBox="1"/>
          <p:nvPr/>
        </p:nvSpPr>
        <p:spPr>
          <a:xfrm>
            <a:off x="5141522" y="17249"/>
            <a:ext cx="26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Desktop (1678 x 876 75%)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1EF11161-2032-45A3-D8D8-F9C208B3A2F0}"/>
              </a:ext>
            </a:extLst>
          </p:cNvPr>
          <p:cNvSpPr txBox="1"/>
          <p:nvPr/>
        </p:nvSpPr>
        <p:spPr>
          <a:xfrm>
            <a:off x="5141522" y="68021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1678 x 40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8F8F32B1-2540-98C5-394C-F1D0AD280B80}"/>
              </a:ext>
            </a:extLst>
          </p:cNvPr>
          <p:cNvSpPr txBox="1"/>
          <p:nvPr/>
        </p:nvSpPr>
        <p:spPr>
          <a:xfrm>
            <a:off x="1028152" y="608728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1678 x 50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DFC6B7F-EF31-A625-DE72-205FD26CA950}"/>
              </a:ext>
            </a:extLst>
          </p:cNvPr>
          <p:cNvSpPr/>
          <p:nvPr/>
        </p:nvSpPr>
        <p:spPr>
          <a:xfrm>
            <a:off x="101440" y="1385610"/>
            <a:ext cx="12006477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A330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2D6E9C38-FA86-CA3B-4B90-41C3466C68AD}"/>
              </a:ext>
            </a:extLst>
          </p:cNvPr>
          <p:cNvSpPr/>
          <p:nvPr/>
        </p:nvSpPr>
        <p:spPr>
          <a:xfrm>
            <a:off x="101440" y="1763838"/>
            <a:ext cx="12006477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A350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22AA683D-A4A2-55E2-0AD6-A5432978D4A7}"/>
              </a:ext>
            </a:extLst>
          </p:cNvPr>
          <p:cNvSpPr/>
          <p:nvPr/>
        </p:nvSpPr>
        <p:spPr>
          <a:xfrm>
            <a:off x="101440" y="2138919"/>
            <a:ext cx="12006477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A380</a:t>
            </a:r>
          </a:p>
        </p:txBody>
      </p:sp>
      <p:sp>
        <p:nvSpPr>
          <p:cNvPr id="24" name="Nuoli: Alas 23">
            <a:extLst>
              <a:ext uri="{FF2B5EF4-FFF2-40B4-BE49-F238E27FC236}">
                <a16:creationId xmlns:a16="http://schemas.microsoft.com/office/drawing/2014/main" id="{EC410674-92CA-B535-E3D7-FC3635600C51}"/>
              </a:ext>
            </a:extLst>
          </p:cNvPr>
          <p:cNvSpPr/>
          <p:nvPr/>
        </p:nvSpPr>
        <p:spPr>
          <a:xfrm>
            <a:off x="11798913" y="1469346"/>
            <a:ext cx="182880" cy="15765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Nuoli: Alas 24">
            <a:extLst>
              <a:ext uri="{FF2B5EF4-FFF2-40B4-BE49-F238E27FC236}">
                <a16:creationId xmlns:a16="http://schemas.microsoft.com/office/drawing/2014/main" id="{1465F235-AC3A-D297-9D09-5D12F6C8FB5F}"/>
              </a:ext>
            </a:extLst>
          </p:cNvPr>
          <p:cNvSpPr/>
          <p:nvPr/>
        </p:nvSpPr>
        <p:spPr>
          <a:xfrm>
            <a:off x="11796811" y="1885868"/>
            <a:ext cx="182880" cy="15765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Nuoli: Alas 25">
            <a:extLst>
              <a:ext uri="{FF2B5EF4-FFF2-40B4-BE49-F238E27FC236}">
                <a16:creationId xmlns:a16="http://schemas.microsoft.com/office/drawing/2014/main" id="{CAA009E9-865B-31DA-C2FE-160873011F62}"/>
              </a:ext>
            </a:extLst>
          </p:cNvPr>
          <p:cNvSpPr/>
          <p:nvPr/>
        </p:nvSpPr>
        <p:spPr>
          <a:xfrm>
            <a:off x="11798913" y="2260949"/>
            <a:ext cx="182880" cy="15765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337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5F458921-4D51-A6CC-4CF2-4DCADA541CB7}"/>
              </a:ext>
            </a:extLst>
          </p:cNvPr>
          <p:cNvSpPr/>
          <p:nvPr/>
        </p:nvSpPr>
        <p:spPr>
          <a:xfrm>
            <a:off x="31833" y="526878"/>
            <a:ext cx="12076084" cy="6513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91E88F81-981D-10A7-AF7E-F3111250145B}"/>
              </a:ext>
            </a:extLst>
          </p:cNvPr>
          <p:cNvSpPr txBox="1"/>
          <p:nvPr/>
        </p:nvSpPr>
        <p:spPr>
          <a:xfrm>
            <a:off x="101440" y="680215"/>
            <a:ext cx="485985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sz="1600" dirty="0"/>
              <a:t>Aircraft manufactures      Home    Airbus    </a:t>
            </a:r>
            <a:r>
              <a:rPr lang="fi-FI" sz="1600" u="sng" dirty="0"/>
              <a:t>Boeing</a:t>
            </a:r>
            <a:r>
              <a:rPr lang="fi-FI" sz="1600" dirty="0"/>
              <a:t>   About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B61D4C30-07F0-6A29-F7F2-B1C0A51F6622}"/>
              </a:ext>
            </a:extLst>
          </p:cNvPr>
          <p:cNvSpPr/>
          <p:nvPr/>
        </p:nvSpPr>
        <p:spPr>
          <a:xfrm>
            <a:off x="31833" y="5946987"/>
            <a:ext cx="12076084" cy="649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E0F098E-C94A-19E3-BA26-399762E90CA8}"/>
              </a:ext>
            </a:extLst>
          </p:cNvPr>
          <p:cNvSpPr txBox="1"/>
          <p:nvPr/>
        </p:nvSpPr>
        <p:spPr>
          <a:xfrm>
            <a:off x="123419" y="6087283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Footer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EC6B22D8-2E18-2712-450B-1CBF8A728553}"/>
              </a:ext>
            </a:extLst>
          </p:cNvPr>
          <p:cNvSpPr txBox="1"/>
          <p:nvPr/>
        </p:nvSpPr>
        <p:spPr>
          <a:xfrm>
            <a:off x="5141522" y="17249"/>
            <a:ext cx="26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Desktop (1678 x 876 75%)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1EF11161-2032-45A3-D8D8-F9C208B3A2F0}"/>
              </a:ext>
            </a:extLst>
          </p:cNvPr>
          <p:cNvSpPr txBox="1"/>
          <p:nvPr/>
        </p:nvSpPr>
        <p:spPr>
          <a:xfrm>
            <a:off x="5141522" y="68021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1678 x 40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8F8F32B1-2540-98C5-394C-F1D0AD280B80}"/>
              </a:ext>
            </a:extLst>
          </p:cNvPr>
          <p:cNvSpPr txBox="1"/>
          <p:nvPr/>
        </p:nvSpPr>
        <p:spPr>
          <a:xfrm>
            <a:off x="1028152" y="608728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1678 x 50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DFC6B7F-EF31-A625-DE72-205FD26CA950}"/>
              </a:ext>
            </a:extLst>
          </p:cNvPr>
          <p:cNvSpPr/>
          <p:nvPr/>
        </p:nvSpPr>
        <p:spPr>
          <a:xfrm>
            <a:off x="101440" y="1385610"/>
            <a:ext cx="12006477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747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2D6E9C38-FA86-CA3B-4B90-41C3466C68AD}"/>
              </a:ext>
            </a:extLst>
          </p:cNvPr>
          <p:cNvSpPr/>
          <p:nvPr/>
        </p:nvSpPr>
        <p:spPr>
          <a:xfrm>
            <a:off x="101440" y="1763838"/>
            <a:ext cx="12006477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777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22AA683D-A4A2-55E2-0AD6-A5432978D4A7}"/>
              </a:ext>
            </a:extLst>
          </p:cNvPr>
          <p:cNvSpPr/>
          <p:nvPr/>
        </p:nvSpPr>
        <p:spPr>
          <a:xfrm>
            <a:off x="101439" y="2138919"/>
            <a:ext cx="12006477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787</a:t>
            </a:r>
          </a:p>
        </p:txBody>
      </p:sp>
      <p:sp>
        <p:nvSpPr>
          <p:cNvPr id="24" name="Nuoli: Alas 23">
            <a:extLst>
              <a:ext uri="{FF2B5EF4-FFF2-40B4-BE49-F238E27FC236}">
                <a16:creationId xmlns:a16="http://schemas.microsoft.com/office/drawing/2014/main" id="{EC410674-92CA-B535-E3D7-FC3635600C51}"/>
              </a:ext>
            </a:extLst>
          </p:cNvPr>
          <p:cNvSpPr/>
          <p:nvPr/>
        </p:nvSpPr>
        <p:spPr>
          <a:xfrm>
            <a:off x="11798913" y="1469346"/>
            <a:ext cx="182880" cy="15765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Nuoli: Alas 24">
            <a:extLst>
              <a:ext uri="{FF2B5EF4-FFF2-40B4-BE49-F238E27FC236}">
                <a16:creationId xmlns:a16="http://schemas.microsoft.com/office/drawing/2014/main" id="{1465F235-AC3A-D297-9D09-5D12F6C8FB5F}"/>
              </a:ext>
            </a:extLst>
          </p:cNvPr>
          <p:cNvSpPr/>
          <p:nvPr/>
        </p:nvSpPr>
        <p:spPr>
          <a:xfrm>
            <a:off x="11796811" y="1885868"/>
            <a:ext cx="182880" cy="15765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Nuoli: Alas 25">
            <a:extLst>
              <a:ext uri="{FF2B5EF4-FFF2-40B4-BE49-F238E27FC236}">
                <a16:creationId xmlns:a16="http://schemas.microsoft.com/office/drawing/2014/main" id="{CAA009E9-865B-31DA-C2FE-160873011F62}"/>
              </a:ext>
            </a:extLst>
          </p:cNvPr>
          <p:cNvSpPr/>
          <p:nvPr/>
        </p:nvSpPr>
        <p:spPr>
          <a:xfrm>
            <a:off x="11798913" y="2260949"/>
            <a:ext cx="182880" cy="15765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6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5F458921-4D51-A6CC-4CF2-4DCADA541CB7}"/>
              </a:ext>
            </a:extLst>
          </p:cNvPr>
          <p:cNvSpPr/>
          <p:nvPr/>
        </p:nvSpPr>
        <p:spPr>
          <a:xfrm>
            <a:off x="31833" y="526878"/>
            <a:ext cx="12076084" cy="6513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91E88F81-981D-10A7-AF7E-F3111250145B}"/>
              </a:ext>
            </a:extLst>
          </p:cNvPr>
          <p:cNvSpPr txBox="1"/>
          <p:nvPr/>
        </p:nvSpPr>
        <p:spPr>
          <a:xfrm>
            <a:off x="101440" y="680215"/>
            <a:ext cx="485985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sz="1600" dirty="0"/>
              <a:t>Aircraft manufactures      Home    Airbus    Boeing   </a:t>
            </a:r>
            <a:r>
              <a:rPr lang="fi-FI" sz="1600" u="sng" dirty="0"/>
              <a:t>About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B61D4C30-07F0-6A29-F7F2-B1C0A51F6622}"/>
              </a:ext>
            </a:extLst>
          </p:cNvPr>
          <p:cNvSpPr/>
          <p:nvPr/>
        </p:nvSpPr>
        <p:spPr>
          <a:xfrm>
            <a:off x="31833" y="5946987"/>
            <a:ext cx="12076084" cy="649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E0F098E-C94A-19E3-BA26-399762E90CA8}"/>
              </a:ext>
            </a:extLst>
          </p:cNvPr>
          <p:cNvSpPr txBox="1"/>
          <p:nvPr/>
        </p:nvSpPr>
        <p:spPr>
          <a:xfrm>
            <a:off x="123419" y="6087283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Footer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EC6B22D8-2E18-2712-450B-1CBF8A728553}"/>
              </a:ext>
            </a:extLst>
          </p:cNvPr>
          <p:cNvSpPr txBox="1"/>
          <p:nvPr/>
        </p:nvSpPr>
        <p:spPr>
          <a:xfrm>
            <a:off x="5141522" y="17249"/>
            <a:ext cx="26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Desktop (1678 x 876 75%)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1EF11161-2032-45A3-D8D8-F9C208B3A2F0}"/>
              </a:ext>
            </a:extLst>
          </p:cNvPr>
          <p:cNvSpPr txBox="1"/>
          <p:nvPr/>
        </p:nvSpPr>
        <p:spPr>
          <a:xfrm>
            <a:off x="5141522" y="68021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1678 x 40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8F8F32B1-2540-98C5-394C-F1D0AD280B80}"/>
              </a:ext>
            </a:extLst>
          </p:cNvPr>
          <p:cNvSpPr txBox="1"/>
          <p:nvPr/>
        </p:nvSpPr>
        <p:spPr>
          <a:xfrm>
            <a:off x="1028152" y="6087283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1678 x 50</a:t>
            </a:r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22ECDCEA-1815-E380-F55C-CDE16B2D690F}"/>
              </a:ext>
            </a:extLst>
          </p:cNvPr>
          <p:cNvSpPr/>
          <p:nvPr/>
        </p:nvSpPr>
        <p:spPr>
          <a:xfrm>
            <a:off x="31831" y="1331520"/>
            <a:ext cx="12076083" cy="1518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A003721-0A18-7F68-CADD-616CA98E8DB7}"/>
              </a:ext>
            </a:extLst>
          </p:cNvPr>
          <p:cNvSpPr txBox="1"/>
          <p:nvPr/>
        </p:nvSpPr>
        <p:spPr>
          <a:xfrm>
            <a:off x="31831" y="1401988"/>
            <a:ext cx="747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Pictures:</a:t>
            </a:r>
          </a:p>
          <a:p>
            <a:r>
              <a:rPr lang="fi-FI" sz="1200" dirty="0"/>
              <a:t>Link </a:t>
            </a:r>
          </a:p>
          <a:p>
            <a:r>
              <a:rPr lang="fi-FI" sz="1200" dirty="0"/>
              <a:t>Link</a:t>
            </a:r>
          </a:p>
          <a:p>
            <a:r>
              <a:rPr lang="fi-FI" sz="1200" dirty="0"/>
              <a:t>Link</a:t>
            </a:r>
          </a:p>
          <a:p>
            <a:r>
              <a:rPr lang="fi-FI" sz="1200" dirty="0"/>
              <a:t>Link</a:t>
            </a:r>
          </a:p>
          <a:p>
            <a:r>
              <a:rPr lang="fi-FI" sz="1200" dirty="0"/>
              <a:t>Link</a:t>
            </a:r>
          </a:p>
          <a:p>
            <a:r>
              <a:rPr lang="fi-FI" sz="120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05940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orakulmio 13">
            <a:extLst>
              <a:ext uri="{FF2B5EF4-FFF2-40B4-BE49-F238E27FC236}">
                <a16:creationId xmlns:a16="http://schemas.microsoft.com/office/drawing/2014/main" id="{6EE6AF20-1252-0F0E-0E2A-FE6963C38FCF}"/>
              </a:ext>
            </a:extLst>
          </p:cNvPr>
          <p:cNvSpPr/>
          <p:nvPr/>
        </p:nvSpPr>
        <p:spPr>
          <a:xfrm>
            <a:off x="2283135" y="3733082"/>
            <a:ext cx="325120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F1AE58B-BAC9-BFFD-8904-BEE942AD7B9B}"/>
              </a:ext>
            </a:extLst>
          </p:cNvPr>
          <p:cNvSpPr txBox="1"/>
          <p:nvPr/>
        </p:nvSpPr>
        <p:spPr>
          <a:xfrm>
            <a:off x="4895992" y="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Mobile (412 x 915 75%)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04C471E-ADA0-26D1-31A0-F523B6866DB2}"/>
              </a:ext>
            </a:extLst>
          </p:cNvPr>
          <p:cNvSpPr/>
          <p:nvPr/>
        </p:nvSpPr>
        <p:spPr>
          <a:xfrm>
            <a:off x="772159" y="457198"/>
            <a:ext cx="4294293" cy="1904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151E07C-D3F1-0F00-BB19-1E3FB7C384C7}"/>
              </a:ext>
            </a:extLst>
          </p:cNvPr>
          <p:cNvSpPr txBox="1"/>
          <p:nvPr/>
        </p:nvSpPr>
        <p:spPr>
          <a:xfrm>
            <a:off x="836047" y="597494"/>
            <a:ext cx="2237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dirty="0"/>
              <a:t>Aircraft Manufactures</a:t>
            </a:r>
            <a:endParaRPr lang="fi-FI" dirty="0">
              <a:latin typeface="+mj-lt"/>
            </a:endParaRPr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8D001316-9929-8C88-0F5B-A819CE38FE5A}"/>
              </a:ext>
            </a:extLst>
          </p:cNvPr>
          <p:cNvSpPr/>
          <p:nvPr/>
        </p:nvSpPr>
        <p:spPr>
          <a:xfrm>
            <a:off x="1270522" y="2573325"/>
            <a:ext cx="2350348" cy="14494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654EE136-7522-8369-1356-CD8C65FB8BA0}"/>
              </a:ext>
            </a:extLst>
          </p:cNvPr>
          <p:cNvSpPr/>
          <p:nvPr/>
        </p:nvSpPr>
        <p:spPr>
          <a:xfrm>
            <a:off x="1578709" y="2665611"/>
            <a:ext cx="1733974" cy="291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EEADF0E3-673E-81E9-E5F2-42933038EAA4}"/>
              </a:ext>
            </a:extLst>
          </p:cNvPr>
          <p:cNvSpPr/>
          <p:nvPr/>
        </p:nvSpPr>
        <p:spPr>
          <a:xfrm>
            <a:off x="1727722" y="3080996"/>
            <a:ext cx="1435947" cy="451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160909D1-E6CB-6E13-0129-BFC0F1610C98}"/>
              </a:ext>
            </a:extLst>
          </p:cNvPr>
          <p:cNvSpPr txBox="1"/>
          <p:nvPr/>
        </p:nvSpPr>
        <p:spPr>
          <a:xfrm>
            <a:off x="2150881" y="3499687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Important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8174FEC1-6F1C-1254-460E-041F7CBCC5C9}"/>
              </a:ext>
            </a:extLst>
          </p:cNvPr>
          <p:cNvSpPr txBox="1"/>
          <p:nvPr/>
        </p:nvSpPr>
        <p:spPr>
          <a:xfrm>
            <a:off x="2250285" y="3725387"/>
            <a:ext cx="39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Ok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10E48643-B5F7-719E-3B35-A5C9447D99B2}"/>
              </a:ext>
            </a:extLst>
          </p:cNvPr>
          <p:cNvSpPr/>
          <p:nvPr/>
        </p:nvSpPr>
        <p:spPr>
          <a:xfrm>
            <a:off x="772160" y="5946987"/>
            <a:ext cx="4294292" cy="649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FB0E4AE4-85BA-1388-7451-B61E22DDFBEE}"/>
              </a:ext>
            </a:extLst>
          </p:cNvPr>
          <p:cNvSpPr/>
          <p:nvPr/>
        </p:nvSpPr>
        <p:spPr>
          <a:xfrm>
            <a:off x="2096694" y="3572919"/>
            <a:ext cx="108374" cy="1151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53F26539-68C0-33CA-5D3B-DC8694F3E777}"/>
              </a:ext>
            </a:extLst>
          </p:cNvPr>
          <p:cNvSpPr/>
          <p:nvPr/>
        </p:nvSpPr>
        <p:spPr>
          <a:xfrm>
            <a:off x="4463627" y="597494"/>
            <a:ext cx="501225" cy="3642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D3691275-215A-CB9C-9532-DAFC83D20B6A}"/>
              </a:ext>
            </a:extLst>
          </p:cNvPr>
          <p:cNvSpPr txBox="1"/>
          <p:nvPr/>
        </p:nvSpPr>
        <p:spPr>
          <a:xfrm>
            <a:off x="5269653" y="677333"/>
            <a:ext cx="19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Hampurilaisvalikko</a:t>
            </a:r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3664AA96-1594-7834-2F30-A71BAB100DFB}"/>
              </a:ext>
            </a:extLst>
          </p:cNvPr>
          <p:cNvCxnSpPr>
            <a:stCxn id="16" idx="1"/>
          </p:cNvCxnSpPr>
          <p:nvPr/>
        </p:nvCxnSpPr>
        <p:spPr>
          <a:xfrm flipH="1">
            <a:off x="4836160" y="861999"/>
            <a:ext cx="433493" cy="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CB28163B-06B3-7E88-ABA5-3F4E0E7DD9F1}"/>
              </a:ext>
            </a:extLst>
          </p:cNvPr>
          <p:cNvSpPr txBox="1"/>
          <p:nvPr/>
        </p:nvSpPr>
        <p:spPr>
          <a:xfrm>
            <a:off x="2958257" y="616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412 x 40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8F0FB5A2-B76A-4972-4002-B34AC0224FCC}"/>
              </a:ext>
            </a:extLst>
          </p:cNvPr>
          <p:cNvSpPr txBox="1"/>
          <p:nvPr/>
        </p:nvSpPr>
        <p:spPr>
          <a:xfrm>
            <a:off x="1675212" y="4170519"/>
            <a:ext cx="16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Form: 242 x 162</a:t>
            </a:r>
          </a:p>
        </p:txBody>
      </p:sp>
      <p:cxnSp>
        <p:nvCxnSpPr>
          <p:cNvPr id="22" name="Suora nuoliyhdysviiva 21">
            <a:extLst>
              <a:ext uri="{FF2B5EF4-FFF2-40B4-BE49-F238E27FC236}">
                <a16:creationId xmlns:a16="http://schemas.microsoft.com/office/drawing/2014/main" id="{7EA7C3D8-7B3E-4327-131F-AD5E5D89F1A1}"/>
              </a:ext>
            </a:extLst>
          </p:cNvPr>
          <p:cNvCxnSpPr/>
          <p:nvPr/>
        </p:nvCxnSpPr>
        <p:spPr>
          <a:xfrm flipV="1">
            <a:off x="1829275" y="3801815"/>
            <a:ext cx="0" cy="44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CE3A5A5-118C-25C5-1DAA-4439CA65277A}"/>
              </a:ext>
            </a:extLst>
          </p:cNvPr>
          <p:cNvSpPr txBox="1"/>
          <p:nvPr/>
        </p:nvSpPr>
        <p:spPr>
          <a:xfrm>
            <a:off x="888526" y="6087283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footer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3787290D-564A-2DBC-5B34-CF57B4396B77}"/>
              </a:ext>
            </a:extLst>
          </p:cNvPr>
          <p:cNvSpPr txBox="1"/>
          <p:nvPr/>
        </p:nvSpPr>
        <p:spPr>
          <a:xfrm>
            <a:off x="1768884" y="608693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412 x 50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A094570C-9745-F6B2-EC31-5FD107B29EC4}"/>
              </a:ext>
            </a:extLst>
          </p:cNvPr>
          <p:cNvSpPr txBox="1"/>
          <p:nvPr/>
        </p:nvSpPr>
        <p:spPr>
          <a:xfrm>
            <a:off x="1529877" y="268955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Nimi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6C7FA5EC-CEE4-FF46-1D62-AFEB8E346817}"/>
              </a:ext>
            </a:extLst>
          </p:cNvPr>
          <p:cNvSpPr txBox="1"/>
          <p:nvPr/>
        </p:nvSpPr>
        <p:spPr>
          <a:xfrm>
            <a:off x="1675884" y="3081091"/>
            <a:ext cx="52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Viesti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99D8177E-CA56-C29A-D7EE-B2B9E6013D1E}"/>
              </a:ext>
            </a:extLst>
          </p:cNvPr>
          <p:cNvSpPr txBox="1"/>
          <p:nvPr/>
        </p:nvSpPr>
        <p:spPr>
          <a:xfrm>
            <a:off x="836047" y="985796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Home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D88B27A2-6534-7FE8-47C7-54C6BABB77F7}"/>
              </a:ext>
            </a:extLst>
          </p:cNvPr>
          <p:cNvSpPr txBox="1"/>
          <p:nvPr/>
        </p:nvSpPr>
        <p:spPr>
          <a:xfrm>
            <a:off x="825627" y="1297795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Airbus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84023012-F06F-2A8A-3DA6-580BD1D4FCFF}"/>
              </a:ext>
            </a:extLst>
          </p:cNvPr>
          <p:cNvSpPr txBox="1"/>
          <p:nvPr/>
        </p:nvSpPr>
        <p:spPr>
          <a:xfrm>
            <a:off x="810398" y="156020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Boeing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67D6B779-7196-5FB8-594C-DCE258583D69}"/>
              </a:ext>
            </a:extLst>
          </p:cNvPr>
          <p:cNvSpPr txBox="1"/>
          <p:nvPr/>
        </p:nvSpPr>
        <p:spPr>
          <a:xfrm>
            <a:off x="801020" y="184666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1672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1F1AE58B-BAC9-BFFD-8904-BEE942AD7B9B}"/>
              </a:ext>
            </a:extLst>
          </p:cNvPr>
          <p:cNvSpPr txBox="1"/>
          <p:nvPr/>
        </p:nvSpPr>
        <p:spPr>
          <a:xfrm>
            <a:off x="4895992" y="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Mobile (412 x 915 75%)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04C471E-ADA0-26D1-31A0-F523B6866DB2}"/>
              </a:ext>
            </a:extLst>
          </p:cNvPr>
          <p:cNvSpPr/>
          <p:nvPr/>
        </p:nvSpPr>
        <p:spPr>
          <a:xfrm>
            <a:off x="772159" y="457198"/>
            <a:ext cx="4294293" cy="6463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151E07C-D3F1-0F00-BB19-1E3FB7C384C7}"/>
              </a:ext>
            </a:extLst>
          </p:cNvPr>
          <p:cNvSpPr txBox="1"/>
          <p:nvPr/>
        </p:nvSpPr>
        <p:spPr>
          <a:xfrm>
            <a:off x="836047" y="597494"/>
            <a:ext cx="2237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dirty="0"/>
              <a:t>Aircraft Manufactures</a:t>
            </a:r>
            <a:endParaRPr lang="fi-FI" dirty="0">
              <a:latin typeface="+mj-lt"/>
            </a:endParaRP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10E48643-B5F7-719E-3B35-A5C9447D99B2}"/>
              </a:ext>
            </a:extLst>
          </p:cNvPr>
          <p:cNvSpPr/>
          <p:nvPr/>
        </p:nvSpPr>
        <p:spPr>
          <a:xfrm>
            <a:off x="772160" y="5946987"/>
            <a:ext cx="4294292" cy="649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53F26539-68C0-33CA-5D3B-DC8694F3E777}"/>
              </a:ext>
            </a:extLst>
          </p:cNvPr>
          <p:cNvSpPr/>
          <p:nvPr/>
        </p:nvSpPr>
        <p:spPr>
          <a:xfrm>
            <a:off x="4463627" y="597494"/>
            <a:ext cx="501225" cy="3642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D3691275-215A-CB9C-9532-DAFC83D20B6A}"/>
              </a:ext>
            </a:extLst>
          </p:cNvPr>
          <p:cNvSpPr txBox="1"/>
          <p:nvPr/>
        </p:nvSpPr>
        <p:spPr>
          <a:xfrm>
            <a:off x="5269653" y="677333"/>
            <a:ext cx="19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Hampurilaisvalikko</a:t>
            </a:r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3664AA96-1594-7834-2F30-A71BAB100DFB}"/>
              </a:ext>
            </a:extLst>
          </p:cNvPr>
          <p:cNvCxnSpPr>
            <a:stCxn id="16" idx="1"/>
          </p:cNvCxnSpPr>
          <p:nvPr/>
        </p:nvCxnSpPr>
        <p:spPr>
          <a:xfrm flipH="1">
            <a:off x="4836160" y="861999"/>
            <a:ext cx="433493" cy="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CB28163B-06B3-7E88-ABA5-3F4E0E7DD9F1}"/>
              </a:ext>
            </a:extLst>
          </p:cNvPr>
          <p:cNvSpPr txBox="1"/>
          <p:nvPr/>
        </p:nvSpPr>
        <p:spPr>
          <a:xfrm>
            <a:off x="2958257" y="616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412 x 40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CE3A5A5-118C-25C5-1DAA-4439CA65277A}"/>
              </a:ext>
            </a:extLst>
          </p:cNvPr>
          <p:cNvSpPr txBox="1"/>
          <p:nvPr/>
        </p:nvSpPr>
        <p:spPr>
          <a:xfrm>
            <a:off x="888526" y="6087283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footer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3787290D-564A-2DBC-5B34-CF57B4396B77}"/>
              </a:ext>
            </a:extLst>
          </p:cNvPr>
          <p:cNvSpPr txBox="1"/>
          <p:nvPr/>
        </p:nvSpPr>
        <p:spPr>
          <a:xfrm>
            <a:off x="1768884" y="608693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412 x 50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94D48726-CFA5-EF43-ECD2-76C69ECBF19D}"/>
              </a:ext>
            </a:extLst>
          </p:cNvPr>
          <p:cNvSpPr/>
          <p:nvPr/>
        </p:nvSpPr>
        <p:spPr>
          <a:xfrm>
            <a:off x="772159" y="1226258"/>
            <a:ext cx="4294293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A330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080EBA16-F31E-7BFC-71BC-2C26F5313675}"/>
              </a:ext>
            </a:extLst>
          </p:cNvPr>
          <p:cNvSpPr/>
          <p:nvPr/>
        </p:nvSpPr>
        <p:spPr>
          <a:xfrm>
            <a:off x="772159" y="1604486"/>
            <a:ext cx="4294293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A350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8564E6B3-7E09-8253-BC69-3819867F145A}"/>
              </a:ext>
            </a:extLst>
          </p:cNvPr>
          <p:cNvSpPr/>
          <p:nvPr/>
        </p:nvSpPr>
        <p:spPr>
          <a:xfrm>
            <a:off x="772159" y="1979567"/>
            <a:ext cx="4294293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A380</a:t>
            </a:r>
          </a:p>
        </p:txBody>
      </p:sp>
      <p:sp>
        <p:nvSpPr>
          <p:cNvPr id="32" name="Nuoli: Alas 31">
            <a:extLst>
              <a:ext uri="{FF2B5EF4-FFF2-40B4-BE49-F238E27FC236}">
                <a16:creationId xmlns:a16="http://schemas.microsoft.com/office/drawing/2014/main" id="{FA7D78E7-1192-8DD9-F300-8A82122843D4}"/>
              </a:ext>
            </a:extLst>
          </p:cNvPr>
          <p:cNvSpPr/>
          <p:nvPr/>
        </p:nvSpPr>
        <p:spPr>
          <a:xfrm>
            <a:off x="4836160" y="2097083"/>
            <a:ext cx="128692" cy="14210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Nuoli: Alas 32">
            <a:extLst>
              <a:ext uri="{FF2B5EF4-FFF2-40B4-BE49-F238E27FC236}">
                <a16:creationId xmlns:a16="http://schemas.microsoft.com/office/drawing/2014/main" id="{D398B6DB-4BC5-5141-B883-247591844E56}"/>
              </a:ext>
            </a:extLst>
          </p:cNvPr>
          <p:cNvSpPr/>
          <p:nvPr/>
        </p:nvSpPr>
        <p:spPr>
          <a:xfrm>
            <a:off x="4831646" y="1717551"/>
            <a:ext cx="128692" cy="14210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Nuoli: Alas 33">
            <a:extLst>
              <a:ext uri="{FF2B5EF4-FFF2-40B4-BE49-F238E27FC236}">
                <a16:creationId xmlns:a16="http://schemas.microsoft.com/office/drawing/2014/main" id="{C09C12BB-B38D-A6D6-7D67-5641833CB533}"/>
              </a:ext>
            </a:extLst>
          </p:cNvPr>
          <p:cNvSpPr/>
          <p:nvPr/>
        </p:nvSpPr>
        <p:spPr>
          <a:xfrm>
            <a:off x="4831646" y="1345892"/>
            <a:ext cx="128692" cy="14210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861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1F1AE58B-BAC9-BFFD-8904-BEE942AD7B9B}"/>
              </a:ext>
            </a:extLst>
          </p:cNvPr>
          <p:cNvSpPr txBox="1"/>
          <p:nvPr/>
        </p:nvSpPr>
        <p:spPr>
          <a:xfrm>
            <a:off x="4895992" y="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Mobile (412 x 915 75%)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04C471E-ADA0-26D1-31A0-F523B6866DB2}"/>
              </a:ext>
            </a:extLst>
          </p:cNvPr>
          <p:cNvSpPr/>
          <p:nvPr/>
        </p:nvSpPr>
        <p:spPr>
          <a:xfrm>
            <a:off x="772159" y="457198"/>
            <a:ext cx="4294293" cy="6400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151E07C-D3F1-0F00-BB19-1E3FB7C384C7}"/>
              </a:ext>
            </a:extLst>
          </p:cNvPr>
          <p:cNvSpPr txBox="1"/>
          <p:nvPr/>
        </p:nvSpPr>
        <p:spPr>
          <a:xfrm>
            <a:off x="836047" y="597494"/>
            <a:ext cx="2237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dirty="0"/>
              <a:t>Aircraft Manufactures</a:t>
            </a:r>
            <a:endParaRPr lang="fi-FI" dirty="0">
              <a:latin typeface="+mj-lt"/>
            </a:endParaRP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10E48643-B5F7-719E-3B35-A5C9447D99B2}"/>
              </a:ext>
            </a:extLst>
          </p:cNvPr>
          <p:cNvSpPr/>
          <p:nvPr/>
        </p:nvSpPr>
        <p:spPr>
          <a:xfrm>
            <a:off x="772160" y="5946987"/>
            <a:ext cx="4294292" cy="649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53F26539-68C0-33CA-5D3B-DC8694F3E777}"/>
              </a:ext>
            </a:extLst>
          </p:cNvPr>
          <p:cNvSpPr/>
          <p:nvPr/>
        </p:nvSpPr>
        <p:spPr>
          <a:xfrm>
            <a:off x="4463627" y="597494"/>
            <a:ext cx="501225" cy="3642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D3691275-215A-CB9C-9532-DAFC83D20B6A}"/>
              </a:ext>
            </a:extLst>
          </p:cNvPr>
          <p:cNvSpPr txBox="1"/>
          <p:nvPr/>
        </p:nvSpPr>
        <p:spPr>
          <a:xfrm>
            <a:off x="5269653" y="677333"/>
            <a:ext cx="19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Hampurilaisvalikko</a:t>
            </a:r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3664AA96-1594-7834-2F30-A71BAB100DFB}"/>
              </a:ext>
            </a:extLst>
          </p:cNvPr>
          <p:cNvCxnSpPr>
            <a:stCxn id="16" idx="1"/>
          </p:cNvCxnSpPr>
          <p:nvPr/>
        </p:nvCxnSpPr>
        <p:spPr>
          <a:xfrm flipH="1">
            <a:off x="4836160" y="861999"/>
            <a:ext cx="433493" cy="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CB28163B-06B3-7E88-ABA5-3F4E0E7DD9F1}"/>
              </a:ext>
            </a:extLst>
          </p:cNvPr>
          <p:cNvSpPr txBox="1"/>
          <p:nvPr/>
        </p:nvSpPr>
        <p:spPr>
          <a:xfrm>
            <a:off x="2958257" y="616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412 x 40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CE3A5A5-118C-25C5-1DAA-4439CA65277A}"/>
              </a:ext>
            </a:extLst>
          </p:cNvPr>
          <p:cNvSpPr txBox="1"/>
          <p:nvPr/>
        </p:nvSpPr>
        <p:spPr>
          <a:xfrm>
            <a:off x="888526" y="6087283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footer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3787290D-564A-2DBC-5B34-CF57B4396B77}"/>
              </a:ext>
            </a:extLst>
          </p:cNvPr>
          <p:cNvSpPr txBox="1"/>
          <p:nvPr/>
        </p:nvSpPr>
        <p:spPr>
          <a:xfrm>
            <a:off x="1768884" y="608693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412 x 50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835355CA-0475-48EB-1F71-816DE7582892}"/>
              </a:ext>
            </a:extLst>
          </p:cNvPr>
          <p:cNvSpPr/>
          <p:nvPr/>
        </p:nvSpPr>
        <p:spPr>
          <a:xfrm>
            <a:off x="772159" y="1237230"/>
            <a:ext cx="4294293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747</a:t>
            </a: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7061FB06-E530-3675-9745-D0172CADE316}"/>
              </a:ext>
            </a:extLst>
          </p:cNvPr>
          <p:cNvSpPr/>
          <p:nvPr/>
        </p:nvSpPr>
        <p:spPr>
          <a:xfrm>
            <a:off x="772159" y="1615458"/>
            <a:ext cx="4294293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777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A5AB963A-D57F-1602-9416-443EA94A7295}"/>
              </a:ext>
            </a:extLst>
          </p:cNvPr>
          <p:cNvSpPr/>
          <p:nvPr/>
        </p:nvSpPr>
        <p:spPr>
          <a:xfrm>
            <a:off x="772158" y="1990539"/>
            <a:ext cx="4294293" cy="37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>
                <a:solidFill>
                  <a:schemeClr val="tx1"/>
                </a:solidFill>
              </a:rPr>
              <a:t>787</a:t>
            </a:r>
          </a:p>
        </p:txBody>
      </p:sp>
      <p:sp>
        <p:nvSpPr>
          <p:cNvPr id="33" name="Nuoli: Alas 32">
            <a:extLst>
              <a:ext uri="{FF2B5EF4-FFF2-40B4-BE49-F238E27FC236}">
                <a16:creationId xmlns:a16="http://schemas.microsoft.com/office/drawing/2014/main" id="{B328A73D-0E55-F132-8388-39E87300FC22}"/>
              </a:ext>
            </a:extLst>
          </p:cNvPr>
          <p:cNvSpPr/>
          <p:nvPr/>
        </p:nvSpPr>
        <p:spPr>
          <a:xfrm>
            <a:off x="4836160" y="2131515"/>
            <a:ext cx="128692" cy="14210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Nuoli: Alas 33">
            <a:extLst>
              <a:ext uri="{FF2B5EF4-FFF2-40B4-BE49-F238E27FC236}">
                <a16:creationId xmlns:a16="http://schemas.microsoft.com/office/drawing/2014/main" id="{B530A314-D583-6829-BC49-C4446062D12E}"/>
              </a:ext>
            </a:extLst>
          </p:cNvPr>
          <p:cNvSpPr/>
          <p:nvPr/>
        </p:nvSpPr>
        <p:spPr>
          <a:xfrm>
            <a:off x="4831646" y="1726406"/>
            <a:ext cx="128692" cy="14210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Nuoli: Alas 34">
            <a:extLst>
              <a:ext uri="{FF2B5EF4-FFF2-40B4-BE49-F238E27FC236}">
                <a16:creationId xmlns:a16="http://schemas.microsoft.com/office/drawing/2014/main" id="{F3E8CF87-2214-D788-C995-50A8ADDE4E91}"/>
              </a:ext>
            </a:extLst>
          </p:cNvPr>
          <p:cNvSpPr/>
          <p:nvPr/>
        </p:nvSpPr>
        <p:spPr>
          <a:xfrm>
            <a:off x="4831646" y="1351325"/>
            <a:ext cx="128692" cy="142108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7218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1F1AE58B-BAC9-BFFD-8904-BEE942AD7B9B}"/>
              </a:ext>
            </a:extLst>
          </p:cNvPr>
          <p:cNvSpPr txBox="1"/>
          <p:nvPr/>
        </p:nvSpPr>
        <p:spPr>
          <a:xfrm>
            <a:off x="4895992" y="0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Mobile (412 x 915 75%)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04C471E-ADA0-26D1-31A0-F523B6866DB2}"/>
              </a:ext>
            </a:extLst>
          </p:cNvPr>
          <p:cNvSpPr/>
          <p:nvPr/>
        </p:nvSpPr>
        <p:spPr>
          <a:xfrm>
            <a:off x="772159" y="457198"/>
            <a:ext cx="4294293" cy="6999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151E07C-D3F1-0F00-BB19-1E3FB7C384C7}"/>
              </a:ext>
            </a:extLst>
          </p:cNvPr>
          <p:cNvSpPr txBox="1"/>
          <p:nvPr/>
        </p:nvSpPr>
        <p:spPr>
          <a:xfrm>
            <a:off x="836047" y="597494"/>
            <a:ext cx="2237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i-FI" dirty="0"/>
              <a:t>Aircraft Manufactures</a:t>
            </a:r>
            <a:endParaRPr lang="fi-FI" dirty="0">
              <a:latin typeface="+mj-lt"/>
            </a:endParaRP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10E48643-B5F7-719E-3B35-A5C9447D99B2}"/>
              </a:ext>
            </a:extLst>
          </p:cNvPr>
          <p:cNvSpPr/>
          <p:nvPr/>
        </p:nvSpPr>
        <p:spPr>
          <a:xfrm>
            <a:off x="772160" y="5946987"/>
            <a:ext cx="4294292" cy="649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53F26539-68C0-33CA-5D3B-DC8694F3E777}"/>
              </a:ext>
            </a:extLst>
          </p:cNvPr>
          <p:cNvSpPr/>
          <p:nvPr/>
        </p:nvSpPr>
        <p:spPr>
          <a:xfrm>
            <a:off x="4463627" y="597494"/>
            <a:ext cx="501225" cy="3642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D3691275-215A-CB9C-9532-DAFC83D20B6A}"/>
              </a:ext>
            </a:extLst>
          </p:cNvPr>
          <p:cNvSpPr txBox="1"/>
          <p:nvPr/>
        </p:nvSpPr>
        <p:spPr>
          <a:xfrm>
            <a:off x="5269653" y="677333"/>
            <a:ext cx="19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Hampurilaisvalikko</a:t>
            </a:r>
          </a:p>
        </p:txBody>
      </p: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3664AA96-1594-7834-2F30-A71BAB100DFB}"/>
              </a:ext>
            </a:extLst>
          </p:cNvPr>
          <p:cNvCxnSpPr>
            <a:stCxn id="16" idx="1"/>
          </p:cNvCxnSpPr>
          <p:nvPr/>
        </p:nvCxnSpPr>
        <p:spPr>
          <a:xfrm flipH="1">
            <a:off x="4836160" y="861999"/>
            <a:ext cx="433493" cy="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CB28163B-06B3-7E88-ABA5-3F4E0E7DD9F1}"/>
              </a:ext>
            </a:extLst>
          </p:cNvPr>
          <p:cNvSpPr txBox="1"/>
          <p:nvPr/>
        </p:nvSpPr>
        <p:spPr>
          <a:xfrm>
            <a:off x="2958257" y="6160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412 x 40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CE3A5A5-118C-25C5-1DAA-4439CA65277A}"/>
              </a:ext>
            </a:extLst>
          </p:cNvPr>
          <p:cNvSpPr txBox="1"/>
          <p:nvPr/>
        </p:nvSpPr>
        <p:spPr>
          <a:xfrm>
            <a:off x="888526" y="6087283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footer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3787290D-564A-2DBC-5B34-CF57B4396B77}"/>
              </a:ext>
            </a:extLst>
          </p:cNvPr>
          <p:cNvSpPr txBox="1"/>
          <p:nvPr/>
        </p:nvSpPr>
        <p:spPr>
          <a:xfrm>
            <a:off x="1768884" y="608693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412 x 50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43D6051C-ECCE-99E2-7099-3D3F114A0326}"/>
              </a:ext>
            </a:extLst>
          </p:cNvPr>
          <p:cNvSpPr/>
          <p:nvPr/>
        </p:nvSpPr>
        <p:spPr>
          <a:xfrm>
            <a:off x="772159" y="1331520"/>
            <a:ext cx="4294293" cy="15188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400" dirty="0">
                <a:solidFill>
                  <a:schemeClr val="tx1"/>
                </a:solidFill>
              </a:rPr>
              <a:t>Pictures:</a:t>
            </a:r>
          </a:p>
          <a:p>
            <a:r>
              <a:rPr lang="fi-FI" sz="1400" dirty="0">
                <a:solidFill>
                  <a:schemeClr val="tx1"/>
                </a:solidFill>
              </a:rPr>
              <a:t>Link </a:t>
            </a:r>
          </a:p>
          <a:p>
            <a:r>
              <a:rPr lang="fi-FI" sz="1400" dirty="0">
                <a:solidFill>
                  <a:schemeClr val="tx1"/>
                </a:solidFill>
              </a:rPr>
              <a:t>Link</a:t>
            </a:r>
          </a:p>
          <a:p>
            <a:r>
              <a:rPr lang="fi-FI" sz="1400" dirty="0">
                <a:solidFill>
                  <a:schemeClr val="tx1"/>
                </a:solidFill>
              </a:rPr>
              <a:t>Link</a:t>
            </a:r>
          </a:p>
          <a:p>
            <a:r>
              <a:rPr lang="fi-FI" sz="1400" dirty="0">
                <a:solidFill>
                  <a:schemeClr val="tx1"/>
                </a:solidFill>
              </a:rPr>
              <a:t>Link</a:t>
            </a:r>
          </a:p>
          <a:p>
            <a:r>
              <a:rPr lang="fi-FI" sz="1400" dirty="0">
                <a:solidFill>
                  <a:schemeClr val="tx1"/>
                </a:solidFill>
              </a:rPr>
              <a:t>Link</a:t>
            </a:r>
          </a:p>
          <a:p>
            <a:r>
              <a:rPr lang="fi-FI" sz="1400" dirty="0">
                <a:solidFill>
                  <a:schemeClr val="tx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65851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c06c79-33f1-40a1-9c0d-183c752101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E70F53BAEE102644B74156419EE3FD2E" ma:contentTypeVersion="11" ma:contentTypeDescription="Luo uusi asiakirja." ma:contentTypeScope="" ma:versionID="2429088cffffddf0bd58e61f256b1581">
  <xsd:schema xmlns:xsd="http://www.w3.org/2001/XMLSchema" xmlns:xs="http://www.w3.org/2001/XMLSchema" xmlns:p="http://schemas.microsoft.com/office/2006/metadata/properties" xmlns:ns3="34c06c79-33f1-40a1-9c0d-183c7521014f" xmlns:ns4="04211b15-8d9e-4fb1-9d29-5582c7d6341b" targetNamespace="http://schemas.microsoft.com/office/2006/metadata/properties" ma:root="true" ma:fieldsID="95e0801b7cebf1670993f505843d2022" ns3:_="" ns4:_="">
    <xsd:import namespace="34c06c79-33f1-40a1-9c0d-183c7521014f"/>
    <xsd:import namespace="04211b15-8d9e-4fb1-9d29-5582c7d634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6c79-33f1-40a1-9c0d-183c75210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11b15-8d9e-4fb1-9d29-5582c7d6341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DE93EE-0828-49F0-9AFE-1625FB890EAE}">
  <ds:schemaRefs>
    <ds:schemaRef ds:uri="http://schemas.microsoft.com/office/2006/metadata/properties"/>
    <ds:schemaRef ds:uri="04211b15-8d9e-4fb1-9d29-5582c7d6341b"/>
    <ds:schemaRef ds:uri="http://purl.org/dc/dcmitype/"/>
    <ds:schemaRef ds:uri="34c06c79-33f1-40a1-9c0d-183c7521014f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F3C78B-101A-4805-B663-375A0AD024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06c79-33f1-40a1-9c0d-183c7521014f"/>
    <ds:schemaRef ds:uri="04211b15-8d9e-4fb1-9d29-5582c7d634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FE3D80-57D8-4C4A-A70E-F5DA92046A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216</Words>
  <Application>Microsoft Office PowerPoint</Application>
  <PresentationFormat>Laajakuva</PresentationFormat>
  <Paragraphs>89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Frans Puranen</dc:creator>
  <cp:lastModifiedBy>Frans Puranen</cp:lastModifiedBy>
  <cp:revision>1</cp:revision>
  <dcterms:created xsi:type="dcterms:W3CDTF">2023-05-05T10:19:31Z</dcterms:created>
  <dcterms:modified xsi:type="dcterms:W3CDTF">2023-05-19T06:28:10Z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0x010100E70F53BAEE102644B74156419EE3FD2E</vt:lpwstr>
  </property>
</Properties>
</file>