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86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7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Virtual Doctor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&amp;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AI-powered web app for preliminary health assessment</a:t>
            </a:r>
          </a:p>
          <a:p>
            <a:r>
              <a:t>Uses symptoms and medical images</a:t>
            </a:r>
          </a:p>
          <a:p>
            <a:r>
              <a:t>Built with Streamlit and Google Gemini AI</a:t>
            </a:r>
          </a:p>
          <a:p>
            <a:r>
              <a:t>Not a substitute for professional diagnosis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Streamlit - Web interface and layout</a:t>
            </a:r>
          </a:p>
          <a:p>
            <a:r>
              <a:t>Google Generative AI - AI model integration</a:t>
            </a:r>
          </a:p>
          <a:p>
            <a:r>
              <a:t>Pillow - Image processing</a:t>
            </a:r>
          </a:p>
          <a:p>
            <a:r>
              <a:t>Base64 &amp; IO - Image encoding/stream handling</a:t>
            </a:r>
          </a:p>
          <a:p>
            <a:r>
              <a:t>HTML Components - Clipboard &amp; drag-and-drop image input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Symptom-based health analysis</a:t>
            </a:r>
          </a:p>
          <a:p>
            <a:r>
              <a:t>Multimodal image analysis (upload, paste, drag-drop)</a:t>
            </a:r>
          </a:p>
          <a:p>
            <a:r>
              <a:t>Structured AI responses</a:t>
            </a:r>
          </a:p>
          <a:p>
            <a:r>
              <a:t>Conversational memory</a:t>
            </a:r>
          </a:p>
          <a:p>
            <a:r>
              <a:t>Medical safeguards and disclaimers</a:t>
            </a:r>
          </a:p>
          <a:p>
            <a:r>
              <a:t>User-friendly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Frontend/backend with Streamlit</a:t>
            </a:r>
          </a:p>
          <a:p>
            <a:r>
              <a:t>Gemini 2.0 Flash model for AI</a:t>
            </a:r>
          </a:p>
          <a:p>
            <a:r>
              <a:t>Session state for chat memory</a:t>
            </a:r>
          </a:p>
          <a:p>
            <a:r>
              <a:t>Client-side JS for enhanced image handling</a:t>
            </a:r>
          </a:p>
          <a:p>
            <a:r>
              <a:t>Cloud-based API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Gemini 2.0 Flash model with multi-turn context</a:t>
            </a:r>
          </a:p>
          <a:p>
            <a:r>
              <a:t>Handles text + image input</a:t>
            </a:r>
          </a:p>
          <a:p>
            <a:r>
              <a:t>Structured health response generated</a:t>
            </a:r>
          </a:p>
          <a:p>
            <a:r>
              <a:t>No permanent user data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Triage tool for common symptoms</a:t>
            </a:r>
          </a:p>
          <a:p>
            <a:r>
              <a:t>Educational health tool</a:t>
            </a:r>
          </a:p>
          <a:p>
            <a:r>
              <a:t>Cannot diagnose or access personal records</a:t>
            </a:r>
          </a:p>
          <a:p>
            <a:r>
              <a:t>Limited to training data knowledge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Telemedicine platform integration</a:t>
            </a:r>
          </a:p>
          <a:p>
            <a:r>
              <a:t>Multi-language support</a:t>
            </a:r>
          </a:p>
          <a:p>
            <a:r>
              <a:t>Advanced medical imaging analysis</a:t>
            </a:r>
          </a:p>
          <a:p>
            <a:r>
              <a:t>Health monitoring device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3.7+</a:t>
            </a:r>
          </a:p>
          <a:p>
            <a:r>
              <a:t>Streamlit 1.10+</a:t>
            </a:r>
          </a:p>
          <a:p>
            <a:r>
              <a:t>Google Generative AI API key</a:t>
            </a:r>
          </a:p>
          <a:p>
            <a:r>
              <a:t>Internet-enabled web browser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</TotalTime>
  <Words>203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AI Virtual Doctor</vt:lpstr>
      <vt:lpstr>Project Abstract</vt:lpstr>
      <vt:lpstr>Key Technologies</vt:lpstr>
      <vt:lpstr>Core Features</vt:lpstr>
      <vt:lpstr>System Architecture</vt:lpstr>
      <vt:lpstr>AI Model &amp; Data Flow</vt:lpstr>
      <vt:lpstr>Use Cases &amp; Limitations</vt:lpstr>
      <vt:lpstr>Future Enhancements</vt:lpstr>
      <vt:lpstr>Technical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2025-03-29T16:42:52Z</dcterms:modified>
  <cp:category/>
</cp:coreProperties>
</file>