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APK Analyzer: A Comprehensive Tool for Android Application Security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Overview, Features, Architecture, and Benefits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Advanced, lightweight tool for Android APK security assessment.</a:t>
            </a:r>
          </a:p>
          <a:p>
            <a:r>
              <a:t>- Empowers researchers, developers, and users without deep technical knowledge.</a:t>
            </a:r>
          </a:p>
          <a:p>
            <a:r>
              <a:t>- Performs static analysis: bytecode, permissions, and API behavior.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- 1. Opcode-Based Analysis: Detects obfuscation &amp; suspicious code patterns.</a:t>
            </a:r>
          </a:p>
          <a:p>
            <a:r>
              <a:t>- 2. Permission Risk Assessment: Flags excessive or high-risk permissions.</a:t>
            </a:r>
          </a:p>
          <a:p>
            <a:r>
              <a:t>- 3. Sensitive API Detection: Identifies calls to risky functions like SMS, location, exec().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It’s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 reviews are time-consuming and complex.</a:t>
            </a:r>
          </a:p>
          <a:p>
            <a:r>
              <a:t>- Static analysis is safe, fast, and efficient.</a:t>
            </a:r>
          </a:p>
          <a:p>
            <a:r>
              <a:t>- Provides transparent, explainable, visual results.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Groups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Security Researchers: Quick malware triage, custom rule building.</a:t>
            </a:r>
          </a:p>
          <a:p>
            <a:r>
              <a:t>- Developers: Pre-release audits and third-party library checks.</a:t>
            </a:r>
          </a:p>
          <a:p>
            <a:r>
              <a:t>- End Users: Pre-install evaluation via color-coded risks.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Python-based with these key libraries:</a:t>
            </a:r>
          </a:p>
          <a:p>
            <a:r>
              <a:t>- - zipfile: APK extraction</a:t>
            </a:r>
          </a:p>
          <a:p>
            <a:r>
              <a:t>- - pandas, collections: Data processing</a:t>
            </a:r>
          </a:p>
          <a:p>
            <a:r>
              <a:t>- - matplotlib: Visualization</a:t>
            </a:r>
          </a:p>
          <a:p>
            <a:r>
              <a:t>- - tkinter: GUI, ScrolledText, Treeview</a:t>
            </a:r>
          </a:p>
          <a:p>
            <a:r>
              <a:t>- - webbrowser, CSV &amp; HTML generation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✅ No need for root or emulators</a:t>
            </a:r>
          </a:p>
          <a:p>
            <a:r>
              <a:t>- ✅ Multi-threaded and responsive</a:t>
            </a:r>
          </a:p>
          <a:p>
            <a:r>
              <a:t>- ✅ Color-coded GUI and visual feedback</a:t>
            </a:r>
          </a:p>
          <a:p>
            <a:r>
              <a:t>- ✅ Exportable reports (HTML, CSV)</a:t>
            </a:r>
          </a:p>
          <a:p>
            <a:r>
              <a:t>- ✅ Offline use with strong privacy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⚡ Fast and lightweight</a:t>
            </a:r>
          </a:p>
          <a:p>
            <a:r>
              <a:t>- 🔍 Explainable and transparent</a:t>
            </a:r>
          </a:p>
          <a:p>
            <a:r>
              <a:t>- 🛠️ Extensible and modular</a:t>
            </a:r>
          </a:p>
          <a:p>
            <a:r>
              <a:t>- 🔒 Secure and offline-capable</a:t>
            </a:r>
          </a:p>
          <a:p>
            <a:r>
              <a:t>- 🌐 Suitable for all user types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Bridges the gap between technical tools and user-friendly applications.</a:t>
            </a:r>
          </a:p>
          <a:p>
            <a:r>
              <a:t>- Supports developers, researchers, and privacy-aware users.</a:t>
            </a:r>
          </a:p>
          <a:p>
            <a:r>
              <a:t>- A scalable, future-ready solution for evolving Android security needs.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