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07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122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273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286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06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75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9060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2984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74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35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8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6071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9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9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96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8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7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 dirty="0"/>
              <a:t>Bone Cancer Detection System: Expanded Abstract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AI-powered system for bone cancer detection using X-ray images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Bone Cancer Detection System is an innovative AI-powered tool to assist in the early detection of bone cancer, providing value in resource-constrained settings. With continuous improvements, clinical validation, and regulatory approval, it has the potential to significantly enhance early detection rates and improve patient outcomes.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The Bone Cancer Detection System is a desktop application developed with a primary goal of aiding healthcare professionals in the early detection of bone cancer through advanced image analysis. Leveraging Google's Gemini AI technology, the system analyzes X-ray images of bones to identify potential signs of cancerous growths or abnormalities. The application serves as a Computer-Aided Detection (CAD) tool that assists in the preliminary screening of patients, allowing medical professionals to make informed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**Programming Language**: Python 3.x</a:t>
            </a:r>
          </a:p>
          <a:p>
            <a:r>
              <a:t>- **GUI Framework**: Tkinter</a:t>
            </a:r>
          </a:p>
          <a:p>
            <a:r>
              <a:t>- **Image Processing**: Pillow (PIL)</a:t>
            </a:r>
          </a:p>
          <a:p>
            <a:r>
              <a:t>- **AI Integration**: Google's Gemini 2.0 Flash API</a:t>
            </a:r>
          </a:p>
          <a:p>
            <a:r>
              <a:t>- **Additional Libraries**:</a:t>
            </a:r>
          </a:p>
          <a:p>
            <a:r>
              <a:t>  - `requests`, `base64`, `json`, `io`, `numpy`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1. **Image Upload**: Users load X-ray images.</a:t>
            </a:r>
          </a:p>
          <a:p>
            <a:r>
              <a:t>2. **Image Processing**: Pre-process the image for AI analysis.</a:t>
            </a:r>
          </a:p>
          <a:p>
            <a:r>
              <a:t>3. **AI Analysis**: Send to Google's Gemini AI for evaluation.</a:t>
            </a:r>
          </a:p>
          <a:p>
            <a:r>
              <a:t>4. **Results Presentation**: Display results including detection status, confidence, findings, and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**Preliminary Screening**: Screening X-rays for potential cancer signs.</a:t>
            </a:r>
          </a:p>
          <a:p>
            <a:r>
              <a:t>- **Second Opinion Tool**: Assisting in confirming diagnoses.</a:t>
            </a:r>
          </a:p>
          <a:p>
            <a:r>
              <a:t>- **Remote Healthcare**: Providing diagnostic support in underserved areas.</a:t>
            </a:r>
          </a:p>
          <a:p>
            <a:r>
              <a:t>- **Educational Tool**: Training medical students in bone cancer detection.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1. **Accessibility**: Available from any location with internet.</a:t>
            </a:r>
          </a:p>
          <a:p>
            <a:r>
              <a:t>2. **User-Friendly Interface**: Minimal training required.</a:t>
            </a:r>
          </a:p>
          <a:p>
            <a:r>
              <a:t>3. **Rapid Results**: Quick feedback for timely decision-making.</a:t>
            </a:r>
          </a:p>
          <a:p>
            <a:r>
              <a:t>4. **Standardized Evaluation**: Consistent image analysis criteria.</a:t>
            </a:r>
          </a:p>
          <a:p>
            <a:r>
              <a:t>5. **Flexibility**: Easily adaptable to detect other bone diseases.</a:t>
            </a:r>
          </a:p>
          <a:p>
            <a:r>
              <a:t>6. **Cost-Effective**: Reduces reliance on immediate specialist consultation.</a:t>
            </a:r>
          </a:p>
          <a:p>
            <a:r>
              <a:t>7. **Scalability**: Can scale to handle larger volumes of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1. **Not a Replacement for Professional Diagnosis**: Cannot replace radiologists' expertise.</a:t>
            </a:r>
          </a:p>
          <a:p>
            <a:r>
              <a:t>2. **API Dependency**: Requires a stable internet connection.</a:t>
            </a:r>
          </a:p>
          <a:p>
            <a:r>
              <a:t>3. **Accuracy Constraints**: Dependent on input image quality and AI model's capabilities.</a:t>
            </a:r>
          </a:p>
          <a:p>
            <a:r>
              <a:t>4. **Lack of Regulatory Approval**: Not FDA-approved.</a:t>
            </a:r>
          </a:p>
          <a:p>
            <a:r>
              <a:t>5. **Security Considerations**: Transmitting sensitive data.</a:t>
            </a:r>
          </a:p>
          <a:p>
            <a:r>
              <a:t>6. **Response Format Variability**: May require adjustments to parsing logic.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**Data Privacy**: Ensure encryption and data protection.</a:t>
            </a:r>
          </a:p>
          <a:p>
            <a:r>
              <a:t>- **Medical Validation**: Clinical trials required for validation.</a:t>
            </a:r>
          </a:p>
          <a:p>
            <a:r>
              <a:t>- **Error Handling**: Implement robust error handling mechanisms.</a:t>
            </a:r>
          </a:p>
          <a:p>
            <a:r>
              <a:t>- **Alternative AI Models**: Possible integration with other models.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**Clinical Validation and Regulatory Approval**: Obtain regulatory approval.</a:t>
            </a:r>
          </a:p>
          <a:p>
            <a:r>
              <a:t>- **Integration with Medical Systems**: Integrate with HIS and EHR systems.</a:t>
            </a:r>
          </a:p>
          <a:p>
            <a:r>
              <a:t>- **AI Model Improvement**: Regular updates for better accuracy.</a:t>
            </a:r>
          </a:p>
          <a:p>
            <a:r>
              <a:t>- **Mobile App Version**: Develop a mobile version for increased accessibility.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584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Bone Cancer Detection System: Expanded Abstract</vt:lpstr>
      <vt:lpstr>Overview</vt:lpstr>
      <vt:lpstr>Technology Stack</vt:lpstr>
      <vt:lpstr>Functionality</vt:lpstr>
      <vt:lpstr>Use Cases</vt:lpstr>
      <vt:lpstr>Advantages</vt:lpstr>
      <vt:lpstr>Limitations</vt:lpstr>
      <vt:lpstr>Implementation Considerations</vt:lpstr>
      <vt:lpstr>Future Development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Harish Saravanan</cp:lastModifiedBy>
  <cp:revision>2</cp:revision>
  <dcterms:created xsi:type="dcterms:W3CDTF">2013-01-27T09:14:16Z</dcterms:created>
  <dcterms:modified xsi:type="dcterms:W3CDTF">2025-04-01T15:00:34Z</dcterms:modified>
  <cp:category/>
</cp:coreProperties>
</file>