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97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8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0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3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893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8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9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7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4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2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Classroom Attendance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Innovative Solution for Attendance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The Classroom Attendance Management System is an innovative and user-friendly desktop application designed to simplify the process of recording, tracking, and managing student attendance in educational institutions. </a:t>
            </a:r>
          </a:p>
          <a:p>
            <a:r>
              <a:t>By merging traditional classroom seating arrangements with digital technology, this system allows instructors to mark attendance intuitively by clicking on student seats, reducing administrative overhead and minimizing errors. </a:t>
            </a:r>
          </a:p>
          <a:p>
            <a:r>
              <a:t>The system also features advanced data analysis and reporting capabilities, offering a more efficient and accurate approach to attendance management.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Educational institutions face numerous challenges in efficiently managing student attendance, with traditional manual systems often leading to errors, inefficiencies, and time wastage. </a:t>
            </a:r>
          </a:p>
          <a:p>
            <a:r>
              <a:t>The Classroom Attendance Management System addresses these challenges by providing a streamlined solution that bridges the physical and digital worlds. </a:t>
            </a:r>
          </a:p>
          <a:p>
            <a:r>
              <a:t>Through its user-centric design, it ensures that educators can focus more on teaching and less on administrative tasks, contributing to a better learning environment.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r>
              <a:t>- Visual Seating-Based Attendance: Mark attendance by selecting the corresponding seat.</a:t>
            </a:r>
          </a:p>
          <a:p>
            <a:r>
              <a:t>- Dual-Mode Attendance Tracking: Choose between seating-based or list-based views.</a:t>
            </a:r>
          </a:p>
          <a:p>
            <a:r>
              <a:t>- Date Selection and Synchronization: Integrated calendar widget for date selection.</a:t>
            </a:r>
          </a:p>
          <a:p>
            <a:r>
              <a:t>- Excel Export: Generate detailed attendance reports in Excel format.</a:t>
            </a:r>
          </a:p>
          <a:p>
            <a:r>
              <a:t>- Attendance Statistics and Analysis: Track trends and percentage attendance.</a:t>
            </a:r>
          </a:p>
          <a:p>
            <a:r>
              <a:t>- Bulk Operations: Mark all students present or absent with a single click.</a:t>
            </a:r>
          </a:p>
          <a:p>
            <a:r>
              <a:t>- Student Profile Management: Access student details and attendance history.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- Enhanced Usability: Intuitive design and visual representation.</a:t>
            </a:r>
          </a:p>
          <a:p>
            <a:r>
              <a:t>- Time Efficiency: Reduces time spent on administrative tasks.</a:t>
            </a:r>
          </a:p>
          <a:p>
            <a:r>
              <a:t>- Improved Accuracy: Reliable attendance record with visual confirmation.</a:t>
            </a:r>
          </a:p>
          <a:p>
            <a:r>
              <a:t>- Advanced Reporting: In-depth analytics on student attendance patterns.</a:t>
            </a:r>
          </a:p>
          <a:p>
            <a:r>
              <a:t>- Cross-Platform Compatibility: Works on Windows, macOS, and Linux.</a:t>
            </a:r>
          </a:p>
          <a:p>
            <a:r>
              <a:t>- Offline Capability: Functions without internet connection.</a:t>
            </a:r>
          </a:p>
          <a:p>
            <a:r>
              <a:t>- Data Portability: Export attendance data for sharing and management.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Modular Architecture: Easy to maintain and extend.</a:t>
            </a:r>
          </a:p>
          <a:p>
            <a:r>
              <a:t>- Extensive Use of Python Libraries: Leverages pandas, openpyxl, and Tkinter.</a:t>
            </a:r>
          </a:p>
          <a:p>
            <a:r>
              <a:t>- Minimal System Requirements: Lightweight and runs smoothly on standard hardware.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Database Integration: Better data persistence and multi-user support.</a:t>
            </a:r>
          </a:p>
          <a:p>
            <a:r>
              <a:t>- Mobile Application: Develop a mobile app for on-the-go attendance marking.</a:t>
            </a:r>
          </a:p>
          <a:p>
            <a:r>
              <a:t>- Biometric Authentication: Prevent proxy attendance using biometric verification.</a:t>
            </a:r>
          </a:p>
          <a:p>
            <a:r>
              <a:t>- Advanced Statistical Tools: Enhance analysis with predictive tools.</a:t>
            </a:r>
          </a:p>
          <a:p>
            <a:r>
              <a:t>- API Services: Create RESTful APIs for integration with other systems.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The Classroom Attendance Management System is a powerful, flexible, and easy-to-use solution for managing student attendance in educational institutions. </a:t>
            </a:r>
          </a:p>
          <a:p>
            <a:r>
              <a:t>By combining intuitive design with advanced data management and reporting capabilities, the system addresses many of the pain points associated with traditional attendance tracking.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</TotalTime>
  <Words>490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Classroom Attendance Management System</vt:lpstr>
      <vt:lpstr>Abstract</vt:lpstr>
      <vt:lpstr>Introduction</vt:lpstr>
      <vt:lpstr>Core Features</vt:lpstr>
      <vt:lpstr>Advantages and Benefits</vt:lpstr>
      <vt:lpstr>Technical Advantages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Harish Saravanan</cp:lastModifiedBy>
  <cp:revision>2</cp:revision>
  <dcterms:created xsi:type="dcterms:W3CDTF">2013-01-27T09:14:16Z</dcterms:created>
  <dcterms:modified xsi:type="dcterms:W3CDTF">2025-04-01T15:35:18Z</dcterms:modified>
  <cp:category/>
</cp:coreProperties>
</file>