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2925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58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3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38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9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4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3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0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9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8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Fraud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Abstract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hybrid Credit Card Fraud Detection System using Machine Learning and Rule-Based Checks.</a:t>
            </a:r>
          </a:p>
          <a:p>
            <a:r>
              <a:t>Built with Python and Tkinter GUI, it analyzes anonymized transaction data to flag fraud.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Random Forest Classifier</a:t>
            </a:r>
          </a:p>
          <a:p>
            <a:r>
              <a:t>- Trained on anonymized (PCA-based) V1–V28 features</a:t>
            </a:r>
          </a:p>
          <a:p>
            <a:r>
              <a:t>- Includes transaction Amount and Class (0 or 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</a:t>
            </a:r>
          </a:p>
          <a:p>
            <a:r>
              <a:t>2. Model Training &amp; Evaluation</a:t>
            </a:r>
          </a:p>
          <a:p>
            <a:r>
              <a:t>3. Fraud Prediction</a:t>
            </a:r>
          </a:p>
          <a:p>
            <a:r>
              <a:t>4. Rule-Based Verification</a:t>
            </a:r>
          </a:p>
          <a:p>
            <a:r>
              <a:t>5. GUI Interface</a:t>
            </a:r>
          </a:p>
          <a:p>
            <a:r>
              <a:t>6. Visualization with Matplotlib/Seaborn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training and evaluation UI</a:t>
            </a:r>
          </a:p>
          <a:p>
            <a:r>
              <a:t>- Predict individual transactions</a:t>
            </a:r>
          </a:p>
          <a:p>
            <a:r>
              <a:t>- Rule-based fraud checks</a:t>
            </a:r>
          </a:p>
          <a:p>
            <a:r>
              <a:t>- Save/load models</a:t>
            </a:r>
          </a:p>
          <a:p>
            <a:r>
              <a:t>- Visual feedback (confusion matrix)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Packages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pandas, numpy: Data handling</a:t>
            </a:r>
          </a:p>
          <a:p>
            <a:r>
              <a:t>- scikit-learn: ML training &amp; evaluation</a:t>
            </a:r>
          </a:p>
          <a:p>
            <a:r>
              <a:t>- matplotlib, seaborn: Visualization</a:t>
            </a:r>
          </a:p>
          <a:p>
            <a:r>
              <a:t>- tkinter: GUI</a:t>
            </a:r>
          </a:p>
          <a:p>
            <a:r>
              <a:t>- pickle: Model persistence</a:t>
            </a:r>
          </a:p>
          <a:p>
            <a:r>
              <a:t>- io, sys: Stdout redirection in GUI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ML with heuristic rules for layered fraud detection.</a:t>
            </a:r>
          </a:p>
          <a:p>
            <a:r>
              <a:t>Ideal for education and real-time secure transaction monitoring.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</TotalTime>
  <Words>187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Credit Card Fraud Detection System</vt:lpstr>
      <vt:lpstr>Introduction</vt:lpstr>
      <vt:lpstr>System Overview</vt:lpstr>
      <vt:lpstr>How It Works</vt:lpstr>
      <vt:lpstr>Key Features</vt:lpstr>
      <vt:lpstr>Packages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Saravanan</cp:lastModifiedBy>
  <cp:revision>2</cp:revision>
  <dcterms:created xsi:type="dcterms:W3CDTF">2013-01-27T09:14:16Z</dcterms:created>
  <dcterms:modified xsi:type="dcterms:W3CDTF">2025-03-31T16:31:58Z</dcterms:modified>
  <cp:category/>
</cp:coreProperties>
</file>