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0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309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68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7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80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212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95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0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65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62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13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0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4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600" dirty="0"/>
              <a:t>Customer Churn Prediction with Dynamic Pricing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Python-Based Solution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 deployment and real-time prediction</a:t>
            </a:r>
          </a:p>
          <a:p>
            <a:r>
              <a:t>Advanced ML algorithms and time-series models</a:t>
            </a:r>
          </a:p>
          <a:p>
            <a:r>
              <a:t>Customer segmentation and A/B testing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Comprehensive decision support tool</a:t>
            </a:r>
          </a:p>
          <a:p>
            <a:r>
              <a:t>Transforms churn management into proactive strategy</a:t>
            </a:r>
          </a:p>
          <a:p>
            <a:r>
              <a:t>Enhances customer experience and profitability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Python-based app for churn prediction and dynamic pricing</a:t>
            </a:r>
          </a:p>
          <a:p>
            <a:r>
              <a:t>Combines ML, pricing analytics, and UI for business decision-making</a:t>
            </a:r>
          </a:p>
          <a:p>
            <a:r>
              <a:t>Addresses churn proactively with personalized pricing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 retention is cheaper than acquisition</a:t>
            </a:r>
          </a:p>
          <a:p>
            <a:r>
              <a:t>Lack of tools to identify at-risk customers</a:t>
            </a:r>
          </a:p>
          <a:p>
            <a:r>
              <a:t>Static pricing ignores customer risk and value differences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Predictive component using machine learning</a:t>
            </a:r>
          </a:p>
          <a:p>
            <a:r>
              <a:t>Prescriptive component with dynamic pricing strategies</a:t>
            </a:r>
          </a:p>
          <a:p>
            <a:r>
              <a:t>Visualization and UI for non-technical users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upload, preview, and visualization</a:t>
            </a:r>
          </a:p>
          <a:p>
            <a:r>
              <a:t>Churn prediction with risk scoring</a:t>
            </a:r>
          </a:p>
          <a:p>
            <a:r>
              <a:t>Dynamic pricing engine</a:t>
            </a:r>
          </a:p>
          <a:p>
            <a:r>
              <a:t>Interactive and user-friendly UI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Python, Pandas, NumPy, Scikit-learn</a:t>
            </a:r>
          </a:p>
          <a:p>
            <a:r>
              <a:t>Tkinter GUI with Matplotlib and Seaborn</a:t>
            </a:r>
          </a:p>
          <a:p>
            <a:r>
              <a:t>Modular architecture with MVC principles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&amp;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Telecom, SaaS, Retail, Insurance, Healthcare</a:t>
            </a:r>
          </a:p>
          <a:p>
            <a:r>
              <a:t>Campaign targeting, pricing simulation, CRM 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Improved retention and revenue</a:t>
            </a:r>
          </a:p>
          <a:p>
            <a:r>
              <a:t>Personalized pricing for customer loyalty</a:t>
            </a:r>
          </a:p>
          <a:p>
            <a:r>
              <a:t>Faster, data-driven decision making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Modular, scalable, and extensible</a:t>
            </a:r>
          </a:p>
          <a:p>
            <a:r>
              <a:t>Support for batch predictions and APIs</a:t>
            </a:r>
          </a:p>
          <a:p>
            <a:r>
              <a:t>Easy integration with CRMs and external systems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213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Customer Churn Prediction with Dynamic Pricing</vt:lpstr>
      <vt:lpstr>Abstract</vt:lpstr>
      <vt:lpstr>Problem Statement</vt:lpstr>
      <vt:lpstr>Solution Overview</vt:lpstr>
      <vt:lpstr>Key Features</vt:lpstr>
      <vt:lpstr>Technical Stack</vt:lpstr>
      <vt:lpstr>Applications &amp; Use Cases</vt:lpstr>
      <vt:lpstr>Business Benefits</vt:lpstr>
      <vt:lpstr>Technical Design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Harish Saravanan</cp:lastModifiedBy>
  <cp:revision>2</cp:revision>
  <dcterms:created xsi:type="dcterms:W3CDTF">2013-01-27T09:14:16Z</dcterms:created>
  <dcterms:modified xsi:type="dcterms:W3CDTF">2025-04-03T14:02:33Z</dcterms:modified>
  <cp:category/>
</cp:coreProperties>
</file>