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16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615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1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777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024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9393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236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951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0958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872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6" y="2354670"/>
            <a:ext cx="6595533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642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309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957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77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618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246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85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656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8221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48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182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Library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Abstract and Overview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• Tabbed interface with Books, Members, and Borrowing sections.</a:t>
            </a:r>
          </a:p>
          <a:p>
            <a:r>
              <a:t>• Uses SQLite for persistent, file-based storage.</a:t>
            </a:r>
          </a:p>
          <a:p>
            <a:r>
              <a:t>• Streamlines traditional manual library operations.</a:t>
            </a:r>
          </a:p>
          <a:p>
            <a:r>
              <a:t>• Centralized digital platform for improved record keeping.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/>
          </a:p>
          <a:p>
            <a:r>
              <a:t>• Book Management: Add/edit books, visual status indicators.</a:t>
            </a:r>
          </a:p>
          <a:p>
            <a:r>
              <a:t>• Member Management: Register and track members, account balances.</a:t>
            </a:r>
          </a:p>
          <a:p>
            <a:r>
              <a:t>• Borrowing: Issue/return books, fine calculation for late returns.</a:t>
            </a:r>
          </a:p>
          <a:p>
            <a:r>
              <a:t>• Fine System: Auto/manual fines, real-time payment tracking.</a:t>
            </a:r>
          </a:p>
          <a:p>
            <a:r>
              <a:t>• Interactive GUI: Tabs, treeviews, color-coded elements.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Technical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• Python Tkinter for GUI interface.</a:t>
            </a:r>
          </a:p>
          <a:p>
            <a:r>
              <a:t>• SQLite3 for local database management.</a:t>
            </a:r>
          </a:p>
          <a:p>
            <a:r>
              <a:t>• Datetime module for due date and fine calculations.</a:t>
            </a:r>
          </a:p>
          <a:p>
            <a:r>
              <a:t>• Simpledialog for user input modals.</a:t>
            </a:r>
          </a:p>
          <a:p>
            <a:r>
              <a:t>• Modular design for easy upgrades and extensions.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Usability and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• Ideal for schools, colleges, community libraries.</a:t>
            </a:r>
          </a:p>
          <a:p>
            <a:r>
              <a:t>• Minimal training required due to intuitive interface.</a:t>
            </a:r>
          </a:p>
          <a:p>
            <a:r>
              <a:t>• Pre-loaded sample data for instant demo.</a:t>
            </a:r>
          </a:p>
          <a:p>
            <a:r>
              <a:t>• Customizable and adaptable for diverse needs.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• Barcode scanner integration for book check-ins/outs.</a:t>
            </a:r>
          </a:p>
          <a:p>
            <a:r>
              <a:t>• Admin vs. staff roles for better access control.</a:t>
            </a:r>
          </a:p>
          <a:p>
            <a:r>
              <a:t>• Cloud syncing and remote access.</a:t>
            </a:r>
          </a:p>
          <a:p>
            <a:r>
              <a:t>• Advanced reporting and analytics tools.</a:t>
            </a:r>
          </a:p>
          <a:p>
            <a:r>
              <a:t>• Online catalog for patrons.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• Robust and practical solution for library operations.</a:t>
            </a:r>
          </a:p>
          <a:p>
            <a:r>
              <a:t>• User-friendly and scalable system.</a:t>
            </a:r>
          </a:p>
          <a:p>
            <a:r>
              <a:t>• Perfect learning tool for GUI and DBMS concepts in Python.</a:t>
            </a:r>
          </a:p>
          <a:p>
            <a:r>
              <a:t>• Ready for production and real-world use.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4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</TotalTime>
  <Words>268</Words>
  <Application>Microsoft Office PowerPoint</Application>
  <PresentationFormat>On-screen Show (4:3)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Garamond</vt:lpstr>
      <vt:lpstr>Organic</vt:lpstr>
      <vt:lpstr>Library Management System</vt:lpstr>
      <vt:lpstr>Overview</vt:lpstr>
      <vt:lpstr>Key Features</vt:lpstr>
      <vt:lpstr>Technical Implementation</vt:lpstr>
      <vt:lpstr>Usability and Applications</vt:lpstr>
      <vt:lpstr>Future Scope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Harish Saravanan</cp:lastModifiedBy>
  <cp:revision>2</cp:revision>
  <dcterms:created xsi:type="dcterms:W3CDTF">2013-01-27T09:14:16Z</dcterms:created>
  <dcterms:modified xsi:type="dcterms:W3CDTF">2025-04-01T16:19:00Z</dcterms:modified>
  <cp:category/>
</cp:coreProperties>
</file>