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16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408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07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1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6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5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03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240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87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11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96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34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Text Analyzer with Gemini 2.0 Flash Integration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desktop application combining local and AI-powered text analysis.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Planned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Multilingual support and advanced ML sentiment.</a:t>
            </a:r>
          </a:p>
          <a:p>
            <a:r>
              <a:t>Named Entity Recognition, Export options.</a:t>
            </a:r>
          </a:p>
          <a:p>
            <a:r>
              <a:t>Cloud storage, voice input, and more.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Combines speed of local with depth of AI.</a:t>
            </a:r>
          </a:p>
          <a:p>
            <a:r>
              <a:t>Built to be powerful, educational, and extendable.</a:t>
            </a:r>
          </a:p>
          <a:p>
            <a:r>
              <a:t>Ideal tool for natural language understanding tasks.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Combines local processing with Google's Gemini 2.0 Flash API.</a:t>
            </a:r>
          </a:p>
          <a:p>
            <a:r>
              <a:t>User-friendly GUI for text analysis.</a:t>
            </a:r>
          </a:p>
          <a:p>
            <a:r>
              <a:t>Designed for writers, students, educators, and more.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Input text manually or via file.</a:t>
            </a:r>
          </a:p>
          <a:p>
            <a:r>
              <a:t>Choose between local or AI-powered analysis.</a:t>
            </a:r>
          </a:p>
          <a:p>
            <a:r>
              <a:t>Customizable analysis options and results display.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Features - Part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Dual Analysis Modes: Local &amp; AI-powered (Gemini).</a:t>
            </a:r>
          </a:p>
          <a:p>
            <a:r>
              <a:t>Flexible Input: Text entry or file import.</a:t>
            </a:r>
          </a:p>
          <a:p>
            <a:r>
              <a:t>Customizable Analysis: Toggle sentiment, keywords, etc.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Features - Part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Gemini API Integration with dynamic prompts.</a:t>
            </a:r>
          </a:p>
          <a:p>
            <a:r>
              <a:t>Threaded Execution: Prevents UI freezing.</a:t>
            </a:r>
          </a:p>
          <a:p>
            <a:r>
              <a:t>Local NLP Engine with basic sentiment analysis.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Features - Part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Robust Error Handling for API and files.</a:t>
            </a:r>
          </a:p>
          <a:p>
            <a:r>
              <a:t>Friendly messages for invalid input or network issues.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&amp; Key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GeminiClient: Communicates with Gemini API.</a:t>
            </a:r>
          </a:p>
          <a:p>
            <a:r>
              <a:t>SimpleTextProcessor: Handles local analysis.</a:t>
            </a:r>
          </a:p>
          <a:p>
            <a:r>
              <a:t>TextAnalyzerApp: Main GUI controller using Tkinter.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Writers: Style, tone, and SEO improvements.</a:t>
            </a:r>
          </a:p>
          <a:p>
            <a:r>
              <a:t>Students: Analyze complexity and structure.</a:t>
            </a:r>
          </a:p>
          <a:p>
            <a:r>
              <a:t>Researchers: Preliminary linguistic insights.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Cases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Social Media Managers: Tone/sentiment detection.</a:t>
            </a:r>
          </a:p>
          <a:p>
            <a:r>
              <a:t>Educators: NLP concepts demonstration.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</TotalTime>
  <Words>273</Words>
  <Application>Microsoft Office PowerPoint</Application>
  <PresentationFormat>On-screen Show (4:3)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Parcel</vt:lpstr>
      <vt:lpstr>Text Analyzer with Gemini 2.0 Flash Integration</vt:lpstr>
      <vt:lpstr>Project Summary</vt:lpstr>
      <vt:lpstr>Project Overview</vt:lpstr>
      <vt:lpstr>Core Features - Part 1</vt:lpstr>
      <vt:lpstr>Core Features - Part 2</vt:lpstr>
      <vt:lpstr>Core Features - Part 3</vt:lpstr>
      <vt:lpstr>Architecture &amp; Key Components</vt:lpstr>
      <vt:lpstr>Use Cases</vt:lpstr>
      <vt:lpstr>Use Cases Continued</vt:lpstr>
      <vt:lpstr>Planned Enhancements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Harish Saravanan</cp:lastModifiedBy>
  <cp:revision>2</cp:revision>
  <dcterms:created xsi:type="dcterms:W3CDTF">2013-01-27T09:14:16Z</dcterms:created>
  <dcterms:modified xsi:type="dcterms:W3CDTF">2025-04-03T16:29:49Z</dcterms:modified>
  <cp:category/>
</cp:coreProperties>
</file>