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891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1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385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757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93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618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98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291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36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5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93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4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68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36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77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3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0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4400" dirty="0"/>
              <a:t>Neurological Disorder Detection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Gemini AI and Hybrid Image Analysis Techniques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A system to analyze brain CT scans for neurodegenerative disorders like Alzheimer's using hybrid methods: Gemini AI, rule-based detection, and reference comparison. Includes image preprocessing, confidence scoring, progression tracking, and visualization.</a:t>
            </a:r>
          </a:p>
          <a:p>
            <a:endParaRPr/>
          </a:p>
          <a:p>
            <a:r>
              <a:t>Disclaimer: This is an experimental tool and not intended for medical diagnosis.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Support for radiologists in screening.</a:t>
            </a:r>
          </a:p>
          <a:p>
            <a:r>
              <a:t>- Education on CT scan interpretation.</a:t>
            </a:r>
          </a:p>
          <a:p>
            <a:r>
              <a:t>- Research in AI-based medical diagnostics.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Load and enhance CT images</a:t>
            </a:r>
          </a:p>
          <a:p>
            <a:r>
              <a:t>- Analyze via Gemini AI, Rules, Reference, Hybrid</a:t>
            </a:r>
          </a:p>
          <a:p>
            <a:r>
              <a:t>- Visualize disorder progression</a:t>
            </a:r>
          </a:p>
          <a:p>
            <a:r>
              <a:t>- Save and manage results</a:t>
            </a:r>
          </a:p>
          <a:p>
            <a:r>
              <a:t>- Update reference database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Reduced false results using hybrid logic</a:t>
            </a:r>
          </a:p>
          <a:p>
            <a:r>
              <a:t>- Extensible to other disorders</a:t>
            </a:r>
          </a:p>
          <a:p>
            <a:r>
              <a:t>- Easy to use GUI</a:t>
            </a:r>
          </a:p>
          <a:p>
            <a:r>
              <a:t>- Educational value for students and professionals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Packages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Tkinter: GUI layout</a:t>
            </a:r>
          </a:p>
          <a:p>
            <a:r>
              <a:t>• PIL &amp; OpenCV: Image processing</a:t>
            </a:r>
          </a:p>
          <a:p>
            <a:r>
              <a:t>• Google Generative AI: Gemini model</a:t>
            </a:r>
          </a:p>
          <a:p>
            <a:r>
              <a:t>• NumPy &amp; Matplotlib: Data and visualization</a:t>
            </a:r>
          </a:p>
          <a:p>
            <a:r>
              <a:t>• JSON, OS, Threading: System functions</a:t>
            </a:r>
          </a:p>
          <a:p>
            <a:r>
              <a:t>• Custom Modules: rule-based &amp; reference analysis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</TotalTime>
  <Words>193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Neurological Disorder Detection System</vt:lpstr>
      <vt:lpstr>Abstract</vt:lpstr>
      <vt:lpstr>Use Cases</vt:lpstr>
      <vt:lpstr>Key Features</vt:lpstr>
      <vt:lpstr>Advantages</vt:lpstr>
      <vt:lpstr>Python Packages Used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Harish Saravanan</cp:lastModifiedBy>
  <cp:revision>3</cp:revision>
  <dcterms:created xsi:type="dcterms:W3CDTF">2013-01-27T09:14:16Z</dcterms:created>
  <dcterms:modified xsi:type="dcterms:W3CDTF">2025-04-01T05:17:45Z</dcterms:modified>
  <cp:category/>
</cp:coreProperties>
</file>