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3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Virtual Dressing Room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Innovative Web Solution for Virtual Fashion Try-Ons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The Virtual Dressing Room is a web application developed with Flask that enables users to virtually try on clothes using image overlays. It provides a personalized and interactive experience for online shoppers, simulating the in-store experience and enhancing customer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pPr>
              <a:defRPr sz="1800"/>
            </a:pPr>
            <a:r>
              <a:t>- Photo Upload</a:t>
            </a:r>
          </a:p>
          <a:p>
            <a:pPr>
              <a:defRPr sz="1800"/>
            </a:pPr>
            <a:r>
              <a:t>- Diverse Clothing Selection</a:t>
            </a:r>
          </a:p>
          <a:p>
            <a:pPr>
              <a:defRPr sz="1800"/>
            </a:pPr>
            <a:r>
              <a:t>- Interactive Interface</a:t>
            </a:r>
          </a:p>
          <a:p>
            <a:pPr>
              <a:defRPr sz="1800"/>
            </a:pPr>
            <a:r>
              <a:t>- Outfit Creation</a:t>
            </a:r>
          </a:p>
          <a:p>
            <a:pPr>
              <a:defRPr sz="1800"/>
            </a:pPr>
            <a:r>
              <a:t>- Outfit Saving</a:t>
            </a:r>
          </a:p>
          <a:p>
            <a:pPr>
              <a:defRPr sz="1800"/>
            </a:pPr>
            <a:r>
              <a:t>- Responsive Design</a:t>
            </a:r>
          </a:p>
          <a:p>
            <a:pPr>
              <a:defRPr sz="1800"/>
            </a:pPr>
            <a:r>
              <a:t>- Default Model Option</a:t>
            </a:r>
          </a:p>
          <a:p>
            <a:pPr>
              <a:defRPr sz="1800"/>
            </a:pPr>
            <a:r>
              <a:t>- Undo/Redo, Zoom/Rotate, Feedback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pPr>
              <a:defRPr sz="1800"/>
            </a:pPr>
            <a:r>
              <a:t>- Flask</a:t>
            </a:r>
          </a:p>
          <a:p>
            <a:pPr>
              <a:defRPr sz="1800"/>
            </a:pPr>
            <a:r>
              <a:t>- Werkzeug</a:t>
            </a:r>
          </a:p>
          <a:p>
            <a:pPr>
              <a:defRPr sz="1800"/>
            </a:pPr>
            <a:r>
              <a:t>- Jinja2</a:t>
            </a:r>
          </a:p>
          <a:p>
            <a:pPr>
              <a:defRPr sz="1800"/>
            </a:pPr>
            <a:r>
              <a:t>- JavaScript</a:t>
            </a:r>
          </a:p>
          <a:p>
            <a:pPr>
              <a:defRPr sz="1800"/>
            </a:pPr>
            <a:r>
              <a:t>- CSS &amp; Bootstrap</a:t>
            </a:r>
          </a:p>
          <a:p>
            <a:pPr>
              <a:defRPr sz="1800"/>
            </a:pPr>
            <a:r>
              <a:t>- Session Management</a:t>
            </a:r>
          </a:p>
          <a:p>
            <a:pPr>
              <a:defRPr sz="1800"/>
            </a:pPr>
            <a:r>
              <a:t>- JSON</a:t>
            </a:r>
          </a:p>
          <a:p>
            <a:pPr>
              <a:defRPr sz="1800"/>
            </a:pPr>
            <a:r>
              <a:t>- ImageMagick/OpenCV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The app uses MVC architecture:</a:t>
            </a:r>
          </a:p>
          <a:p>
            <a:pPr>
              <a:defRPr sz="1800"/>
            </a:pPr>
            <a:r>
              <a:t>- Model: Python dictionaries (expandable to databases)</a:t>
            </a:r>
          </a:p>
          <a:p>
            <a:pPr>
              <a:defRPr sz="1800"/>
            </a:pPr>
            <a:r>
              <a:t>- View: Jinja2 templates with responsive UI</a:t>
            </a:r>
          </a:p>
          <a:p>
            <a:pPr>
              <a:defRPr sz="1800"/>
            </a:pPr>
            <a:r>
              <a:t>- Controller: Flask routes manage logic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Security: File validation, session control, secure file naming.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- E-commerce enhancement</a:t>
            </a:r>
          </a:p>
          <a:p>
            <a:pPr>
              <a:defRPr sz="1800"/>
            </a:pPr>
            <a:r>
              <a:t>- Personal styling</a:t>
            </a:r>
          </a:p>
          <a:p>
            <a:pPr>
              <a:defRPr sz="1800"/>
            </a:pPr>
            <a:r>
              <a:t>- Fashion education</a:t>
            </a:r>
          </a:p>
          <a:p>
            <a:pPr>
              <a:defRPr sz="1800"/>
            </a:pPr>
            <a:r>
              <a:t>- In-store kiosks</a:t>
            </a:r>
          </a:p>
          <a:p>
            <a:pPr>
              <a:defRPr sz="1800"/>
            </a:pPr>
            <a:r>
              <a:t>- Inclusive shopping</a:t>
            </a:r>
          </a:p>
          <a:p>
            <a:pPr>
              <a:defRPr sz="1800"/>
            </a:pPr>
            <a:r>
              <a:t>- Influencer content tool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800"/>
            </a:pPr>
            <a:r>
              <a:t>- Computer Vision</a:t>
            </a:r>
          </a:p>
          <a:p>
            <a:pPr>
              <a:defRPr sz="1800"/>
            </a:pPr>
            <a:r>
              <a:t>- AI Recommendations</a:t>
            </a:r>
          </a:p>
          <a:p>
            <a:pPr>
              <a:defRPr sz="1800"/>
            </a:pPr>
            <a:r>
              <a:t>- User Authentication</a:t>
            </a:r>
          </a:p>
          <a:p>
            <a:pPr>
              <a:defRPr sz="1800"/>
            </a:pPr>
            <a:r>
              <a:t>- Social Media Integration</a:t>
            </a:r>
          </a:p>
          <a:p>
            <a:pPr>
              <a:defRPr sz="1800"/>
            </a:pPr>
            <a:r>
              <a:t>- E-commerce API Integration</a:t>
            </a:r>
          </a:p>
          <a:p>
            <a:pPr>
              <a:defRPr sz="1800"/>
            </a:pPr>
            <a:r>
              <a:t>- Voice Commands</a:t>
            </a:r>
          </a:p>
          <a:p>
            <a:pPr>
              <a:defRPr sz="1800"/>
            </a:pPr>
            <a:r>
              <a:t>- Mobile App &amp; AR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- Requirements: Python, Flask, Werkzeug, Bootstrap</a:t>
            </a:r>
          </a:p>
          <a:p>
            <a:pPr>
              <a:defRPr sz="1800"/>
            </a:pPr>
            <a:r>
              <a:t>- Platforms: Local server, Heroku, AWS, GCP</a:t>
            </a:r>
          </a:p>
          <a:p>
            <a:pPr>
              <a:defRPr sz="1800"/>
            </a:pPr>
            <a:r>
              <a:t>- Docker support for scalability and portability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The Virtual Dressing Room blends image processing and web technologies to create a virtual fashion try-on experience. It reduces return rates, increases confidence, and opens doors to future innovation in AR/VR, AI styling, and e-commerce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286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Virtual Dressing Room Application</vt:lpstr>
      <vt:lpstr>Abstract</vt:lpstr>
      <vt:lpstr>Key Features</vt:lpstr>
      <vt:lpstr>Technology Stack</vt:lpstr>
      <vt:lpstr>Implementation Details</vt:lpstr>
      <vt:lpstr>Use Cases</vt:lpstr>
      <vt:lpstr>Future Enhancements</vt:lpstr>
      <vt:lpstr>Deployment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2025-04-05T02:50:01Z</dcterms:modified>
  <cp:category/>
</cp:coreProperties>
</file>