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184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821F-5A97-412B-9F02-F09726E36E1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38E97F-63FB-470A-9066-7242A1C378B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821F-5A97-412B-9F02-F09726E36E1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E97F-63FB-470A-9066-7242A1C378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821F-5A97-412B-9F02-F09726E36E1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E97F-63FB-470A-9066-7242A1C378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821F-5A97-412B-9F02-F09726E36E1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38E97F-63FB-470A-9066-7242A1C378B3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821F-5A97-412B-9F02-F09726E36E1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38E97F-63FB-470A-9066-7242A1C378B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821F-5A97-412B-9F02-F09726E36E1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38E97F-63FB-470A-9066-7242A1C378B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821F-5A97-412B-9F02-F09726E36E1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38E97F-63FB-470A-9066-7242A1C378B3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821F-5A97-412B-9F02-F09726E36E1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38E97F-63FB-470A-9066-7242A1C378B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821F-5A97-412B-9F02-F09726E36E1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38E97F-63FB-470A-9066-7242A1C378B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821F-5A97-412B-9F02-F09726E36E1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38E97F-63FB-470A-9066-7242A1C378B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821F-5A97-412B-9F02-F09726E36E1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38E97F-63FB-470A-9066-7242A1C378B3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C659821F-5A97-412B-9F02-F09726E36E1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2538E97F-63FB-470A-9066-7242A1C378B3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stackoverflow.com/questions/1379729/%D0%9A%D0%B0%D0%BA-%D1%81%D0%B4%D0%B5%D0%BB%D0%B0%D1%82%D1%8C-%D0%BA%D0%B0%D0%BC%D0%B5%D1%80%D1%83-%D0%B7%D0%B0-%D0%B8%D0%B3%D1%80%D0%BE%D0%BA%D0%BE%D0%BC-pygame?ysclid=m6nzicgvkr312877831" TargetMode="External"/><Relationship Id="rId2" Type="http://schemas.openxmlformats.org/officeDocument/2006/relationships/hyperlink" Target="https://lms.yandex.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thonru.com/primery/streljalka-s-pygame-3-stolknovenija-i-strelba?ysclid=m6nzou8flc115344122" TargetMode="External"/><Relationship Id="rId5" Type="http://schemas.openxmlformats.org/officeDocument/2006/relationships/hyperlink" Target="https://pg1.readthedocs.io/en/latest/ref/sprite.html" TargetMode="External"/><Relationship Id="rId4" Type="http://schemas.openxmlformats.org/officeDocument/2006/relationships/hyperlink" Target="https://pg1.readthedocs.io/en/latest/ref/mixer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Until it Done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Фролов Никита, Колесников Егор, Школа 1501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133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ru-RU" dirty="0" smtClean="0"/>
              <a:t>Фролов Никита – </a:t>
            </a:r>
            <a:r>
              <a:rPr lang="ru-RU" dirty="0" err="1" smtClean="0"/>
              <a:t>тим.лидер</a:t>
            </a:r>
            <a:r>
              <a:rPr lang="ru-RU" dirty="0" smtClean="0"/>
              <a:t>, основной цикл игры, классы мобов, игрока и пули</a:t>
            </a:r>
          </a:p>
          <a:p>
            <a:pPr marL="18288" indent="0">
              <a:buNone/>
            </a:pPr>
            <a:r>
              <a:rPr lang="ru-RU" dirty="0" smtClean="0"/>
              <a:t>Колесников Егор – </a:t>
            </a:r>
            <a:r>
              <a:rPr lang="ru-RU" strike="sngStrike" dirty="0" smtClean="0"/>
              <a:t>раб,</a:t>
            </a:r>
            <a:r>
              <a:rPr lang="ru-RU" dirty="0" smtClean="0"/>
              <a:t> художник, генерация мобов</a:t>
            </a:r>
            <a:r>
              <a:rPr lang="ru-RU" dirty="0"/>
              <a:t> </a:t>
            </a:r>
            <a:r>
              <a:rPr lang="ru-RU" dirty="0" smtClean="0"/>
              <a:t>и уровней, окна окончания игры</a:t>
            </a:r>
            <a:endParaRPr lang="ru-RU" strike="sngStrike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7140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Файлы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002" y="908720"/>
            <a:ext cx="2160240" cy="350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833600"/>
            <a:ext cx="1823537" cy="575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842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5301208"/>
            <a:ext cx="7543800" cy="914400"/>
          </a:xfrm>
        </p:spPr>
        <p:txBody>
          <a:bodyPr/>
          <a:lstStyle/>
          <a:p>
            <a:r>
              <a:rPr lang="ru-RU" dirty="0" smtClean="0"/>
              <a:t>Внешний вид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3790603" cy="21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410" y="260649"/>
            <a:ext cx="3791140" cy="21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3068959"/>
            <a:ext cx="3790603" cy="2188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411" y="3068959"/>
            <a:ext cx="3791140" cy="2189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184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563888" y="832566"/>
            <a:ext cx="6096000" cy="3657599"/>
          </a:xfrm>
        </p:spPr>
        <p:txBody>
          <a:bodyPr/>
          <a:lstStyle/>
          <a:p>
            <a:pPr marL="475488" indent="-457200">
              <a:buAutoNum type="arabicParenR"/>
            </a:pPr>
            <a:r>
              <a:rPr lang="en-US" dirty="0" smtClean="0"/>
              <a:t>main.py</a:t>
            </a:r>
            <a:endParaRPr lang="en-US" dirty="0"/>
          </a:p>
          <a:p>
            <a:pPr marL="475488" indent="-457200">
              <a:buAutoNum type="arabicParenR"/>
            </a:pPr>
            <a:r>
              <a:rPr lang="en-US" dirty="0"/>
              <a:t>l</a:t>
            </a:r>
            <a:r>
              <a:rPr lang="en-US" dirty="0" smtClean="0"/>
              <a:t>obby.py</a:t>
            </a:r>
          </a:p>
          <a:p>
            <a:pPr marL="475488" indent="-457200">
              <a:buAutoNum type="arabicParenR"/>
            </a:pPr>
            <a:r>
              <a:rPr lang="en-US" dirty="0" smtClean="0"/>
              <a:t>game.py</a:t>
            </a:r>
          </a:p>
          <a:p>
            <a:pPr marL="18288" indent="0">
              <a:buNone/>
            </a:pPr>
            <a:r>
              <a:rPr lang="en-US" dirty="0" smtClean="0"/>
              <a:t>3.5) </a:t>
            </a:r>
            <a:r>
              <a:rPr lang="ru-RU" dirty="0" smtClean="0"/>
              <a:t>Всё остальное</a:t>
            </a: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Кода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19"/>
            <a:ext cx="2160240" cy="350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628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86" y="188640"/>
            <a:ext cx="3172442" cy="3180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107" y="188640"/>
            <a:ext cx="3213380" cy="3180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107" y="3501008"/>
            <a:ext cx="3213380" cy="323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1906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Ещё код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2695"/>
            <a:ext cx="4501579" cy="38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208" y="692695"/>
            <a:ext cx="3911835" cy="38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6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8288" indent="0">
              <a:buNone/>
            </a:pPr>
            <a:r>
              <a:rPr lang="ru-RU" dirty="0" smtClean="0"/>
              <a:t>Источники:</a:t>
            </a:r>
          </a:p>
          <a:p>
            <a:pPr marL="18288" indent="0">
              <a:buNone/>
            </a:pPr>
            <a:r>
              <a:rPr lang="ru-RU" dirty="0" smtClean="0"/>
              <a:t>1)</a:t>
            </a:r>
            <a:r>
              <a:rPr lang="ru-RU" dirty="0">
                <a:hlinkClick r:id="rId2"/>
              </a:rPr>
              <a:t> Курсы — Яндекс </a:t>
            </a:r>
            <a:r>
              <a:rPr lang="en-US" dirty="0" smtClean="0">
                <a:hlinkClick r:id="rId2"/>
              </a:rPr>
              <a:t>LMS</a:t>
            </a:r>
            <a:r>
              <a:rPr lang="ru-RU" dirty="0" smtClean="0"/>
              <a:t> – основная информация о </a:t>
            </a:r>
            <a:r>
              <a:rPr lang="en-US" dirty="0" err="1" smtClean="0"/>
              <a:t>pygame</a:t>
            </a:r>
            <a:endParaRPr lang="ru-RU" dirty="0" smtClean="0"/>
          </a:p>
          <a:p>
            <a:pPr marL="18288" indent="0">
              <a:buNone/>
            </a:pPr>
            <a:r>
              <a:rPr lang="ru-RU" dirty="0" smtClean="0"/>
              <a:t>2)</a:t>
            </a:r>
            <a:r>
              <a:rPr lang="ru-RU" dirty="0">
                <a:hlinkClick r:id="rId3"/>
              </a:rPr>
              <a:t> </a:t>
            </a:r>
            <a:r>
              <a:rPr lang="ru-RU" dirty="0" err="1">
                <a:hlinkClick r:id="rId3"/>
              </a:rPr>
              <a:t>python</a:t>
            </a:r>
            <a:r>
              <a:rPr lang="ru-RU" dirty="0">
                <a:hlinkClick r:id="rId3"/>
              </a:rPr>
              <a:t> - Как сделать камеру за игроком </a:t>
            </a:r>
            <a:r>
              <a:rPr lang="ru-RU" dirty="0" err="1">
                <a:hlinkClick r:id="rId3"/>
              </a:rPr>
              <a:t>Pygame</a:t>
            </a:r>
            <a:r>
              <a:rPr lang="ru-RU" dirty="0">
                <a:hlinkClick r:id="rId3"/>
              </a:rPr>
              <a:t> - </a:t>
            </a:r>
            <a:r>
              <a:rPr lang="ru-RU" dirty="0" err="1">
                <a:hlinkClick r:id="rId3"/>
              </a:rPr>
              <a:t>Stack</a:t>
            </a:r>
            <a:r>
              <a:rPr lang="ru-RU" dirty="0">
                <a:hlinkClick r:id="rId3"/>
              </a:rPr>
              <a:t> </a:t>
            </a:r>
            <a:r>
              <a:rPr lang="ru-RU" dirty="0" err="1">
                <a:hlinkClick r:id="rId3"/>
              </a:rPr>
              <a:t>Overflow</a:t>
            </a:r>
            <a:r>
              <a:rPr lang="ru-RU" dirty="0">
                <a:hlinkClick r:id="rId3"/>
              </a:rPr>
              <a:t> на </a:t>
            </a:r>
            <a:r>
              <a:rPr lang="ru-RU" dirty="0" smtClean="0">
                <a:hlinkClick r:id="rId3"/>
              </a:rPr>
              <a:t>русском</a:t>
            </a:r>
            <a:r>
              <a:rPr lang="ru-RU" dirty="0" smtClean="0"/>
              <a:t> – генерация и </a:t>
            </a:r>
            <a:r>
              <a:rPr lang="ru-RU" dirty="0" err="1" smtClean="0"/>
              <a:t>отрисовка</a:t>
            </a:r>
            <a:r>
              <a:rPr lang="ru-RU" dirty="0" smtClean="0"/>
              <a:t> уровней</a:t>
            </a:r>
          </a:p>
          <a:p>
            <a:pPr marL="18288" indent="0">
              <a:buNone/>
            </a:pPr>
            <a:r>
              <a:rPr lang="ru-RU" dirty="0" smtClean="0"/>
              <a:t>3)</a:t>
            </a:r>
            <a:r>
              <a:rPr lang="en-US" dirty="0">
                <a:hlinkClick r:id="rId4"/>
              </a:rPr>
              <a:t> </a:t>
            </a:r>
            <a:r>
              <a:rPr lang="en-US" dirty="0" err="1">
                <a:hlinkClick r:id="rId4"/>
              </a:rPr>
              <a:t>pygame.mixer</a:t>
            </a:r>
            <a:r>
              <a:rPr lang="en-US" dirty="0">
                <a:hlinkClick r:id="rId4"/>
              </a:rPr>
              <a:t> — </a:t>
            </a:r>
            <a:r>
              <a:rPr lang="en-US" dirty="0" err="1">
                <a:hlinkClick r:id="rId4"/>
              </a:rPr>
              <a:t>pygame</a:t>
            </a:r>
            <a:r>
              <a:rPr lang="en-US" dirty="0">
                <a:hlinkClick r:id="rId4"/>
              </a:rPr>
              <a:t> v2.1.4 </a:t>
            </a:r>
            <a:r>
              <a:rPr lang="en-US" dirty="0" smtClean="0">
                <a:hlinkClick r:id="rId4"/>
              </a:rPr>
              <a:t>documentation</a:t>
            </a:r>
            <a:r>
              <a:rPr lang="ru-RU" dirty="0" smtClean="0"/>
              <a:t> – звуки на фоне (их </a:t>
            </a:r>
            <a:r>
              <a:rPr lang="ru-RU" dirty="0" err="1" smtClean="0"/>
              <a:t>зациклиность</a:t>
            </a:r>
            <a:r>
              <a:rPr lang="ru-RU" dirty="0" smtClean="0"/>
              <a:t>)</a:t>
            </a:r>
          </a:p>
          <a:p>
            <a:pPr marL="18288" indent="0">
              <a:buNone/>
            </a:pPr>
            <a:r>
              <a:rPr lang="ru-RU" dirty="0" smtClean="0"/>
              <a:t>4)</a:t>
            </a:r>
            <a:r>
              <a:rPr lang="en-US" dirty="0">
                <a:hlinkClick r:id="rId5"/>
              </a:rPr>
              <a:t> </a:t>
            </a:r>
            <a:r>
              <a:rPr lang="en-US" dirty="0" err="1">
                <a:hlinkClick r:id="rId5"/>
              </a:rPr>
              <a:t>pygame.sprite</a:t>
            </a:r>
            <a:r>
              <a:rPr lang="en-US" dirty="0">
                <a:hlinkClick r:id="rId5"/>
              </a:rPr>
              <a:t> — </a:t>
            </a:r>
            <a:r>
              <a:rPr lang="en-US" dirty="0" err="1">
                <a:hlinkClick r:id="rId5"/>
              </a:rPr>
              <a:t>pygame</a:t>
            </a:r>
            <a:r>
              <a:rPr lang="en-US" dirty="0">
                <a:hlinkClick r:id="rId5"/>
              </a:rPr>
              <a:t> v2.1.4 </a:t>
            </a:r>
            <a:r>
              <a:rPr lang="en-US" dirty="0" smtClean="0">
                <a:hlinkClick r:id="rId5"/>
              </a:rPr>
              <a:t>documentation</a:t>
            </a:r>
            <a:r>
              <a:rPr lang="ru-RU" dirty="0" smtClean="0"/>
              <a:t> – Спрайты и их взаимодействия</a:t>
            </a:r>
          </a:p>
          <a:p>
            <a:pPr marL="18288" indent="0">
              <a:buNone/>
            </a:pPr>
            <a:r>
              <a:rPr lang="ru-RU" dirty="0" smtClean="0"/>
              <a:t>5)</a:t>
            </a:r>
            <a:r>
              <a:rPr lang="ru-RU" dirty="0">
                <a:hlinkClick r:id="rId6"/>
              </a:rPr>
              <a:t> Пример игры на </a:t>
            </a:r>
            <a:r>
              <a:rPr lang="ru-RU" dirty="0" err="1">
                <a:hlinkClick r:id="rId6"/>
              </a:rPr>
              <a:t>Python</a:t>
            </a:r>
            <a:r>
              <a:rPr lang="ru-RU" dirty="0">
                <a:hlinkClick r:id="rId6"/>
              </a:rPr>
              <a:t> c </a:t>
            </a:r>
            <a:r>
              <a:rPr lang="ru-RU" dirty="0" err="1">
                <a:hlinkClick r:id="rId6"/>
              </a:rPr>
              <a:t>Pygame</a:t>
            </a:r>
            <a:r>
              <a:rPr lang="ru-RU" dirty="0">
                <a:hlinkClick r:id="rId6"/>
              </a:rPr>
              <a:t>: столкновения и </a:t>
            </a:r>
            <a:r>
              <a:rPr lang="ru-RU" dirty="0" smtClean="0">
                <a:hlinkClick r:id="rId6"/>
              </a:rPr>
              <a:t>стрельба</a:t>
            </a:r>
            <a:r>
              <a:rPr lang="en-US" dirty="0" smtClean="0"/>
              <a:t> – </a:t>
            </a:r>
            <a:r>
              <a:rPr lang="ru-RU" dirty="0" smtClean="0"/>
              <a:t>класс пули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литературы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499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ru-RU" dirty="0" smtClean="0"/>
              <a:t>Ответы на вопросы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2055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42</TotalTime>
  <Words>141</Words>
  <Application>Microsoft Office PowerPoint</Application>
  <PresentationFormat>Экран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Базовая</vt:lpstr>
      <vt:lpstr>Until it Done</vt:lpstr>
      <vt:lpstr>Команда</vt:lpstr>
      <vt:lpstr>Файлы</vt:lpstr>
      <vt:lpstr>Внешний вид</vt:lpstr>
      <vt:lpstr>Работа Кода</vt:lpstr>
      <vt:lpstr>Код</vt:lpstr>
      <vt:lpstr>Ещё код</vt:lpstr>
      <vt:lpstr>Список литературы</vt:lpstr>
      <vt:lpstr>Спасибо за внимание.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Until it Done</dc:title>
  <dc:creator>Никита</dc:creator>
  <cp:lastModifiedBy>Никита</cp:lastModifiedBy>
  <cp:revision>5</cp:revision>
  <dcterms:created xsi:type="dcterms:W3CDTF">2025-02-02T18:47:05Z</dcterms:created>
  <dcterms:modified xsi:type="dcterms:W3CDTF">2025-02-02T19:29:06Z</dcterms:modified>
</cp:coreProperties>
</file>