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3" r:id="rId5"/>
    <p:sldId id="264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14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1D25-6329-4D9F-B08F-80DC08D6B388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A5D8-D8B2-4A31-BF20-77A24DD32CF6}" type="slidenum">
              <a:rPr lang="ru-RU" smtClean="0"/>
              <a:t>‹#›</a:t>
            </a:fld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1D25-6329-4D9F-B08F-80DC08D6B388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A5D8-D8B2-4A31-BF20-77A24DD32C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1D25-6329-4D9F-B08F-80DC08D6B388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A5D8-D8B2-4A31-BF20-77A24DD32C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1D25-6329-4D9F-B08F-80DC08D6B388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A5D8-D8B2-4A31-BF20-77A24DD32CF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1D25-6329-4D9F-B08F-80DC08D6B388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A5D8-D8B2-4A31-BF20-77A24DD32C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1D25-6329-4D9F-B08F-80DC08D6B388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A5D8-D8B2-4A31-BF20-77A24DD32C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1D25-6329-4D9F-B08F-80DC08D6B388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A5D8-D8B2-4A31-BF20-77A24DD32C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1D25-6329-4D9F-B08F-80DC08D6B388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A5D8-D8B2-4A31-BF20-77A24DD32C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1D25-6329-4D9F-B08F-80DC08D6B388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A5D8-D8B2-4A31-BF20-77A24DD32C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1D25-6329-4D9F-B08F-80DC08D6B388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A5D8-D8B2-4A31-BF20-77A24DD32C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1D25-6329-4D9F-B08F-80DC08D6B388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A5D8-D8B2-4A31-BF20-77A24DD32C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FF581D25-6329-4D9F-B08F-80DC08D6B388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CFFFA5D8-D8B2-4A31-BF20-77A24DD32CF6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r-noname/web_projec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ms.yandex.ru/" TargetMode="External"/><Relationship Id="rId2" Type="http://schemas.openxmlformats.org/officeDocument/2006/relationships/hyperlink" Target="https://flask.palletsprojects.com/en/stabl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sqlalchemy.org/en/20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Фролов Никита</a:t>
            </a:r>
          </a:p>
          <a:p>
            <a:r>
              <a:rPr lang="ru-RU" dirty="0"/>
              <a:t>Колесников Егор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Библиотекарь</a:t>
            </a:r>
          </a:p>
        </p:txBody>
      </p:sp>
    </p:spTree>
    <p:extLst>
      <p:ext uri="{BB962C8B-B14F-4D97-AF65-F5344CB8AC3E}">
        <p14:creationId xmlns:p14="http://schemas.microsoft.com/office/powerpoint/2010/main" val="1589147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Тим. Лид. – Фролов Никита – Код для сайта</a:t>
            </a:r>
          </a:p>
          <a:p>
            <a:pPr marL="0" indent="0">
              <a:buNone/>
            </a:pPr>
            <a:r>
              <a:rPr lang="ru-RU" dirty="0"/>
              <a:t>Работник – Колесников Егор – Работа с БД и </a:t>
            </a:r>
            <a:r>
              <a:rPr lang="en-US" dirty="0"/>
              <a:t>HTML</a:t>
            </a:r>
            <a:r>
              <a:rPr lang="ru-RU" dirty="0"/>
              <a:t> файлами.</a:t>
            </a:r>
          </a:p>
        </p:txBody>
      </p:sp>
    </p:spTree>
    <p:extLst>
      <p:ext uri="{BB962C8B-B14F-4D97-AF65-F5344CB8AC3E}">
        <p14:creationId xmlns:p14="http://schemas.microsoft.com/office/powerpoint/2010/main" val="1961670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Файловая система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988840"/>
            <a:ext cx="1480018" cy="374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655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Внешний вид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4469753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79" y="1484784"/>
            <a:ext cx="3639241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77072"/>
            <a:ext cx="4490680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123092C-3851-DBE7-60A9-C5B62BA9A3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2079" y="4005065"/>
            <a:ext cx="3639241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853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кода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09600" y="1700808"/>
            <a:ext cx="5906616" cy="401419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Из файла </a:t>
            </a:r>
            <a:r>
              <a:rPr lang="en-US" dirty="0"/>
              <a:t>main.py</a:t>
            </a:r>
            <a:r>
              <a:rPr lang="ru-RU" dirty="0"/>
              <a:t> Вызываются все остальные файлы.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052736"/>
            <a:ext cx="1943122" cy="5001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0492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проекте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Кол-во строк кода: 402</a:t>
            </a:r>
          </a:p>
          <a:p>
            <a:pPr marL="0" indent="0">
              <a:buNone/>
            </a:pPr>
            <a:r>
              <a:rPr lang="ru-RU" dirty="0"/>
              <a:t>Ссылка: </a:t>
            </a:r>
            <a:r>
              <a:rPr lang="en-US" dirty="0">
                <a:hlinkClick r:id="rId2"/>
              </a:rPr>
              <a:t>Fr-</a:t>
            </a:r>
            <a:r>
              <a:rPr lang="en-US" dirty="0" err="1">
                <a:hlinkClick r:id="rId2"/>
              </a:rPr>
              <a:t>noname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web_project</a:t>
            </a:r>
            <a:endParaRPr lang="ru-RU" dirty="0"/>
          </a:p>
          <a:p>
            <a:pPr marL="0" indent="0">
              <a:buNone/>
            </a:pPr>
            <a:r>
              <a:rPr lang="ru-RU" dirty="0" err="1"/>
              <a:t>Скринкаст</a:t>
            </a:r>
            <a:r>
              <a:rPr lang="ru-RU" dirty="0"/>
              <a:t>: </a:t>
            </a:r>
            <a:r>
              <a:rPr lang="en-US" dirty="0"/>
              <a:t>https://rutube.ru/video/private/230e25dfd2ace418a3b87928377ba059/?p=ZS0bjRD4YXgWzEfRtYzH8g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511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 литературы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flask: </a:t>
            </a:r>
            <a:r>
              <a:rPr lang="en-US" dirty="0">
                <a:hlinkClick r:id="rId2"/>
              </a:rPr>
              <a:t>Welcome to Flask — Flask Documentation (3.1.x)</a:t>
            </a:r>
            <a:r>
              <a:rPr lang="en-US" dirty="0"/>
              <a:t> – </a:t>
            </a:r>
            <a:r>
              <a:rPr lang="ru-RU" dirty="0" err="1"/>
              <a:t>Общаяя</a:t>
            </a:r>
            <a:r>
              <a:rPr lang="ru-RU" dirty="0"/>
              <a:t> информация о библиотеке </a:t>
            </a:r>
            <a:r>
              <a:rPr lang="ru-RU" dirty="0" err="1"/>
              <a:t>фласк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Яндекс </a:t>
            </a:r>
            <a:r>
              <a:rPr lang="ru-RU" dirty="0" err="1"/>
              <a:t>лмс</a:t>
            </a:r>
            <a:r>
              <a:rPr lang="en-US" dirty="0"/>
              <a:t>: </a:t>
            </a:r>
            <a:r>
              <a:rPr lang="ru-RU" dirty="0">
                <a:hlinkClick r:id="rId3"/>
              </a:rPr>
              <a:t>Курсы — Яндекс </a:t>
            </a:r>
            <a:r>
              <a:rPr lang="en-US" dirty="0">
                <a:hlinkClick r:id="rId3"/>
              </a:rPr>
              <a:t>LMS</a:t>
            </a:r>
            <a:r>
              <a:rPr lang="en-US" dirty="0"/>
              <a:t> – </a:t>
            </a:r>
            <a:r>
              <a:rPr lang="ru-RU" dirty="0"/>
              <a:t>Помощь со всем и вся</a:t>
            </a:r>
          </a:p>
          <a:p>
            <a:pPr marL="0" indent="0">
              <a:buNone/>
            </a:pPr>
            <a:r>
              <a:rPr lang="en-US" dirty="0" err="1"/>
              <a:t>Sqlalchemy</a:t>
            </a:r>
            <a:r>
              <a:rPr lang="en-US" dirty="0"/>
              <a:t>: </a:t>
            </a:r>
            <a:r>
              <a:rPr lang="en-US" dirty="0" err="1">
                <a:hlinkClick r:id="rId4"/>
              </a:rPr>
              <a:t>SQLAlchemy</a:t>
            </a:r>
            <a:r>
              <a:rPr lang="en-US" dirty="0">
                <a:hlinkClick r:id="rId4"/>
              </a:rPr>
              <a:t> Documentation — </a:t>
            </a:r>
            <a:r>
              <a:rPr lang="en-US" dirty="0" err="1">
                <a:hlinkClick r:id="rId4"/>
              </a:rPr>
              <a:t>SQLAlchemy</a:t>
            </a:r>
            <a:r>
              <a:rPr lang="en-US" dirty="0">
                <a:hlinkClick r:id="rId4"/>
              </a:rPr>
              <a:t> 2.0 Documentation</a:t>
            </a:r>
            <a:r>
              <a:rPr lang="en-US" dirty="0"/>
              <a:t> </a:t>
            </a:r>
            <a:r>
              <a:rPr lang="ru-RU" dirty="0"/>
              <a:t>– работа с </a:t>
            </a:r>
            <a:r>
              <a:rPr lang="ru-RU" dirty="0" err="1"/>
              <a:t>бд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23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2218258"/>
          </a:xfrm>
        </p:spPr>
        <p:txBody>
          <a:bodyPr/>
          <a:lstStyle/>
          <a:p>
            <a:r>
              <a:rPr lang="ru-RU" dirty="0"/>
              <a:t>Спасибо за внимание!!!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403648" y="414908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Готовы ответить на ваши вопросы</a:t>
            </a:r>
          </a:p>
        </p:txBody>
      </p:sp>
    </p:spTree>
    <p:extLst>
      <p:ext uri="{BB962C8B-B14F-4D97-AF65-F5344CB8AC3E}">
        <p14:creationId xmlns:p14="http://schemas.microsoft.com/office/powerpoint/2010/main" val="622175968"/>
      </p:ext>
    </p:extLst>
  </p:cSld>
  <p:clrMapOvr>
    <a:masterClrMapping/>
  </p:clrMapOvr>
</p:sld>
</file>

<file path=ppt/theme/theme1.xml><?xml version="1.0" encoding="utf-8"?>
<a:theme xmlns:a="http://schemas.openxmlformats.org/drawingml/2006/main" name="Горизонт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Горизонт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Г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112</TotalTime>
  <Words>131</Words>
  <Application>Microsoft Office PowerPoint</Application>
  <PresentationFormat>Экран (4:3)</PresentationFormat>
  <Paragraphs>20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Arial Narrow</vt:lpstr>
      <vt:lpstr>Горизонт</vt:lpstr>
      <vt:lpstr>Библиотекарь</vt:lpstr>
      <vt:lpstr>Команда</vt:lpstr>
      <vt:lpstr>Файловая система</vt:lpstr>
      <vt:lpstr>Внешний вид</vt:lpstr>
      <vt:lpstr>Схема кода</vt:lpstr>
      <vt:lpstr>О проекте</vt:lpstr>
      <vt:lpstr>Источники литературы</vt:lpstr>
      <vt:lpstr>Спасибо за внимание!!!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Библиотекарь</dc:title>
  <dc:creator>Никита</dc:creator>
  <cp:lastModifiedBy>Денис</cp:lastModifiedBy>
  <cp:revision>9</cp:revision>
  <dcterms:created xsi:type="dcterms:W3CDTF">2025-04-20T16:01:59Z</dcterms:created>
  <dcterms:modified xsi:type="dcterms:W3CDTF">2025-04-23T16:32:32Z</dcterms:modified>
</cp:coreProperties>
</file>