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423" autoAdjust="0"/>
  </p:normalViewPr>
  <p:slideViewPr>
    <p:cSldViewPr snapToGrid="0" snapToObjects="1">
      <p:cViewPr varScale="1">
        <p:scale>
          <a:sx n="129" d="100"/>
          <a:sy n="129" d="100"/>
        </p:scale>
        <p:origin x="11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7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37897" y="333147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" name="Shape 1"/>
          <p:cNvSpPr/>
          <p:nvPr/>
        </p:nvSpPr>
        <p:spPr>
          <a:xfrm>
            <a:off x="7055093" y="330929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" name="Shape 2"/>
          <p:cNvSpPr/>
          <p:nvPr/>
        </p:nvSpPr>
        <p:spPr>
          <a:xfrm>
            <a:off x="6972289" y="328710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" name="Shape 3"/>
          <p:cNvSpPr/>
          <p:nvPr/>
        </p:nvSpPr>
        <p:spPr>
          <a:xfrm>
            <a:off x="6911674" y="31821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" name="Shape 4"/>
          <p:cNvSpPr/>
          <p:nvPr/>
        </p:nvSpPr>
        <p:spPr>
          <a:xfrm>
            <a:off x="6994478" y="32042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" name="Shape 5"/>
          <p:cNvSpPr/>
          <p:nvPr/>
        </p:nvSpPr>
        <p:spPr>
          <a:xfrm>
            <a:off x="7077280" y="322648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" name="Shape 6"/>
          <p:cNvSpPr/>
          <p:nvPr/>
        </p:nvSpPr>
        <p:spPr>
          <a:xfrm>
            <a:off x="7099469" y="314368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" name="Shape 7"/>
          <p:cNvSpPr/>
          <p:nvPr/>
        </p:nvSpPr>
        <p:spPr>
          <a:xfrm>
            <a:off x="7121656" y="306087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" name="Shape 8"/>
          <p:cNvSpPr/>
          <p:nvPr/>
        </p:nvSpPr>
        <p:spPr>
          <a:xfrm>
            <a:off x="7226648" y="300026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" name="Shape 9"/>
          <p:cNvSpPr/>
          <p:nvPr/>
        </p:nvSpPr>
        <p:spPr>
          <a:xfrm>
            <a:off x="7309452" y="302244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" name="Shape 10"/>
          <p:cNvSpPr/>
          <p:nvPr/>
        </p:nvSpPr>
        <p:spPr>
          <a:xfrm>
            <a:off x="7392254" y="304463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" name="Shape 11"/>
          <p:cNvSpPr/>
          <p:nvPr/>
        </p:nvSpPr>
        <p:spPr>
          <a:xfrm>
            <a:off x="7475058" y="306682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" name="Shape 12"/>
          <p:cNvSpPr/>
          <p:nvPr/>
        </p:nvSpPr>
        <p:spPr>
          <a:xfrm>
            <a:off x="7535675" y="31718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" name="Shape 13"/>
          <p:cNvSpPr/>
          <p:nvPr/>
        </p:nvSpPr>
        <p:spPr>
          <a:xfrm>
            <a:off x="7513488" y="325462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" name="Shape 14"/>
          <p:cNvSpPr/>
          <p:nvPr/>
        </p:nvSpPr>
        <p:spPr>
          <a:xfrm>
            <a:off x="7263843" y="31926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" name="Shape 15"/>
          <p:cNvSpPr/>
          <p:nvPr/>
        </p:nvSpPr>
        <p:spPr>
          <a:xfrm>
            <a:off x="7491301" y="333742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386310" y="339804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" name="Shape 17"/>
          <p:cNvSpPr/>
          <p:nvPr/>
        </p:nvSpPr>
        <p:spPr>
          <a:xfrm>
            <a:off x="7446927" y="350303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" name="Shape 18"/>
          <p:cNvSpPr/>
          <p:nvPr/>
        </p:nvSpPr>
        <p:spPr>
          <a:xfrm>
            <a:off x="7529731" y="35252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" name="Shape 19"/>
          <p:cNvSpPr/>
          <p:nvPr/>
        </p:nvSpPr>
        <p:spPr>
          <a:xfrm>
            <a:off x="7612533" y="354740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" name="Shape 20"/>
          <p:cNvSpPr/>
          <p:nvPr/>
        </p:nvSpPr>
        <p:spPr>
          <a:xfrm>
            <a:off x="7778142" y="359178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" name="Shape 21"/>
          <p:cNvSpPr/>
          <p:nvPr/>
        </p:nvSpPr>
        <p:spPr>
          <a:xfrm>
            <a:off x="7755955" y="367458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4" name="Shape 22"/>
          <p:cNvSpPr/>
          <p:nvPr/>
        </p:nvSpPr>
        <p:spPr>
          <a:xfrm>
            <a:off x="7733768" y="375739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5" name="Shape 23"/>
          <p:cNvSpPr/>
          <p:nvPr/>
        </p:nvSpPr>
        <p:spPr>
          <a:xfrm>
            <a:off x="7711581" y="38401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6" name="Shape 24"/>
          <p:cNvSpPr/>
          <p:nvPr/>
        </p:nvSpPr>
        <p:spPr>
          <a:xfrm>
            <a:off x="7689394" y="392299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7" name="Shape 25"/>
          <p:cNvSpPr/>
          <p:nvPr/>
        </p:nvSpPr>
        <p:spPr>
          <a:xfrm>
            <a:off x="7584403" y="39836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8" name="Shape 26"/>
          <p:cNvSpPr/>
          <p:nvPr/>
        </p:nvSpPr>
        <p:spPr>
          <a:xfrm>
            <a:off x="7479411" y="40442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9" name="Shape 27"/>
          <p:cNvSpPr/>
          <p:nvPr/>
        </p:nvSpPr>
        <p:spPr>
          <a:xfrm>
            <a:off x="7396607" y="402204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0" name="Shape 28"/>
          <p:cNvSpPr/>
          <p:nvPr/>
        </p:nvSpPr>
        <p:spPr>
          <a:xfrm>
            <a:off x="7313803" y="399985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1" name="Shape 29"/>
          <p:cNvSpPr/>
          <p:nvPr/>
        </p:nvSpPr>
        <p:spPr>
          <a:xfrm>
            <a:off x="7230998" y="397767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2" name="Shape 30"/>
          <p:cNvSpPr/>
          <p:nvPr/>
        </p:nvSpPr>
        <p:spPr>
          <a:xfrm>
            <a:off x="7148194" y="395548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3" name="Shape 31"/>
          <p:cNvSpPr/>
          <p:nvPr/>
        </p:nvSpPr>
        <p:spPr>
          <a:xfrm>
            <a:off x="7065390" y="393329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4" name="Shape 32"/>
          <p:cNvSpPr/>
          <p:nvPr/>
        </p:nvSpPr>
        <p:spPr>
          <a:xfrm>
            <a:off x="6982588" y="391110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5" name="Shape 33"/>
          <p:cNvSpPr/>
          <p:nvPr/>
        </p:nvSpPr>
        <p:spPr>
          <a:xfrm>
            <a:off x="6921971" y="38061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6" name="Shape 34"/>
          <p:cNvSpPr/>
          <p:nvPr/>
        </p:nvSpPr>
        <p:spPr>
          <a:xfrm>
            <a:off x="6861354" y="370112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7" name="Shape 35"/>
          <p:cNvSpPr/>
          <p:nvPr/>
        </p:nvSpPr>
        <p:spPr>
          <a:xfrm>
            <a:off x="6883541" y="361832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8" name="Shape 36"/>
          <p:cNvSpPr/>
          <p:nvPr/>
        </p:nvSpPr>
        <p:spPr>
          <a:xfrm>
            <a:off x="6905728" y="353551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9" name="Shape 37"/>
          <p:cNvSpPr/>
          <p:nvPr/>
        </p:nvSpPr>
        <p:spPr>
          <a:xfrm>
            <a:off x="7010719" y="347490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0" name="Shape 38"/>
          <p:cNvSpPr/>
          <p:nvPr/>
        </p:nvSpPr>
        <p:spPr>
          <a:xfrm>
            <a:off x="7115710" y="341428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1" name="Shape 39"/>
          <p:cNvSpPr/>
          <p:nvPr/>
        </p:nvSpPr>
        <p:spPr>
          <a:xfrm>
            <a:off x="7673151" y="365239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2" name="Shape 40"/>
          <p:cNvSpPr/>
          <p:nvPr/>
        </p:nvSpPr>
        <p:spPr>
          <a:xfrm>
            <a:off x="7568159" y="371301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3" name="Shape 41"/>
          <p:cNvSpPr/>
          <p:nvPr/>
        </p:nvSpPr>
        <p:spPr>
          <a:xfrm>
            <a:off x="7463168" y="377363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4" name="Shape 42"/>
          <p:cNvSpPr/>
          <p:nvPr/>
        </p:nvSpPr>
        <p:spPr>
          <a:xfrm>
            <a:off x="7380364" y="375144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5" name="Shape 43"/>
          <p:cNvSpPr/>
          <p:nvPr/>
        </p:nvSpPr>
        <p:spPr>
          <a:xfrm>
            <a:off x="7297560" y="37292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6" name="Shape 44"/>
          <p:cNvSpPr/>
          <p:nvPr/>
        </p:nvSpPr>
        <p:spPr>
          <a:xfrm>
            <a:off x="7236945" y="362426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pic>
        <p:nvPicPr>
          <p:cNvPr id="4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486025" cy="309563"/>
          </a:xfrm>
          <a:prstGeom prst="rect">
            <a:avLst/>
          </a:prstGeom>
        </p:spPr>
      </p:pic>
      <p:pic>
        <p:nvPicPr>
          <p:cNvPr id="4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285750"/>
            <a:ext cx="1462088" cy="309563"/>
          </a:xfrm>
          <a:prstGeom prst="rect">
            <a:avLst/>
          </a:prstGeom>
        </p:spPr>
      </p:pic>
      <p:pic>
        <p:nvPicPr>
          <p:cNvPr id="4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88" y="285750"/>
            <a:ext cx="1109663" cy="309563"/>
          </a:xfrm>
          <a:prstGeom prst="rect">
            <a:avLst/>
          </a:prstGeom>
        </p:spPr>
      </p:pic>
      <p:pic>
        <p:nvPicPr>
          <p:cNvPr id="5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888" y="285750"/>
            <a:ext cx="561975" cy="309563"/>
          </a:xfrm>
          <a:prstGeom prst="rect">
            <a:avLst/>
          </a:prstGeom>
        </p:spPr>
      </p:pic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5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5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5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56" name="Text 45"/>
          <p:cNvSpPr/>
          <p:nvPr/>
        </p:nvSpPr>
        <p:spPr>
          <a:xfrm>
            <a:off x="7134225" y="4524375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  <p:sp>
        <p:nvSpPr>
          <p:cNvPr id="57" name="Text 46"/>
          <p:cNvSpPr/>
          <p:nvPr/>
        </p:nvSpPr>
        <p:spPr>
          <a:xfrm>
            <a:off x="555625" y="1026338"/>
            <a:ext cx="8167687" cy="19200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75"/>
              </a:lnSpc>
              <a:buNone/>
            </a:pPr>
            <a:r>
              <a:rPr lang="en-US" sz="11250" b="1" dirty="0" err="1">
                <a:solidFill>
                  <a:srgbClr val="FF0000"/>
                </a:solidFill>
                <a:ea typeface="ReSquare" pitchFamily="34" charset="-122"/>
                <a:cs typeface="ReSquare" pitchFamily="34" charset="-120"/>
              </a:rPr>
              <a:t>ProstoTeam</a:t>
            </a:r>
            <a:endParaRPr lang="en-US" sz="112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6700" y="1309688"/>
            <a:ext cx="1333500" cy="1333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924050" y="1347788"/>
            <a:ext cx="1333500" cy="1333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695700" y="1343025"/>
            <a:ext cx="1333500" cy="1333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5410200" y="1343025"/>
            <a:ext cx="1333500" cy="1333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7229475" y="1343025"/>
            <a:ext cx="1333500" cy="1333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7" name="Shape 5"/>
          <p:cNvSpPr/>
          <p:nvPr/>
        </p:nvSpPr>
        <p:spPr>
          <a:xfrm>
            <a:off x="376238" y="3422650"/>
            <a:ext cx="628650" cy="228600"/>
          </a:xfrm>
          <a:prstGeom prst="roundRect">
            <a:avLst>
              <a:gd name="adj" fmla="val 32000"/>
            </a:avLst>
          </a:prstGeom>
          <a:solidFill>
            <a:srgbClr val="D65AFF"/>
          </a:solidFill>
          <a:ln w="12700">
            <a:solidFill>
              <a:srgbClr val="D65A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28825" y="3429000"/>
            <a:ext cx="628650" cy="228600"/>
          </a:xfrm>
          <a:prstGeom prst="roundRect">
            <a:avLst>
              <a:gd name="adj" fmla="val 32000"/>
            </a:avLst>
          </a:prstGeom>
          <a:solidFill>
            <a:srgbClr val="D65AFF"/>
          </a:solidFill>
          <a:ln w="12700">
            <a:solidFill>
              <a:srgbClr val="D65A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86188" y="3424238"/>
            <a:ext cx="628650" cy="228600"/>
          </a:xfrm>
          <a:prstGeom prst="roundRect">
            <a:avLst>
              <a:gd name="adj" fmla="val 32000"/>
            </a:avLst>
          </a:prstGeom>
          <a:solidFill>
            <a:srgbClr val="D65AFF"/>
          </a:solidFill>
          <a:ln w="12700">
            <a:solidFill>
              <a:srgbClr val="D65A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57825" y="3433763"/>
            <a:ext cx="628650" cy="228600"/>
          </a:xfrm>
          <a:prstGeom prst="roundRect">
            <a:avLst>
              <a:gd name="adj" fmla="val 32000"/>
            </a:avLst>
          </a:prstGeom>
          <a:solidFill>
            <a:srgbClr val="D65AFF"/>
          </a:solidFill>
          <a:ln w="12700">
            <a:solidFill>
              <a:srgbClr val="D65A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7262813" y="3405188"/>
            <a:ext cx="628650" cy="228600"/>
          </a:xfrm>
          <a:prstGeom prst="roundRect">
            <a:avLst>
              <a:gd name="adj" fmla="val 32000"/>
            </a:avLst>
          </a:prstGeom>
          <a:solidFill>
            <a:srgbClr val="D65AFF"/>
          </a:solidFill>
          <a:ln w="12700">
            <a:solidFill>
              <a:srgbClr val="D65A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180975" y="1023938"/>
            <a:ext cx="8720138" cy="3957638"/>
          </a:xfrm>
          <a:prstGeom prst="rect">
            <a:avLst/>
          </a:prstGeom>
          <a:noFill/>
          <a:ln w="25400">
            <a:solidFill>
              <a:srgbClr val="FD31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642648" y="18068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" name="Shape 12"/>
          <p:cNvSpPr/>
          <p:nvPr/>
        </p:nvSpPr>
        <p:spPr>
          <a:xfrm>
            <a:off x="556926" y="18062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" name="Shape 13"/>
          <p:cNvSpPr/>
          <p:nvPr/>
        </p:nvSpPr>
        <p:spPr>
          <a:xfrm>
            <a:off x="471202" y="18056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" name="Shape 14"/>
          <p:cNvSpPr/>
          <p:nvPr/>
        </p:nvSpPr>
        <p:spPr>
          <a:xfrm>
            <a:off x="386122" y="17192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" name="Shape 15"/>
          <p:cNvSpPr/>
          <p:nvPr/>
        </p:nvSpPr>
        <p:spPr>
          <a:xfrm>
            <a:off x="471845" y="17198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" name="Shape 16"/>
          <p:cNvSpPr/>
          <p:nvPr/>
        </p:nvSpPr>
        <p:spPr>
          <a:xfrm>
            <a:off x="557565" y="172053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" name="Shape 17"/>
          <p:cNvSpPr/>
          <p:nvPr/>
        </p:nvSpPr>
        <p:spPr>
          <a:xfrm>
            <a:off x="558208" y="16348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" name="Shape 18"/>
          <p:cNvSpPr/>
          <p:nvPr/>
        </p:nvSpPr>
        <p:spPr>
          <a:xfrm>
            <a:off x="558848" y="15490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" name="Shape 19"/>
          <p:cNvSpPr/>
          <p:nvPr/>
        </p:nvSpPr>
        <p:spPr>
          <a:xfrm>
            <a:off x="645211" y="146401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" name="Shape 20"/>
          <p:cNvSpPr/>
          <p:nvPr/>
        </p:nvSpPr>
        <p:spPr>
          <a:xfrm>
            <a:off x="730934" y="14646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" name="Shape 21"/>
          <p:cNvSpPr/>
          <p:nvPr/>
        </p:nvSpPr>
        <p:spPr>
          <a:xfrm>
            <a:off x="816654" y="14652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4" name="Shape 22"/>
          <p:cNvSpPr/>
          <p:nvPr/>
        </p:nvSpPr>
        <p:spPr>
          <a:xfrm>
            <a:off x="902377" y="14659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5" name="Shape 23"/>
          <p:cNvSpPr/>
          <p:nvPr/>
        </p:nvSpPr>
        <p:spPr>
          <a:xfrm>
            <a:off x="987460" y="15522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6" name="Shape 24"/>
          <p:cNvSpPr/>
          <p:nvPr/>
        </p:nvSpPr>
        <p:spPr>
          <a:xfrm>
            <a:off x="986820" y="16380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7" name="Shape 25"/>
          <p:cNvSpPr/>
          <p:nvPr/>
        </p:nvSpPr>
        <p:spPr>
          <a:xfrm>
            <a:off x="729615" y="16408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8" name="Shape 26"/>
          <p:cNvSpPr/>
          <p:nvPr/>
        </p:nvSpPr>
        <p:spPr>
          <a:xfrm>
            <a:off x="986180" y="172373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9" name="Shape 27"/>
          <p:cNvSpPr/>
          <p:nvPr/>
        </p:nvSpPr>
        <p:spPr>
          <a:xfrm>
            <a:off x="899816" y="180882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0" name="Shape 28"/>
          <p:cNvSpPr/>
          <p:nvPr/>
        </p:nvSpPr>
        <p:spPr>
          <a:xfrm>
            <a:off x="984901" y="189518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1" name="Shape 29"/>
          <p:cNvSpPr/>
          <p:nvPr/>
        </p:nvSpPr>
        <p:spPr>
          <a:xfrm>
            <a:off x="1070622" y="189582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2" name="Shape 30"/>
          <p:cNvSpPr/>
          <p:nvPr/>
        </p:nvSpPr>
        <p:spPr>
          <a:xfrm>
            <a:off x="1156344" y="189646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3" name="Shape 31"/>
          <p:cNvSpPr/>
          <p:nvPr/>
        </p:nvSpPr>
        <p:spPr>
          <a:xfrm>
            <a:off x="1327789" y="189774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4" name="Shape 32"/>
          <p:cNvSpPr/>
          <p:nvPr/>
        </p:nvSpPr>
        <p:spPr>
          <a:xfrm>
            <a:off x="1327150" y="198346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5" name="Shape 33"/>
          <p:cNvSpPr/>
          <p:nvPr/>
        </p:nvSpPr>
        <p:spPr>
          <a:xfrm>
            <a:off x="1326509" y="20691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6" name="Shape 34"/>
          <p:cNvSpPr/>
          <p:nvPr/>
        </p:nvSpPr>
        <p:spPr>
          <a:xfrm>
            <a:off x="1325870" y="21549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7" name="Shape 35"/>
          <p:cNvSpPr/>
          <p:nvPr/>
        </p:nvSpPr>
        <p:spPr>
          <a:xfrm>
            <a:off x="1325230" y="224063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8" name="Shape 36"/>
          <p:cNvSpPr/>
          <p:nvPr/>
        </p:nvSpPr>
        <p:spPr>
          <a:xfrm>
            <a:off x="1238867" y="23257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9" name="Shape 37"/>
          <p:cNvSpPr/>
          <p:nvPr/>
        </p:nvSpPr>
        <p:spPr>
          <a:xfrm>
            <a:off x="1152503" y="24107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0" name="Shape 38"/>
          <p:cNvSpPr/>
          <p:nvPr/>
        </p:nvSpPr>
        <p:spPr>
          <a:xfrm>
            <a:off x="1066781" y="24101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1" name="Shape 39"/>
          <p:cNvSpPr/>
          <p:nvPr/>
        </p:nvSpPr>
        <p:spPr>
          <a:xfrm>
            <a:off x="981058" y="24095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2" name="Shape 40"/>
          <p:cNvSpPr/>
          <p:nvPr/>
        </p:nvSpPr>
        <p:spPr>
          <a:xfrm>
            <a:off x="895335" y="240888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3" name="Shape 41"/>
          <p:cNvSpPr/>
          <p:nvPr/>
        </p:nvSpPr>
        <p:spPr>
          <a:xfrm>
            <a:off x="809611" y="240823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4" name="Shape 42"/>
          <p:cNvSpPr/>
          <p:nvPr/>
        </p:nvSpPr>
        <p:spPr>
          <a:xfrm>
            <a:off x="723890" y="240760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5" name="Shape 43"/>
          <p:cNvSpPr/>
          <p:nvPr/>
        </p:nvSpPr>
        <p:spPr>
          <a:xfrm>
            <a:off x="638168" y="24069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6" name="Shape 44"/>
          <p:cNvSpPr/>
          <p:nvPr/>
        </p:nvSpPr>
        <p:spPr>
          <a:xfrm>
            <a:off x="553086" y="232059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7" name="Shape 45"/>
          <p:cNvSpPr/>
          <p:nvPr/>
        </p:nvSpPr>
        <p:spPr>
          <a:xfrm>
            <a:off x="468003" y="223423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8" name="Shape 46"/>
          <p:cNvSpPr/>
          <p:nvPr/>
        </p:nvSpPr>
        <p:spPr>
          <a:xfrm>
            <a:off x="468643" y="214850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9" name="Shape 47"/>
          <p:cNvSpPr/>
          <p:nvPr/>
        </p:nvSpPr>
        <p:spPr>
          <a:xfrm>
            <a:off x="469282" y="206278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0" name="Shape 48"/>
          <p:cNvSpPr/>
          <p:nvPr/>
        </p:nvSpPr>
        <p:spPr>
          <a:xfrm>
            <a:off x="555646" y="197770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1" name="Shape 49"/>
          <p:cNvSpPr/>
          <p:nvPr/>
        </p:nvSpPr>
        <p:spPr>
          <a:xfrm>
            <a:off x="642008" y="189262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2" name="Shape 50"/>
          <p:cNvSpPr/>
          <p:nvPr/>
        </p:nvSpPr>
        <p:spPr>
          <a:xfrm>
            <a:off x="1241426" y="198282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3" name="Shape 51"/>
          <p:cNvSpPr/>
          <p:nvPr/>
        </p:nvSpPr>
        <p:spPr>
          <a:xfrm>
            <a:off x="1155064" y="206791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4" name="Shape 52"/>
          <p:cNvSpPr/>
          <p:nvPr/>
        </p:nvSpPr>
        <p:spPr>
          <a:xfrm>
            <a:off x="1068700" y="215299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5" name="Shape 53"/>
          <p:cNvSpPr/>
          <p:nvPr/>
        </p:nvSpPr>
        <p:spPr>
          <a:xfrm>
            <a:off x="982978" y="215234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6" name="Shape 54"/>
          <p:cNvSpPr/>
          <p:nvPr/>
        </p:nvSpPr>
        <p:spPr>
          <a:xfrm>
            <a:off x="897255" y="215171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7" name="Shape 55"/>
          <p:cNvSpPr/>
          <p:nvPr/>
        </p:nvSpPr>
        <p:spPr>
          <a:xfrm>
            <a:off x="812174" y="206534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8" name="Shape 56"/>
          <p:cNvSpPr/>
          <p:nvPr/>
        </p:nvSpPr>
        <p:spPr>
          <a:xfrm>
            <a:off x="7672098" y="18068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9" name="Shape 57"/>
          <p:cNvSpPr/>
          <p:nvPr/>
        </p:nvSpPr>
        <p:spPr>
          <a:xfrm>
            <a:off x="7586376" y="18062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0" name="Shape 58"/>
          <p:cNvSpPr/>
          <p:nvPr/>
        </p:nvSpPr>
        <p:spPr>
          <a:xfrm>
            <a:off x="7500652" y="18056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1" name="Shape 59"/>
          <p:cNvSpPr/>
          <p:nvPr/>
        </p:nvSpPr>
        <p:spPr>
          <a:xfrm>
            <a:off x="7415572" y="17192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2" name="Shape 60"/>
          <p:cNvSpPr/>
          <p:nvPr/>
        </p:nvSpPr>
        <p:spPr>
          <a:xfrm>
            <a:off x="7501295" y="17198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3" name="Shape 61"/>
          <p:cNvSpPr/>
          <p:nvPr/>
        </p:nvSpPr>
        <p:spPr>
          <a:xfrm>
            <a:off x="7587015" y="172053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4" name="Shape 62"/>
          <p:cNvSpPr/>
          <p:nvPr/>
        </p:nvSpPr>
        <p:spPr>
          <a:xfrm>
            <a:off x="7587658" y="16348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5" name="Shape 63"/>
          <p:cNvSpPr/>
          <p:nvPr/>
        </p:nvSpPr>
        <p:spPr>
          <a:xfrm>
            <a:off x="7588298" y="15490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6" name="Shape 64"/>
          <p:cNvSpPr/>
          <p:nvPr/>
        </p:nvSpPr>
        <p:spPr>
          <a:xfrm>
            <a:off x="7674661" y="146401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7" name="Shape 65"/>
          <p:cNvSpPr/>
          <p:nvPr/>
        </p:nvSpPr>
        <p:spPr>
          <a:xfrm>
            <a:off x="7760384" y="14646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8" name="Shape 66"/>
          <p:cNvSpPr/>
          <p:nvPr/>
        </p:nvSpPr>
        <p:spPr>
          <a:xfrm>
            <a:off x="7846104" y="14652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9" name="Shape 67"/>
          <p:cNvSpPr/>
          <p:nvPr/>
        </p:nvSpPr>
        <p:spPr>
          <a:xfrm>
            <a:off x="7931827" y="14659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0" name="Shape 68"/>
          <p:cNvSpPr/>
          <p:nvPr/>
        </p:nvSpPr>
        <p:spPr>
          <a:xfrm>
            <a:off x="8016910" y="15522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1" name="Shape 69"/>
          <p:cNvSpPr/>
          <p:nvPr/>
        </p:nvSpPr>
        <p:spPr>
          <a:xfrm>
            <a:off x="8016270" y="16380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2" name="Shape 70"/>
          <p:cNvSpPr/>
          <p:nvPr/>
        </p:nvSpPr>
        <p:spPr>
          <a:xfrm>
            <a:off x="7759065" y="16408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3" name="Shape 71"/>
          <p:cNvSpPr/>
          <p:nvPr/>
        </p:nvSpPr>
        <p:spPr>
          <a:xfrm>
            <a:off x="8015630" y="172373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4" name="Shape 72"/>
          <p:cNvSpPr/>
          <p:nvPr/>
        </p:nvSpPr>
        <p:spPr>
          <a:xfrm>
            <a:off x="7929266" y="180882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5" name="Shape 73"/>
          <p:cNvSpPr/>
          <p:nvPr/>
        </p:nvSpPr>
        <p:spPr>
          <a:xfrm>
            <a:off x="8014351" y="189518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6" name="Shape 74"/>
          <p:cNvSpPr/>
          <p:nvPr/>
        </p:nvSpPr>
        <p:spPr>
          <a:xfrm>
            <a:off x="8100072" y="189582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7" name="Shape 75"/>
          <p:cNvSpPr/>
          <p:nvPr/>
        </p:nvSpPr>
        <p:spPr>
          <a:xfrm>
            <a:off x="8185793" y="189646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8" name="Shape 76"/>
          <p:cNvSpPr/>
          <p:nvPr/>
        </p:nvSpPr>
        <p:spPr>
          <a:xfrm>
            <a:off x="8357240" y="189774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9" name="Shape 77"/>
          <p:cNvSpPr/>
          <p:nvPr/>
        </p:nvSpPr>
        <p:spPr>
          <a:xfrm>
            <a:off x="8356598" y="198346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0" name="Shape 78"/>
          <p:cNvSpPr/>
          <p:nvPr/>
        </p:nvSpPr>
        <p:spPr>
          <a:xfrm>
            <a:off x="8355959" y="206919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1" name="Shape 79"/>
          <p:cNvSpPr/>
          <p:nvPr/>
        </p:nvSpPr>
        <p:spPr>
          <a:xfrm>
            <a:off x="8355320" y="215491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2" name="Shape 80"/>
          <p:cNvSpPr/>
          <p:nvPr/>
        </p:nvSpPr>
        <p:spPr>
          <a:xfrm>
            <a:off x="8354680" y="224063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3" name="Shape 81"/>
          <p:cNvSpPr/>
          <p:nvPr/>
        </p:nvSpPr>
        <p:spPr>
          <a:xfrm>
            <a:off x="8268316" y="23257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4" name="Shape 82"/>
          <p:cNvSpPr/>
          <p:nvPr/>
        </p:nvSpPr>
        <p:spPr>
          <a:xfrm>
            <a:off x="8181953" y="24107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5" name="Shape 83"/>
          <p:cNvSpPr/>
          <p:nvPr/>
        </p:nvSpPr>
        <p:spPr>
          <a:xfrm>
            <a:off x="8096231" y="24101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6" name="Shape 84"/>
          <p:cNvSpPr/>
          <p:nvPr/>
        </p:nvSpPr>
        <p:spPr>
          <a:xfrm>
            <a:off x="8010508" y="24095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7" name="Shape 85"/>
          <p:cNvSpPr/>
          <p:nvPr/>
        </p:nvSpPr>
        <p:spPr>
          <a:xfrm>
            <a:off x="7924785" y="240888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8" name="Shape 86"/>
          <p:cNvSpPr/>
          <p:nvPr/>
        </p:nvSpPr>
        <p:spPr>
          <a:xfrm>
            <a:off x="7839061" y="240823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9" name="Shape 87"/>
          <p:cNvSpPr/>
          <p:nvPr/>
        </p:nvSpPr>
        <p:spPr>
          <a:xfrm>
            <a:off x="7753340" y="240760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0" name="Shape 88"/>
          <p:cNvSpPr/>
          <p:nvPr/>
        </p:nvSpPr>
        <p:spPr>
          <a:xfrm>
            <a:off x="7667618" y="240695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1" name="Shape 89"/>
          <p:cNvSpPr/>
          <p:nvPr/>
        </p:nvSpPr>
        <p:spPr>
          <a:xfrm>
            <a:off x="7582536" y="232059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2" name="Shape 90"/>
          <p:cNvSpPr/>
          <p:nvPr/>
        </p:nvSpPr>
        <p:spPr>
          <a:xfrm>
            <a:off x="7497453" y="223423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3" name="Shape 91"/>
          <p:cNvSpPr/>
          <p:nvPr/>
        </p:nvSpPr>
        <p:spPr>
          <a:xfrm>
            <a:off x="7498093" y="214850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4" name="Shape 92"/>
          <p:cNvSpPr/>
          <p:nvPr/>
        </p:nvSpPr>
        <p:spPr>
          <a:xfrm>
            <a:off x="7498732" y="206278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5" name="Shape 93"/>
          <p:cNvSpPr/>
          <p:nvPr/>
        </p:nvSpPr>
        <p:spPr>
          <a:xfrm>
            <a:off x="7585096" y="197770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6" name="Shape 94"/>
          <p:cNvSpPr/>
          <p:nvPr/>
        </p:nvSpPr>
        <p:spPr>
          <a:xfrm>
            <a:off x="7671458" y="189262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7" name="Shape 95"/>
          <p:cNvSpPr/>
          <p:nvPr/>
        </p:nvSpPr>
        <p:spPr>
          <a:xfrm>
            <a:off x="8270876" y="198282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8" name="Shape 96"/>
          <p:cNvSpPr/>
          <p:nvPr/>
        </p:nvSpPr>
        <p:spPr>
          <a:xfrm>
            <a:off x="8184514" y="206791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9" name="Shape 97"/>
          <p:cNvSpPr/>
          <p:nvPr/>
        </p:nvSpPr>
        <p:spPr>
          <a:xfrm>
            <a:off x="8098151" y="215299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0" name="Shape 98"/>
          <p:cNvSpPr/>
          <p:nvPr/>
        </p:nvSpPr>
        <p:spPr>
          <a:xfrm>
            <a:off x="8012428" y="215234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1" name="Shape 99"/>
          <p:cNvSpPr/>
          <p:nvPr/>
        </p:nvSpPr>
        <p:spPr>
          <a:xfrm>
            <a:off x="7926705" y="215171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2" name="Shape 100"/>
          <p:cNvSpPr/>
          <p:nvPr/>
        </p:nvSpPr>
        <p:spPr>
          <a:xfrm>
            <a:off x="7841624" y="206534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3" name="Shape 101"/>
          <p:cNvSpPr/>
          <p:nvPr/>
        </p:nvSpPr>
        <p:spPr>
          <a:xfrm>
            <a:off x="5819486" y="184023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4" name="Shape 102"/>
          <p:cNvSpPr/>
          <p:nvPr/>
        </p:nvSpPr>
        <p:spPr>
          <a:xfrm>
            <a:off x="5733763" y="18395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5" name="Shape 103"/>
          <p:cNvSpPr/>
          <p:nvPr/>
        </p:nvSpPr>
        <p:spPr>
          <a:xfrm>
            <a:off x="5648039" y="183895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6" name="Shape 104"/>
          <p:cNvSpPr/>
          <p:nvPr/>
        </p:nvSpPr>
        <p:spPr>
          <a:xfrm>
            <a:off x="5562960" y="17525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7" name="Shape 105"/>
          <p:cNvSpPr/>
          <p:nvPr/>
        </p:nvSpPr>
        <p:spPr>
          <a:xfrm>
            <a:off x="5648682" y="175323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8" name="Shape 106"/>
          <p:cNvSpPr/>
          <p:nvPr/>
        </p:nvSpPr>
        <p:spPr>
          <a:xfrm>
            <a:off x="5734403" y="175387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9" name="Shape 107"/>
          <p:cNvSpPr/>
          <p:nvPr/>
        </p:nvSpPr>
        <p:spPr>
          <a:xfrm>
            <a:off x="5735046" y="166815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0" name="Shape 108"/>
          <p:cNvSpPr/>
          <p:nvPr/>
        </p:nvSpPr>
        <p:spPr>
          <a:xfrm>
            <a:off x="5735685" y="15824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1" name="Shape 109"/>
          <p:cNvSpPr/>
          <p:nvPr/>
        </p:nvSpPr>
        <p:spPr>
          <a:xfrm>
            <a:off x="5822049" y="14973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2" name="Shape 110"/>
          <p:cNvSpPr/>
          <p:nvPr/>
        </p:nvSpPr>
        <p:spPr>
          <a:xfrm>
            <a:off x="5907771" y="149798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3" name="Shape 111"/>
          <p:cNvSpPr/>
          <p:nvPr/>
        </p:nvSpPr>
        <p:spPr>
          <a:xfrm>
            <a:off x="5993492" y="14986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4" name="Shape 112"/>
          <p:cNvSpPr/>
          <p:nvPr/>
        </p:nvSpPr>
        <p:spPr>
          <a:xfrm>
            <a:off x="6079214" y="149926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5" name="Shape 113"/>
          <p:cNvSpPr/>
          <p:nvPr/>
        </p:nvSpPr>
        <p:spPr>
          <a:xfrm>
            <a:off x="6164297" y="158563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6" name="Shape 114"/>
          <p:cNvSpPr/>
          <p:nvPr/>
        </p:nvSpPr>
        <p:spPr>
          <a:xfrm>
            <a:off x="6163658" y="167135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7" name="Shape 115"/>
          <p:cNvSpPr/>
          <p:nvPr/>
        </p:nvSpPr>
        <p:spPr>
          <a:xfrm>
            <a:off x="5906453" y="16741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8" name="Shape 116"/>
          <p:cNvSpPr/>
          <p:nvPr/>
        </p:nvSpPr>
        <p:spPr>
          <a:xfrm>
            <a:off x="6163017" y="175707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9" name="Shape 117"/>
          <p:cNvSpPr/>
          <p:nvPr/>
        </p:nvSpPr>
        <p:spPr>
          <a:xfrm>
            <a:off x="6076654" y="184215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0" name="Shape 118"/>
          <p:cNvSpPr/>
          <p:nvPr/>
        </p:nvSpPr>
        <p:spPr>
          <a:xfrm>
            <a:off x="6161738" y="192852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1" name="Shape 119"/>
          <p:cNvSpPr/>
          <p:nvPr/>
        </p:nvSpPr>
        <p:spPr>
          <a:xfrm>
            <a:off x="6247460" y="19291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2" name="Shape 120"/>
          <p:cNvSpPr/>
          <p:nvPr/>
        </p:nvSpPr>
        <p:spPr>
          <a:xfrm>
            <a:off x="6333181" y="192980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3" name="Shape 121"/>
          <p:cNvSpPr/>
          <p:nvPr/>
        </p:nvSpPr>
        <p:spPr>
          <a:xfrm>
            <a:off x="6504627" y="193108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4" name="Shape 122"/>
          <p:cNvSpPr/>
          <p:nvPr/>
        </p:nvSpPr>
        <p:spPr>
          <a:xfrm>
            <a:off x="6503987" y="201680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5" name="Shape 123"/>
          <p:cNvSpPr/>
          <p:nvPr/>
        </p:nvSpPr>
        <p:spPr>
          <a:xfrm>
            <a:off x="6503347" y="210252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6" name="Shape 124"/>
          <p:cNvSpPr/>
          <p:nvPr/>
        </p:nvSpPr>
        <p:spPr>
          <a:xfrm>
            <a:off x="6502707" y="218825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7" name="Shape 125"/>
          <p:cNvSpPr/>
          <p:nvPr/>
        </p:nvSpPr>
        <p:spPr>
          <a:xfrm>
            <a:off x="6502068" y="227397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8" name="Shape 126"/>
          <p:cNvSpPr/>
          <p:nvPr/>
        </p:nvSpPr>
        <p:spPr>
          <a:xfrm>
            <a:off x="6415704" y="235905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9" name="Shape 127"/>
          <p:cNvSpPr/>
          <p:nvPr/>
        </p:nvSpPr>
        <p:spPr>
          <a:xfrm>
            <a:off x="6329341" y="244413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0" name="Shape 128"/>
          <p:cNvSpPr/>
          <p:nvPr/>
        </p:nvSpPr>
        <p:spPr>
          <a:xfrm>
            <a:off x="6243618" y="244349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1" name="Shape 129"/>
          <p:cNvSpPr/>
          <p:nvPr/>
        </p:nvSpPr>
        <p:spPr>
          <a:xfrm>
            <a:off x="6157895" y="244285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2" name="Shape 130"/>
          <p:cNvSpPr/>
          <p:nvPr/>
        </p:nvSpPr>
        <p:spPr>
          <a:xfrm>
            <a:off x="6072173" y="24422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3" name="Shape 131"/>
          <p:cNvSpPr/>
          <p:nvPr/>
        </p:nvSpPr>
        <p:spPr>
          <a:xfrm>
            <a:off x="5986449" y="244157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4" name="Shape 132"/>
          <p:cNvSpPr/>
          <p:nvPr/>
        </p:nvSpPr>
        <p:spPr>
          <a:xfrm>
            <a:off x="5900727" y="244093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5" name="Shape 133"/>
          <p:cNvSpPr/>
          <p:nvPr/>
        </p:nvSpPr>
        <p:spPr>
          <a:xfrm>
            <a:off x="5815006" y="24402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6" name="Shape 134"/>
          <p:cNvSpPr/>
          <p:nvPr/>
        </p:nvSpPr>
        <p:spPr>
          <a:xfrm>
            <a:off x="5729924" y="235393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7" name="Shape 135"/>
          <p:cNvSpPr/>
          <p:nvPr/>
        </p:nvSpPr>
        <p:spPr>
          <a:xfrm>
            <a:off x="5644841" y="226756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8" name="Shape 136"/>
          <p:cNvSpPr/>
          <p:nvPr/>
        </p:nvSpPr>
        <p:spPr>
          <a:xfrm>
            <a:off x="5645480" y="218184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9" name="Shape 137"/>
          <p:cNvSpPr/>
          <p:nvPr/>
        </p:nvSpPr>
        <p:spPr>
          <a:xfrm>
            <a:off x="5646120" y="209612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0" name="Shape 138"/>
          <p:cNvSpPr/>
          <p:nvPr/>
        </p:nvSpPr>
        <p:spPr>
          <a:xfrm>
            <a:off x="5732483" y="201104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1" name="Shape 139"/>
          <p:cNvSpPr/>
          <p:nvPr/>
        </p:nvSpPr>
        <p:spPr>
          <a:xfrm>
            <a:off x="5818845" y="192595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2" name="Shape 140"/>
          <p:cNvSpPr/>
          <p:nvPr/>
        </p:nvSpPr>
        <p:spPr>
          <a:xfrm>
            <a:off x="6418263" y="201616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3" name="Shape 141"/>
          <p:cNvSpPr/>
          <p:nvPr/>
        </p:nvSpPr>
        <p:spPr>
          <a:xfrm>
            <a:off x="6331901" y="21012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4" name="Shape 142"/>
          <p:cNvSpPr/>
          <p:nvPr/>
        </p:nvSpPr>
        <p:spPr>
          <a:xfrm>
            <a:off x="6245538" y="21863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5" name="Shape 143"/>
          <p:cNvSpPr/>
          <p:nvPr/>
        </p:nvSpPr>
        <p:spPr>
          <a:xfrm>
            <a:off x="6159815" y="218568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6" name="Shape 144"/>
          <p:cNvSpPr/>
          <p:nvPr/>
        </p:nvSpPr>
        <p:spPr>
          <a:xfrm>
            <a:off x="6074092" y="218504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7" name="Shape 145"/>
          <p:cNvSpPr/>
          <p:nvPr/>
        </p:nvSpPr>
        <p:spPr>
          <a:xfrm>
            <a:off x="5989012" y="209868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8" name="Shape 146"/>
          <p:cNvSpPr/>
          <p:nvPr/>
        </p:nvSpPr>
        <p:spPr>
          <a:xfrm>
            <a:off x="4119273" y="180213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9" name="Shape 147"/>
          <p:cNvSpPr/>
          <p:nvPr/>
        </p:nvSpPr>
        <p:spPr>
          <a:xfrm>
            <a:off x="4033551" y="18014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0" name="Shape 148"/>
          <p:cNvSpPr/>
          <p:nvPr/>
        </p:nvSpPr>
        <p:spPr>
          <a:xfrm>
            <a:off x="3947827" y="180085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1" name="Shape 149"/>
          <p:cNvSpPr/>
          <p:nvPr/>
        </p:nvSpPr>
        <p:spPr>
          <a:xfrm>
            <a:off x="3862747" y="17144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2" name="Shape 150"/>
          <p:cNvSpPr/>
          <p:nvPr/>
        </p:nvSpPr>
        <p:spPr>
          <a:xfrm>
            <a:off x="3948470" y="171513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3" name="Shape 151"/>
          <p:cNvSpPr/>
          <p:nvPr/>
        </p:nvSpPr>
        <p:spPr>
          <a:xfrm>
            <a:off x="4034190" y="171577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4" name="Shape 152"/>
          <p:cNvSpPr/>
          <p:nvPr/>
        </p:nvSpPr>
        <p:spPr>
          <a:xfrm>
            <a:off x="4034833" y="163005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5" name="Shape 153"/>
          <p:cNvSpPr/>
          <p:nvPr/>
        </p:nvSpPr>
        <p:spPr>
          <a:xfrm>
            <a:off x="4035473" y="15443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6" name="Shape 154"/>
          <p:cNvSpPr/>
          <p:nvPr/>
        </p:nvSpPr>
        <p:spPr>
          <a:xfrm>
            <a:off x="4121836" y="14592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7" name="Shape 155"/>
          <p:cNvSpPr/>
          <p:nvPr/>
        </p:nvSpPr>
        <p:spPr>
          <a:xfrm>
            <a:off x="4207559" y="145988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8" name="Shape 156"/>
          <p:cNvSpPr/>
          <p:nvPr/>
        </p:nvSpPr>
        <p:spPr>
          <a:xfrm>
            <a:off x="4293279" y="14605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9" name="Shape 157"/>
          <p:cNvSpPr/>
          <p:nvPr/>
        </p:nvSpPr>
        <p:spPr>
          <a:xfrm>
            <a:off x="4379002" y="146116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0" name="Shape 158"/>
          <p:cNvSpPr/>
          <p:nvPr/>
        </p:nvSpPr>
        <p:spPr>
          <a:xfrm>
            <a:off x="4464085" y="154753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1" name="Shape 159"/>
          <p:cNvSpPr/>
          <p:nvPr/>
        </p:nvSpPr>
        <p:spPr>
          <a:xfrm>
            <a:off x="4463445" y="163325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2" name="Shape 160"/>
          <p:cNvSpPr/>
          <p:nvPr/>
        </p:nvSpPr>
        <p:spPr>
          <a:xfrm>
            <a:off x="4206240" y="163609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3" name="Shape 161"/>
          <p:cNvSpPr/>
          <p:nvPr/>
        </p:nvSpPr>
        <p:spPr>
          <a:xfrm>
            <a:off x="4462805" y="171897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4" name="Shape 162"/>
          <p:cNvSpPr/>
          <p:nvPr/>
        </p:nvSpPr>
        <p:spPr>
          <a:xfrm>
            <a:off x="4376441" y="180405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5" name="Shape 163"/>
          <p:cNvSpPr/>
          <p:nvPr/>
        </p:nvSpPr>
        <p:spPr>
          <a:xfrm>
            <a:off x="4461526" y="189042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6" name="Shape 164"/>
          <p:cNvSpPr/>
          <p:nvPr/>
        </p:nvSpPr>
        <p:spPr>
          <a:xfrm>
            <a:off x="4547247" y="189106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7" name="Shape 165"/>
          <p:cNvSpPr/>
          <p:nvPr/>
        </p:nvSpPr>
        <p:spPr>
          <a:xfrm>
            <a:off x="4632969" y="189170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8" name="Shape 166"/>
          <p:cNvSpPr/>
          <p:nvPr/>
        </p:nvSpPr>
        <p:spPr>
          <a:xfrm>
            <a:off x="4804414" y="189298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9" name="Shape 167"/>
          <p:cNvSpPr/>
          <p:nvPr/>
        </p:nvSpPr>
        <p:spPr>
          <a:xfrm>
            <a:off x="4803775" y="197870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0" name="Shape 168"/>
          <p:cNvSpPr/>
          <p:nvPr/>
        </p:nvSpPr>
        <p:spPr>
          <a:xfrm>
            <a:off x="4803134" y="206442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1" name="Shape 169"/>
          <p:cNvSpPr/>
          <p:nvPr/>
        </p:nvSpPr>
        <p:spPr>
          <a:xfrm>
            <a:off x="4802495" y="215015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2" name="Shape 170"/>
          <p:cNvSpPr/>
          <p:nvPr/>
        </p:nvSpPr>
        <p:spPr>
          <a:xfrm>
            <a:off x="4801855" y="223587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3" name="Shape 171"/>
          <p:cNvSpPr/>
          <p:nvPr/>
        </p:nvSpPr>
        <p:spPr>
          <a:xfrm>
            <a:off x="4715492" y="232095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4" name="Shape 172"/>
          <p:cNvSpPr/>
          <p:nvPr/>
        </p:nvSpPr>
        <p:spPr>
          <a:xfrm>
            <a:off x="4629128" y="240603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5" name="Shape 173"/>
          <p:cNvSpPr/>
          <p:nvPr/>
        </p:nvSpPr>
        <p:spPr>
          <a:xfrm>
            <a:off x="4543406" y="240539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6" name="Shape 174"/>
          <p:cNvSpPr/>
          <p:nvPr/>
        </p:nvSpPr>
        <p:spPr>
          <a:xfrm>
            <a:off x="4457683" y="240475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7" name="Shape 175"/>
          <p:cNvSpPr/>
          <p:nvPr/>
        </p:nvSpPr>
        <p:spPr>
          <a:xfrm>
            <a:off x="4371960" y="240411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8" name="Shape 176"/>
          <p:cNvSpPr/>
          <p:nvPr/>
        </p:nvSpPr>
        <p:spPr>
          <a:xfrm>
            <a:off x="4286236" y="240347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9" name="Shape 177"/>
          <p:cNvSpPr/>
          <p:nvPr/>
        </p:nvSpPr>
        <p:spPr>
          <a:xfrm>
            <a:off x="4200515" y="240283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0" name="Shape 178"/>
          <p:cNvSpPr/>
          <p:nvPr/>
        </p:nvSpPr>
        <p:spPr>
          <a:xfrm>
            <a:off x="4114793" y="24021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1" name="Shape 179"/>
          <p:cNvSpPr/>
          <p:nvPr/>
        </p:nvSpPr>
        <p:spPr>
          <a:xfrm>
            <a:off x="4029711" y="231583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2" name="Shape 180"/>
          <p:cNvSpPr/>
          <p:nvPr/>
        </p:nvSpPr>
        <p:spPr>
          <a:xfrm>
            <a:off x="3944628" y="222946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3" name="Shape 181"/>
          <p:cNvSpPr/>
          <p:nvPr/>
        </p:nvSpPr>
        <p:spPr>
          <a:xfrm>
            <a:off x="3945268" y="214374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4" name="Shape 182"/>
          <p:cNvSpPr/>
          <p:nvPr/>
        </p:nvSpPr>
        <p:spPr>
          <a:xfrm>
            <a:off x="3945907" y="205802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5" name="Shape 183"/>
          <p:cNvSpPr/>
          <p:nvPr/>
        </p:nvSpPr>
        <p:spPr>
          <a:xfrm>
            <a:off x="4032271" y="197294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6" name="Shape 184"/>
          <p:cNvSpPr/>
          <p:nvPr/>
        </p:nvSpPr>
        <p:spPr>
          <a:xfrm>
            <a:off x="4118633" y="188785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7" name="Shape 185"/>
          <p:cNvSpPr/>
          <p:nvPr/>
        </p:nvSpPr>
        <p:spPr>
          <a:xfrm>
            <a:off x="4718051" y="197806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8" name="Shape 186"/>
          <p:cNvSpPr/>
          <p:nvPr/>
        </p:nvSpPr>
        <p:spPr>
          <a:xfrm>
            <a:off x="4631689" y="20631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9" name="Shape 187"/>
          <p:cNvSpPr/>
          <p:nvPr/>
        </p:nvSpPr>
        <p:spPr>
          <a:xfrm>
            <a:off x="4545325" y="214822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0" name="Shape 188"/>
          <p:cNvSpPr/>
          <p:nvPr/>
        </p:nvSpPr>
        <p:spPr>
          <a:xfrm>
            <a:off x="4459603" y="214758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1" name="Shape 189"/>
          <p:cNvSpPr/>
          <p:nvPr/>
        </p:nvSpPr>
        <p:spPr>
          <a:xfrm>
            <a:off x="4373880" y="214694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2" name="Shape 190"/>
          <p:cNvSpPr/>
          <p:nvPr/>
        </p:nvSpPr>
        <p:spPr>
          <a:xfrm>
            <a:off x="4288799" y="206058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3" name="Shape 191"/>
          <p:cNvSpPr/>
          <p:nvPr/>
        </p:nvSpPr>
        <p:spPr>
          <a:xfrm>
            <a:off x="2333336" y="18259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4" name="Shape 192"/>
          <p:cNvSpPr/>
          <p:nvPr/>
        </p:nvSpPr>
        <p:spPr>
          <a:xfrm>
            <a:off x="2247613" y="182531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5" name="Shape 193"/>
          <p:cNvSpPr/>
          <p:nvPr/>
        </p:nvSpPr>
        <p:spPr>
          <a:xfrm>
            <a:off x="2161889" y="182466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6" name="Shape 194"/>
          <p:cNvSpPr/>
          <p:nvPr/>
        </p:nvSpPr>
        <p:spPr>
          <a:xfrm>
            <a:off x="2076810" y="173830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7" name="Shape 195"/>
          <p:cNvSpPr/>
          <p:nvPr/>
        </p:nvSpPr>
        <p:spPr>
          <a:xfrm>
            <a:off x="2162532" y="173894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8" name="Shape 196"/>
          <p:cNvSpPr/>
          <p:nvPr/>
        </p:nvSpPr>
        <p:spPr>
          <a:xfrm>
            <a:off x="2248253" y="173958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9" name="Shape 197"/>
          <p:cNvSpPr/>
          <p:nvPr/>
        </p:nvSpPr>
        <p:spPr>
          <a:xfrm>
            <a:off x="2248896" y="165386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0" name="Shape 198"/>
          <p:cNvSpPr/>
          <p:nvPr/>
        </p:nvSpPr>
        <p:spPr>
          <a:xfrm>
            <a:off x="2249535" y="156814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1" name="Shape 199"/>
          <p:cNvSpPr/>
          <p:nvPr/>
        </p:nvSpPr>
        <p:spPr>
          <a:xfrm>
            <a:off x="2335899" y="148306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2" name="Shape 200"/>
          <p:cNvSpPr/>
          <p:nvPr/>
        </p:nvSpPr>
        <p:spPr>
          <a:xfrm>
            <a:off x="2421621" y="148369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3" name="Shape 201"/>
          <p:cNvSpPr/>
          <p:nvPr/>
        </p:nvSpPr>
        <p:spPr>
          <a:xfrm>
            <a:off x="2507342" y="148434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4" name="Shape 202"/>
          <p:cNvSpPr/>
          <p:nvPr/>
        </p:nvSpPr>
        <p:spPr>
          <a:xfrm>
            <a:off x="2593064" y="148497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5" name="Shape 203"/>
          <p:cNvSpPr/>
          <p:nvPr/>
        </p:nvSpPr>
        <p:spPr>
          <a:xfrm>
            <a:off x="2678147" y="157134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6" name="Shape 204"/>
          <p:cNvSpPr/>
          <p:nvPr/>
        </p:nvSpPr>
        <p:spPr>
          <a:xfrm>
            <a:off x="2677508" y="165706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7" name="Shape 205"/>
          <p:cNvSpPr/>
          <p:nvPr/>
        </p:nvSpPr>
        <p:spPr>
          <a:xfrm>
            <a:off x="2420303" y="165990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8" name="Shape 206"/>
          <p:cNvSpPr/>
          <p:nvPr/>
        </p:nvSpPr>
        <p:spPr>
          <a:xfrm>
            <a:off x="2676867" y="174278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9" name="Shape 207"/>
          <p:cNvSpPr/>
          <p:nvPr/>
        </p:nvSpPr>
        <p:spPr>
          <a:xfrm>
            <a:off x="2590504" y="182787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0" name="Shape 208"/>
          <p:cNvSpPr/>
          <p:nvPr/>
        </p:nvSpPr>
        <p:spPr>
          <a:xfrm>
            <a:off x="2675588" y="191423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1" name="Shape 209"/>
          <p:cNvSpPr/>
          <p:nvPr/>
        </p:nvSpPr>
        <p:spPr>
          <a:xfrm>
            <a:off x="2761310" y="1914873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2" name="Shape 210"/>
          <p:cNvSpPr/>
          <p:nvPr/>
        </p:nvSpPr>
        <p:spPr>
          <a:xfrm>
            <a:off x="2847031" y="191551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3" name="Shape 211"/>
          <p:cNvSpPr/>
          <p:nvPr/>
        </p:nvSpPr>
        <p:spPr>
          <a:xfrm>
            <a:off x="3018477" y="1916795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4" name="Shape 212"/>
          <p:cNvSpPr/>
          <p:nvPr/>
        </p:nvSpPr>
        <p:spPr>
          <a:xfrm>
            <a:off x="3017837" y="200251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5" name="Shape 213"/>
          <p:cNvSpPr/>
          <p:nvPr/>
        </p:nvSpPr>
        <p:spPr>
          <a:xfrm>
            <a:off x="3017197" y="208824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6" name="Shape 214"/>
          <p:cNvSpPr/>
          <p:nvPr/>
        </p:nvSpPr>
        <p:spPr>
          <a:xfrm>
            <a:off x="3016557" y="2173964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7" name="Shape 215"/>
          <p:cNvSpPr/>
          <p:nvPr/>
        </p:nvSpPr>
        <p:spPr>
          <a:xfrm>
            <a:off x="3015918" y="225968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8" name="Shape 216"/>
          <p:cNvSpPr/>
          <p:nvPr/>
        </p:nvSpPr>
        <p:spPr>
          <a:xfrm>
            <a:off x="2929554" y="234476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9" name="Shape 217"/>
          <p:cNvSpPr/>
          <p:nvPr/>
        </p:nvSpPr>
        <p:spPr>
          <a:xfrm>
            <a:off x="2843191" y="242984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0" name="Shape 218"/>
          <p:cNvSpPr/>
          <p:nvPr/>
        </p:nvSpPr>
        <p:spPr>
          <a:xfrm>
            <a:off x="2757468" y="242921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1" name="Shape 219"/>
          <p:cNvSpPr/>
          <p:nvPr/>
        </p:nvSpPr>
        <p:spPr>
          <a:xfrm>
            <a:off x="2671745" y="242856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2" name="Shape 220"/>
          <p:cNvSpPr/>
          <p:nvPr/>
        </p:nvSpPr>
        <p:spPr>
          <a:xfrm>
            <a:off x="2586023" y="242793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3" name="Shape 221"/>
          <p:cNvSpPr/>
          <p:nvPr/>
        </p:nvSpPr>
        <p:spPr>
          <a:xfrm>
            <a:off x="2500299" y="2427288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4" name="Shape 222"/>
          <p:cNvSpPr/>
          <p:nvPr/>
        </p:nvSpPr>
        <p:spPr>
          <a:xfrm>
            <a:off x="2414577" y="2426650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5" name="Shape 223"/>
          <p:cNvSpPr/>
          <p:nvPr/>
        </p:nvSpPr>
        <p:spPr>
          <a:xfrm>
            <a:off x="2328856" y="242600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6" name="Shape 224"/>
          <p:cNvSpPr/>
          <p:nvPr/>
        </p:nvSpPr>
        <p:spPr>
          <a:xfrm>
            <a:off x="2243774" y="233964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7" name="Shape 225"/>
          <p:cNvSpPr/>
          <p:nvPr/>
        </p:nvSpPr>
        <p:spPr>
          <a:xfrm>
            <a:off x="2158691" y="225328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8" name="Shape 226"/>
          <p:cNvSpPr/>
          <p:nvPr/>
        </p:nvSpPr>
        <p:spPr>
          <a:xfrm>
            <a:off x="2159330" y="216755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9" name="Shape 227"/>
          <p:cNvSpPr/>
          <p:nvPr/>
        </p:nvSpPr>
        <p:spPr>
          <a:xfrm>
            <a:off x="2159970" y="2081837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0" name="Shape 228"/>
          <p:cNvSpPr/>
          <p:nvPr/>
        </p:nvSpPr>
        <p:spPr>
          <a:xfrm>
            <a:off x="2246333" y="199675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1" name="Shape 229"/>
          <p:cNvSpPr/>
          <p:nvPr/>
        </p:nvSpPr>
        <p:spPr>
          <a:xfrm>
            <a:off x="2332695" y="191167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2" name="Shape 230"/>
          <p:cNvSpPr/>
          <p:nvPr/>
        </p:nvSpPr>
        <p:spPr>
          <a:xfrm>
            <a:off x="2932113" y="200187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3" name="Shape 231"/>
          <p:cNvSpPr/>
          <p:nvPr/>
        </p:nvSpPr>
        <p:spPr>
          <a:xfrm>
            <a:off x="2845751" y="2086961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4" name="Shape 232"/>
          <p:cNvSpPr/>
          <p:nvPr/>
        </p:nvSpPr>
        <p:spPr>
          <a:xfrm>
            <a:off x="2759388" y="217204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5" name="Shape 233"/>
          <p:cNvSpPr/>
          <p:nvPr/>
        </p:nvSpPr>
        <p:spPr>
          <a:xfrm>
            <a:off x="2673665" y="2171399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6" name="Shape 234"/>
          <p:cNvSpPr/>
          <p:nvPr/>
        </p:nvSpPr>
        <p:spPr>
          <a:xfrm>
            <a:off x="2587942" y="2170762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7" name="Shape 235"/>
          <p:cNvSpPr/>
          <p:nvPr/>
        </p:nvSpPr>
        <p:spPr>
          <a:xfrm>
            <a:off x="2502862" y="2084396"/>
            <a:ext cx="85725" cy="85725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9" name="Text 236"/>
          <p:cNvSpPr/>
          <p:nvPr/>
        </p:nvSpPr>
        <p:spPr>
          <a:xfrm>
            <a:off x="271463" y="338138"/>
            <a:ext cx="466248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14"/>
              </a:lnSpc>
              <a:buNone/>
            </a:pPr>
            <a:r>
              <a:rPr lang="en-US" sz="4800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НАША КОМАНДА</a:t>
            </a:r>
            <a:endParaRPr lang="en-US" sz="4800" dirty="0"/>
          </a:p>
        </p:txBody>
      </p:sp>
      <p:sp>
        <p:nvSpPr>
          <p:cNvPr id="240" name="Text 237"/>
          <p:cNvSpPr/>
          <p:nvPr/>
        </p:nvSpPr>
        <p:spPr>
          <a:xfrm>
            <a:off x="381000" y="2814638"/>
            <a:ext cx="1071562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ru-RU" sz="1600" b="1" dirty="0">
                <a:solidFill>
                  <a:schemeClr val="bg1"/>
                </a:solidFill>
              </a:rPr>
              <a:t>Юшков Артём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1" name="Text 238"/>
          <p:cNvSpPr/>
          <p:nvPr/>
        </p:nvSpPr>
        <p:spPr>
          <a:xfrm>
            <a:off x="2026148" y="2830513"/>
            <a:ext cx="1300162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ru-RU" sz="1600" b="1" dirty="0">
                <a:solidFill>
                  <a:schemeClr val="bg1"/>
                </a:solidFill>
              </a:rPr>
              <a:t>Щербинин Олег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2" name="Text 239"/>
          <p:cNvSpPr/>
          <p:nvPr/>
        </p:nvSpPr>
        <p:spPr>
          <a:xfrm>
            <a:off x="3700130" y="2859881"/>
            <a:ext cx="17621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ru-RU" sz="1600" b="1" dirty="0" err="1">
                <a:solidFill>
                  <a:schemeClr val="bg1"/>
                </a:solidFill>
              </a:rPr>
              <a:t>Дибриянский</a:t>
            </a:r>
            <a:r>
              <a:rPr lang="ru-RU" sz="1600" b="1" dirty="0">
                <a:solidFill>
                  <a:schemeClr val="bg1"/>
                </a:solidFill>
              </a:rPr>
              <a:t> Никита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3" name="Text 240"/>
          <p:cNvSpPr/>
          <p:nvPr/>
        </p:nvSpPr>
        <p:spPr>
          <a:xfrm>
            <a:off x="5457825" y="2847975"/>
            <a:ext cx="133350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ru-RU" sz="1600" b="1" dirty="0">
                <a:solidFill>
                  <a:schemeClr val="bg1"/>
                </a:solidFill>
              </a:rPr>
              <a:t>Тюменев Андрей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4" name="Text 241"/>
          <p:cNvSpPr/>
          <p:nvPr/>
        </p:nvSpPr>
        <p:spPr>
          <a:xfrm>
            <a:off x="7258034" y="2847326"/>
            <a:ext cx="1333501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ru-RU" sz="1600" b="1" dirty="0">
                <a:solidFill>
                  <a:schemeClr val="bg1"/>
                </a:solidFill>
              </a:rPr>
              <a:t>Кожанов Михаил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45" name="Text 242"/>
          <p:cNvSpPr/>
          <p:nvPr/>
        </p:nvSpPr>
        <p:spPr>
          <a:xfrm>
            <a:off x="390525" y="3695700"/>
            <a:ext cx="175395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опыта, образования и проектов</a:t>
            </a:r>
            <a:endParaRPr lang="en-US" sz="900" dirty="0"/>
          </a:p>
        </p:txBody>
      </p:sp>
      <p:sp>
        <p:nvSpPr>
          <p:cNvPr id="246" name="Text 243"/>
          <p:cNvSpPr/>
          <p:nvPr/>
        </p:nvSpPr>
        <p:spPr>
          <a:xfrm>
            <a:off x="2052637" y="3748087"/>
            <a:ext cx="175395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опыта, образования и проектов</a:t>
            </a:r>
            <a:endParaRPr lang="en-US" sz="900" dirty="0"/>
          </a:p>
        </p:txBody>
      </p:sp>
      <p:sp>
        <p:nvSpPr>
          <p:cNvPr id="247" name="Text 244"/>
          <p:cNvSpPr/>
          <p:nvPr/>
        </p:nvSpPr>
        <p:spPr>
          <a:xfrm>
            <a:off x="3733800" y="3757613"/>
            <a:ext cx="175395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опыта, образования и проектов</a:t>
            </a:r>
            <a:endParaRPr lang="en-US" sz="900" dirty="0"/>
          </a:p>
        </p:txBody>
      </p:sp>
      <p:sp>
        <p:nvSpPr>
          <p:cNvPr id="248" name="Text 245"/>
          <p:cNvSpPr/>
          <p:nvPr/>
        </p:nvSpPr>
        <p:spPr>
          <a:xfrm>
            <a:off x="5443538" y="3743325"/>
            <a:ext cx="175395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опыта, образования и проектов</a:t>
            </a:r>
            <a:endParaRPr lang="en-US" sz="900" dirty="0"/>
          </a:p>
        </p:txBody>
      </p:sp>
      <p:sp>
        <p:nvSpPr>
          <p:cNvPr id="249" name="Text 246"/>
          <p:cNvSpPr/>
          <p:nvPr/>
        </p:nvSpPr>
        <p:spPr>
          <a:xfrm>
            <a:off x="7286625" y="3719512"/>
            <a:ext cx="175395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опыта, образования и проектов</a:t>
            </a:r>
            <a:endParaRPr lang="en-US" sz="900" dirty="0"/>
          </a:p>
        </p:txBody>
      </p:sp>
      <p:sp>
        <p:nvSpPr>
          <p:cNvPr id="251" name="Text 248"/>
          <p:cNvSpPr/>
          <p:nvPr/>
        </p:nvSpPr>
        <p:spPr>
          <a:xfrm>
            <a:off x="386122" y="4231927"/>
            <a:ext cx="1566641" cy="2293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rtmuskov@gmail.com</a:t>
            </a:r>
          </a:p>
        </p:txBody>
      </p:sp>
      <p:sp>
        <p:nvSpPr>
          <p:cNvPr id="252" name="Text 249"/>
          <p:cNvSpPr/>
          <p:nvPr/>
        </p:nvSpPr>
        <p:spPr>
          <a:xfrm>
            <a:off x="2026148" y="4247009"/>
            <a:ext cx="1545414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fintop4ik@gmail.com</a:t>
            </a:r>
          </a:p>
        </p:txBody>
      </p:sp>
      <p:sp>
        <p:nvSpPr>
          <p:cNvPr id="253" name="Text 250"/>
          <p:cNvSpPr/>
          <p:nvPr/>
        </p:nvSpPr>
        <p:spPr>
          <a:xfrm>
            <a:off x="3650018" y="4242246"/>
            <a:ext cx="1738312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qwesaz1230@yandex.ru</a:t>
            </a:r>
          </a:p>
        </p:txBody>
      </p:sp>
      <p:sp>
        <p:nvSpPr>
          <p:cNvPr id="254" name="Text 251"/>
          <p:cNvSpPr/>
          <p:nvPr/>
        </p:nvSpPr>
        <p:spPr>
          <a:xfrm>
            <a:off x="5411339" y="4242246"/>
            <a:ext cx="1725383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a.tyulmenev@yandex.ru</a:t>
            </a:r>
          </a:p>
        </p:txBody>
      </p:sp>
      <p:sp>
        <p:nvSpPr>
          <p:cNvPr id="255" name="Text 252"/>
          <p:cNvSpPr/>
          <p:nvPr/>
        </p:nvSpPr>
        <p:spPr>
          <a:xfrm>
            <a:off x="7226758" y="4233863"/>
            <a:ext cx="1633538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en-US" sz="1200" dirty="0">
                <a:solidFill>
                  <a:schemeClr val="bg1"/>
                </a:solidFill>
              </a:rPr>
              <a:t>azazvevip6@gmail.com</a:t>
            </a:r>
          </a:p>
        </p:txBody>
      </p:sp>
      <p:sp>
        <p:nvSpPr>
          <p:cNvPr id="256" name="Text 253"/>
          <p:cNvSpPr/>
          <p:nvPr/>
        </p:nvSpPr>
        <p:spPr>
          <a:xfrm>
            <a:off x="7265701" y="3452813"/>
            <a:ext cx="9906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</a:t>
            </a:r>
            <a:endParaRPr lang="en-US" sz="1050" dirty="0"/>
          </a:p>
        </p:txBody>
      </p:sp>
      <p:sp>
        <p:nvSpPr>
          <p:cNvPr id="257" name="Text 254"/>
          <p:cNvSpPr/>
          <p:nvPr/>
        </p:nvSpPr>
        <p:spPr>
          <a:xfrm>
            <a:off x="5444224" y="3481388"/>
            <a:ext cx="9906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</a:t>
            </a:r>
            <a:endParaRPr lang="en-US" sz="1050" dirty="0"/>
          </a:p>
        </p:txBody>
      </p:sp>
      <p:sp>
        <p:nvSpPr>
          <p:cNvPr id="258" name="Text 255"/>
          <p:cNvSpPr/>
          <p:nvPr/>
        </p:nvSpPr>
        <p:spPr>
          <a:xfrm>
            <a:off x="3752818" y="3471863"/>
            <a:ext cx="9906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</a:t>
            </a:r>
            <a:endParaRPr lang="en-US" sz="1050" dirty="0"/>
          </a:p>
        </p:txBody>
      </p:sp>
      <p:sp>
        <p:nvSpPr>
          <p:cNvPr id="259" name="Text 256"/>
          <p:cNvSpPr/>
          <p:nvPr/>
        </p:nvSpPr>
        <p:spPr>
          <a:xfrm>
            <a:off x="1987529" y="3476625"/>
            <a:ext cx="9906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</a:t>
            </a:r>
            <a:endParaRPr lang="en-US" sz="1050" dirty="0"/>
          </a:p>
        </p:txBody>
      </p:sp>
      <p:sp>
        <p:nvSpPr>
          <p:cNvPr id="260" name="Text 257"/>
          <p:cNvSpPr/>
          <p:nvPr/>
        </p:nvSpPr>
        <p:spPr>
          <a:xfrm>
            <a:off x="364216" y="3470275"/>
            <a:ext cx="9906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Капитан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2531443" y="1356122"/>
            <a:ext cx="4286250" cy="2705100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81" y="1589485"/>
            <a:ext cx="790575" cy="790575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85750" y="285750"/>
            <a:ext cx="4914900" cy="433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en-US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ПРОБЛЕМАТИКА</a:t>
            </a:r>
            <a:endParaRPr lang="en-US" sz="4875" dirty="0"/>
          </a:p>
        </p:txBody>
      </p:sp>
      <p:sp>
        <p:nvSpPr>
          <p:cNvPr id="13" name="Text 4"/>
          <p:cNvSpPr/>
          <p:nvPr/>
        </p:nvSpPr>
        <p:spPr>
          <a:xfrm>
            <a:off x="2571924" y="1177528"/>
            <a:ext cx="647700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30"/>
              </a:lnSpc>
              <a:buNone/>
            </a:pPr>
            <a:r>
              <a:rPr lang="en-US" sz="1275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</a:t>
            </a:r>
            <a:endParaRPr lang="en-US" sz="1275" dirty="0"/>
          </a:p>
        </p:txBody>
      </p:sp>
      <p:sp>
        <p:nvSpPr>
          <p:cNvPr id="14" name="Text 5"/>
          <p:cNvSpPr/>
          <p:nvPr/>
        </p:nvSpPr>
        <p:spPr>
          <a:xfrm>
            <a:off x="6210764" y="724138"/>
            <a:ext cx="34766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30"/>
              </a:lnSpc>
              <a:buNone/>
            </a:pPr>
            <a:r>
              <a:rPr lang="en-US" sz="1275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КАКОЙ ФУНКЦИОНАЛ НЕОБХОДИМ?</a:t>
            </a:r>
            <a:endParaRPr lang="en-US" sz="1275" dirty="0"/>
          </a:p>
        </p:txBody>
      </p:sp>
      <p:sp>
        <p:nvSpPr>
          <p:cNvPr id="15" name="Text 6"/>
          <p:cNvSpPr/>
          <p:nvPr/>
        </p:nvSpPr>
        <p:spPr>
          <a:xfrm>
            <a:off x="7134225" y="4524375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04DA5-9BA8-AC56-7EF6-BF95ED4C346C}"/>
              </a:ext>
            </a:extLst>
          </p:cNvPr>
          <p:cNvSpPr txBox="1"/>
          <p:nvPr/>
        </p:nvSpPr>
        <p:spPr>
          <a:xfrm>
            <a:off x="2571924" y="1305916"/>
            <a:ext cx="3952875" cy="2755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Создание открытого соревнования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Регистрация команды в полном составе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Регистрация команды с частичным составом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Присоединение к команде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Создание федерального соревнования с заявками от регионов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Регистрация на региональное соревнование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Индивидуальная регистрация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Подведение итогов и обновление портфолио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Личный профиль</a:t>
            </a:r>
            <a:br>
              <a:rPr lang="ru-RU" sz="1100" dirty="0"/>
            </a:br>
            <a:r>
              <a:rPr lang="ru-RU" sz="1100" b="0" i="0" dirty="0">
                <a:solidFill>
                  <a:srgbClr val="F8FAFF"/>
                </a:solidFill>
                <a:effectLst/>
                <a:latin typeface="DeepSeek-CJK-patch"/>
              </a:rPr>
              <a:t>Аналитика достижений и соревнований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6374607" y="2381250"/>
            <a:ext cx="5143500" cy="381000"/>
          </a:xfrm>
          <a:prstGeom prst="rect">
            <a:avLst/>
          </a:prstGeom>
          <a:solidFill>
            <a:srgbClr val="FD3100"/>
          </a:solidFill>
          <a:ln/>
        </p:spPr>
      </p:sp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64" y="214313"/>
            <a:ext cx="260461" cy="221146"/>
          </a:xfrm>
          <a:prstGeom prst="rect">
            <a:avLst/>
          </a:prstGeom>
        </p:spPr>
      </p:pic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16" y="214313"/>
            <a:ext cx="260461" cy="221146"/>
          </a:xfrm>
          <a:prstGeom prst="rect">
            <a:avLst/>
          </a:prstGeom>
        </p:spPr>
      </p:pic>
      <p:pic>
        <p:nvPicPr>
          <p:cNvPr id="26" name="Image 1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8" y="214313"/>
            <a:ext cx="260461" cy="221146"/>
          </a:xfrm>
          <a:prstGeom prst="rect">
            <a:avLst/>
          </a:prstGeom>
        </p:spPr>
      </p:pic>
      <p:pic>
        <p:nvPicPr>
          <p:cNvPr id="27" name="Image 1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3" y="214313"/>
            <a:ext cx="260461" cy="221146"/>
          </a:xfrm>
          <a:prstGeom prst="rect">
            <a:avLst/>
          </a:prstGeom>
        </p:spPr>
      </p:pic>
      <p:pic>
        <p:nvPicPr>
          <p:cNvPr id="28" name="Image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14313"/>
            <a:ext cx="260461" cy="221146"/>
          </a:xfrm>
          <a:prstGeom prst="rect">
            <a:avLst/>
          </a:prstGeom>
        </p:spPr>
      </p:pic>
      <p:sp>
        <p:nvSpPr>
          <p:cNvPr id="29" name="Text 13"/>
          <p:cNvSpPr/>
          <p:nvPr/>
        </p:nvSpPr>
        <p:spPr>
          <a:xfrm>
            <a:off x="215503" y="650081"/>
            <a:ext cx="4543425" cy="433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en-US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АРХИТЕКТУРА</a:t>
            </a:r>
            <a:endParaRPr lang="en-US" sz="4875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3B4D0E6-CFD9-FCFC-4E63-7444FB46C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9023"/>
            <a:ext cx="8755857" cy="4024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6376988" y="2381250"/>
            <a:ext cx="5143500" cy="381000"/>
          </a:xfrm>
          <a:prstGeom prst="rect">
            <a:avLst/>
          </a:prstGeom>
          <a:solidFill>
            <a:srgbClr val="FD3100"/>
          </a:solidFill>
          <a:ln/>
        </p:spPr>
      </p:sp>
      <p:sp>
        <p:nvSpPr>
          <p:cNvPr id="24" name="Text 12"/>
          <p:cNvSpPr/>
          <p:nvPr/>
        </p:nvSpPr>
        <p:spPr>
          <a:xfrm>
            <a:off x="228600" y="109538"/>
            <a:ext cx="6772275" cy="866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en-US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МОДУЛЬНОСТЬ</a:t>
            </a:r>
            <a:endParaRPr lang="en-US" sz="4875" dirty="0"/>
          </a:p>
          <a:p>
            <a:pPr marL="0" indent="0" algn="l">
              <a:lnSpc>
                <a:spcPts val="3413"/>
              </a:lnSpc>
              <a:buNone/>
            </a:pPr>
            <a:r>
              <a:rPr lang="en-US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И СТРУКТУРА ДАННЫХ</a:t>
            </a:r>
            <a:endParaRPr lang="en-US" sz="4875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C14D7E5-EB61-90D9-9408-A70E4D90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313"/>
            <a:ext cx="8758238" cy="4167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0" y="1533525"/>
            <a:ext cx="4286250" cy="272973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5750" y="1533526"/>
            <a:ext cx="4286250" cy="272972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00750" y="1806498"/>
            <a:ext cx="2857500" cy="2717877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43250" y="1806498"/>
            <a:ext cx="2857500" cy="2717877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5750" y="1806498"/>
            <a:ext cx="2857500" cy="2717877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63" y="290513"/>
            <a:ext cx="504825" cy="428625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7" y="290513"/>
            <a:ext cx="504825" cy="42862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3" y="290513"/>
            <a:ext cx="504825" cy="42862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8" y="290513"/>
            <a:ext cx="504825" cy="428625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3" y="290513"/>
            <a:ext cx="504825" cy="428625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285750" y="285750"/>
            <a:ext cx="5286375" cy="866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ru-RU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сценарии </a:t>
            </a:r>
            <a:r>
              <a:rPr lang="en-US" sz="4875" b="1" dirty="0" err="1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использования</a:t>
            </a:r>
            <a:endParaRPr lang="en-US" sz="4875" dirty="0"/>
          </a:p>
        </p:txBody>
      </p:sp>
      <p:sp>
        <p:nvSpPr>
          <p:cNvPr id="20" name="Text 8"/>
          <p:cNvSpPr/>
          <p:nvPr/>
        </p:nvSpPr>
        <p:spPr>
          <a:xfrm>
            <a:off x="3218506" y="2529816"/>
            <a:ext cx="2932030" cy="19592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050" b="0" i="0" dirty="0">
                <a:solidFill>
                  <a:srgbClr val="F8FAFF"/>
                </a:solidFill>
                <a:effectLst/>
                <a:latin typeface="DeepSeek-CJK-patch"/>
              </a:rPr>
              <a:t>Платформа поддерживает все форматы участия: Командная регистрация полным или частичным составом. Присоединение к существующим командам Индивидуальная регистрация. Региональные мероприятия</a:t>
            </a:r>
          </a:p>
        </p:txBody>
      </p:sp>
      <p:sp>
        <p:nvSpPr>
          <p:cNvPr id="21" name="Text 9"/>
          <p:cNvSpPr/>
          <p:nvPr/>
        </p:nvSpPr>
        <p:spPr>
          <a:xfrm>
            <a:off x="285750" y="3078957"/>
            <a:ext cx="3007286" cy="78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ru-RU" sz="1050" b="0" i="0" dirty="0">
                <a:solidFill>
                  <a:srgbClr val="F8FAFF"/>
                </a:solidFill>
                <a:effectLst/>
                <a:latin typeface="DeepSeek-CJK-patch"/>
              </a:rPr>
              <a:t>Система позволяет создавать различные форматы мероприятий - от локальных открытых соревнований до масштабных федеральных чемпионатов с региональными заявками. Для организаторов предусмотрены удобные инструменты настройки</a:t>
            </a:r>
            <a:endParaRPr lang="en-US" sz="1050" dirty="0"/>
          </a:p>
        </p:txBody>
      </p:sp>
      <p:sp>
        <p:nvSpPr>
          <p:cNvPr id="22" name="Text 10"/>
          <p:cNvSpPr/>
          <p:nvPr/>
        </p:nvSpPr>
        <p:spPr>
          <a:xfrm>
            <a:off x="5932053" y="2900310"/>
            <a:ext cx="3061569" cy="1531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52"/>
              </a:lnSpc>
              <a:buNone/>
            </a:pPr>
            <a:r>
              <a:rPr lang="ru-RU" sz="1050" b="0" i="0" dirty="0">
                <a:solidFill>
                  <a:srgbClr val="F8FAFF"/>
                </a:solidFill>
                <a:effectLst/>
                <a:latin typeface="DeepSeek-CJK-patch"/>
              </a:rPr>
              <a:t>Система оперативно подводит итоги соревнований и автоматически обновляет портфолио участников</a:t>
            </a:r>
          </a:p>
          <a:p>
            <a:pPr marL="0" indent="0" algn="l">
              <a:lnSpc>
                <a:spcPts val="1452"/>
              </a:lnSpc>
              <a:buNone/>
            </a:pPr>
            <a:r>
              <a:rPr lang="ru-RU" sz="1050" b="0" i="0" dirty="0">
                <a:solidFill>
                  <a:srgbClr val="F8FAFF"/>
                </a:solidFill>
                <a:effectLst/>
                <a:latin typeface="DeepSeek-CJK-patch"/>
              </a:rPr>
              <a:t>Каждый участник получает личный кабинет с историей участия, достижениями и возможностью настройки видимости информации. Инструменты аналитики для оценки результатов и активности</a:t>
            </a:r>
            <a:endParaRPr lang="en-US" sz="1050" dirty="0"/>
          </a:p>
        </p:txBody>
      </p:sp>
      <p:sp>
        <p:nvSpPr>
          <p:cNvPr id="23" name="Text 11"/>
          <p:cNvSpPr/>
          <p:nvPr/>
        </p:nvSpPr>
        <p:spPr>
          <a:xfrm>
            <a:off x="504941" y="1902647"/>
            <a:ext cx="3046431" cy="531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63"/>
              </a:lnSpc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</a:rPr>
              <a:t>Организация соревнований</a:t>
            </a:r>
            <a:endParaRPr lang="en-US" sz="2800" dirty="0"/>
          </a:p>
        </p:txBody>
      </p:sp>
      <p:sp>
        <p:nvSpPr>
          <p:cNvPr id="24" name="Text 12"/>
          <p:cNvSpPr/>
          <p:nvPr/>
        </p:nvSpPr>
        <p:spPr>
          <a:xfrm>
            <a:off x="3660910" y="2127277"/>
            <a:ext cx="2884833" cy="484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63"/>
              </a:lnSpc>
              <a:buNone/>
            </a:pPr>
            <a:r>
              <a:rPr lang="ru-RU" sz="2800" b="1" i="0" dirty="0">
                <a:solidFill>
                  <a:srgbClr val="F8FAFF"/>
                </a:solidFill>
                <a:effectLst/>
              </a:rPr>
              <a:t>Гибкая регистрация участников</a:t>
            </a:r>
            <a:endParaRPr lang="en-US" sz="2800" dirty="0"/>
          </a:p>
        </p:txBody>
      </p:sp>
      <p:sp>
        <p:nvSpPr>
          <p:cNvPr id="25" name="Text 13"/>
          <p:cNvSpPr/>
          <p:nvPr/>
        </p:nvSpPr>
        <p:spPr>
          <a:xfrm>
            <a:off x="6113808" y="1822448"/>
            <a:ext cx="2771775" cy="10940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63"/>
              </a:lnSpc>
              <a:buNone/>
            </a:pPr>
            <a:r>
              <a:rPr lang="ru-RU" sz="2800" b="1" dirty="0">
                <a:solidFill>
                  <a:srgbClr val="FFFFFF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Автоматизация</a:t>
            </a:r>
            <a:r>
              <a:rPr lang="en-US" sz="2800" b="1" dirty="0">
                <a:solidFill>
                  <a:srgbClr val="FFFFFF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; </a:t>
            </a:r>
            <a:r>
              <a:rPr lang="ru-RU" sz="2800" b="1" dirty="0">
                <a:solidFill>
                  <a:srgbClr val="FFFFFF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профили</a:t>
            </a:r>
            <a:r>
              <a:rPr lang="en-US" sz="2800" b="1" dirty="0">
                <a:solidFill>
                  <a:srgbClr val="FFFFFF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; </a:t>
            </a:r>
            <a:r>
              <a:rPr lang="ru-RU" sz="2800" b="1" dirty="0">
                <a:solidFill>
                  <a:srgbClr val="FFFFFF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аналитика</a:t>
            </a:r>
            <a:endParaRPr lang="en-US" sz="2800" dirty="0"/>
          </a:p>
        </p:txBody>
      </p:sp>
      <p:sp>
        <p:nvSpPr>
          <p:cNvPr id="26" name="Text 14"/>
          <p:cNvSpPr/>
          <p:nvPr/>
        </p:nvSpPr>
        <p:spPr>
          <a:xfrm>
            <a:off x="6967538" y="4583067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7"/>
          <p:cNvSpPr/>
          <p:nvPr/>
        </p:nvSpPr>
        <p:spPr>
          <a:xfrm>
            <a:off x="347663" y="3283173"/>
            <a:ext cx="4229100" cy="1014984"/>
          </a:xfrm>
          <a:prstGeom prst="rect">
            <a:avLst/>
          </a:prstGeom>
          <a:noFill/>
          <a:ln w="18796">
            <a:solidFill>
              <a:srgbClr val="FD3100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4786313" y="203482"/>
            <a:ext cx="4224338" cy="1828844"/>
          </a:xfrm>
          <a:prstGeom prst="rect">
            <a:avLst/>
          </a:prstGeom>
          <a:noFill/>
          <a:ln w="18775">
            <a:solidFill>
              <a:srgbClr val="FD3100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4781550" y="2175059"/>
            <a:ext cx="4226719" cy="2289996"/>
          </a:xfrm>
          <a:prstGeom prst="rect">
            <a:avLst/>
          </a:prstGeom>
          <a:noFill/>
          <a:ln w="18785">
            <a:solidFill>
              <a:srgbClr val="FD3100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346918" y="1419225"/>
            <a:ext cx="4226719" cy="1476662"/>
          </a:xfrm>
          <a:prstGeom prst="rect">
            <a:avLst/>
          </a:prstGeom>
          <a:noFill/>
          <a:ln w="18785">
            <a:solidFill>
              <a:srgbClr val="FD3100"/>
            </a:solidFill>
            <a:prstDash val="solid"/>
          </a:ln>
        </p:spPr>
      </p:sp>
      <p:pic>
        <p:nvPicPr>
          <p:cNvPr id="5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5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5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5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5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58" name="Text 51"/>
          <p:cNvSpPr/>
          <p:nvPr/>
        </p:nvSpPr>
        <p:spPr>
          <a:xfrm>
            <a:off x="347663" y="197423"/>
            <a:ext cx="3798809" cy="866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ru-RU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с</a:t>
            </a:r>
            <a:r>
              <a:rPr lang="en-US" sz="4875" b="1" dirty="0" err="1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тэк</a:t>
            </a:r>
            <a:r>
              <a:rPr lang="en-US" sz="4875" b="1" dirty="0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 </a:t>
            </a:r>
            <a:r>
              <a:rPr lang="en-US" sz="4875" b="1" dirty="0" err="1">
                <a:solidFill>
                  <a:srgbClr val="FD3100">
                    <a:alpha val="99000"/>
                  </a:srgbClr>
                </a:solidFill>
                <a:ea typeface="ReSquare" pitchFamily="34" charset="-122"/>
                <a:cs typeface="ReSquare" pitchFamily="34" charset="-120"/>
              </a:rPr>
              <a:t>технологий</a:t>
            </a:r>
            <a:endParaRPr lang="en-US" sz="4875" dirty="0"/>
          </a:p>
        </p:txBody>
      </p:sp>
      <p:sp>
        <p:nvSpPr>
          <p:cNvPr id="59" name="Text 52"/>
          <p:cNvSpPr/>
          <p:nvPr/>
        </p:nvSpPr>
        <p:spPr>
          <a:xfrm>
            <a:off x="319488" y="3213416"/>
            <a:ext cx="4185842" cy="549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31"/>
              </a:lnSpc>
              <a:buNone/>
            </a:pPr>
            <a:r>
              <a:rPr lang="en-US" sz="2400" b="1" i="0" dirty="0" err="1">
                <a:solidFill>
                  <a:srgbClr val="F8FAFF"/>
                </a:solidFill>
                <a:effectLst/>
              </a:rPr>
              <a:t>Стили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: Tailwind CSS</a:t>
            </a:r>
            <a:endParaRPr lang="en-US" sz="2330" dirty="0"/>
          </a:p>
        </p:txBody>
      </p:sp>
      <p:sp>
        <p:nvSpPr>
          <p:cNvPr id="60" name="Text 53"/>
          <p:cNvSpPr/>
          <p:nvPr/>
        </p:nvSpPr>
        <p:spPr>
          <a:xfrm>
            <a:off x="319608" y="3600477"/>
            <a:ext cx="4433767" cy="627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78"/>
              </a:lnSpc>
              <a:buNone/>
            </a:pPr>
            <a:r>
              <a:rPr lang="ru-RU" sz="1200" b="0" i="0" dirty="0" err="1">
                <a:solidFill>
                  <a:srgbClr val="F8FAFF"/>
                </a:solidFill>
                <a:effectLst/>
              </a:rPr>
              <a:t>Tailwind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 CSS — утилитарный фреймворк для быстрой верстки через готовые классы, что ускоряет разработку и поддержку интерфейсов.</a:t>
            </a:r>
            <a:endParaRPr lang="en-US" sz="1200" dirty="0"/>
          </a:p>
        </p:txBody>
      </p:sp>
      <p:sp>
        <p:nvSpPr>
          <p:cNvPr id="61" name="Text 54"/>
          <p:cNvSpPr/>
          <p:nvPr/>
        </p:nvSpPr>
        <p:spPr>
          <a:xfrm>
            <a:off x="4786313" y="355069"/>
            <a:ext cx="2233612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31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PostgreSQL</a:t>
            </a:r>
            <a:endParaRPr lang="en-US" sz="2330" b="1" dirty="0"/>
          </a:p>
        </p:txBody>
      </p:sp>
      <p:sp>
        <p:nvSpPr>
          <p:cNvPr id="62" name="Text 55"/>
          <p:cNvSpPr/>
          <p:nvPr/>
        </p:nvSpPr>
        <p:spPr>
          <a:xfrm>
            <a:off x="4777703" y="678445"/>
            <a:ext cx="3798809" cy="12163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76"/>
              </a:lnSpc>
              <a:buNone/>
            </a:pPr>
            <a:r>
              <a:rPr lang="ru-RU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В качестве системы управления базами данных используется </a:t>
            </a:r>
            <a:r>
              <a:rPr lang="en-US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PostgreSQL</a:t>
            </a:r>
            <a:r>
              <a:rPr lang="ru-RU" sz="12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— объектно-реляционная СУБД, обеспечивающая хранение структурированных данных с поддержкой транзакций, индексов, ограничений целостности и связей между таблицами. Хранение данных реализовано в виде реляционной схемы с использованием нормализованных таблиц.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Text 56"/>
          <p:cNvSpPr/>
          <p:nvPr/>
        </p:nvSpPr>
        <p:spPr>
          <a:xfrm>
            <a:off x="4736482" y="2281821"/>
            <a:ext cx="2233612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31"/>
              </a:lnSpc>
              <a:buNone/>
            </a:pPr>
            <a:r>
              <a:rPr lang="ru-RU" sz="2400" b="1" dirty="0">
                <a:solidFill>
                  <a:schemeClr val="bg1"/>
                </a:solidFill>
                <a:ea typeface="ReSquare" pitchFamily="34" charset="-122"/>
                <a:cs typeface="ReSquare" pitchFamily="34" charset="-120"/>
              </a:rPr>
              <a:t>Бэкенд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Node.js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4" name="Text 57"/>
          <p:cNvSpPr/>
          <p:nvPr/>
        </p:nvSpPr>
        <p:spPr>
          <a:xfrm>
            <a:off x="4752454" y="2486609"/>
            <a:ext cx="3803451" cy="18630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77"/>
              </a:lnSpc>
              <a:buNone/>
            </a:pPr>
            <a:r>
              <a:rPr lang="ru-RU" sz="1200" b="0" i="0" dirty="0">
                <a:solidFill>
                  <a:srgbClr val="F8FAFF"/>
                </a:solidFill>
                <a:effectLst/>
              </a:rPr>
              <a:t>Серверная часть приложения построена на </a:t>
            </a:r>
            <a:r>
              <a:rPr lang="ru-RU" sz="1200" b="1" i="0" dirty="0">
                <a:solidFill>
                  <a:srgbClr val="F8FAFF"/>
                </a:solidFill>
                <a:effectLst/>
              </a:rPr>
              <a:t>Node.js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 — высокопроизводительной JavaScript-среде, которая позволяет разрабатывать масштабируемые и быстрые сетевые приложения. Благодаря асинхронной архитектуре и событийно-ориентированной модели, Node.js эффективно обрабатывает множество одновременных соединений, что критически важно для систем с высокой нагрузкой (например, регистрация участников, обновление результатов в реальном времени).</a:t>
            </a:r>
            <a:endParaRPr lang="en-US" sz="1200" dirty="0"/>
          </a:p>
        </p:txBody>
      </p:sp>
      <p:sp>
        <p:nvSpPr>
          <p:cNvPr id="65" name="Text 58"/>
          <p:cNvSpPr/>
          <p:nvPr/>
        </p:nvSpPr>
        <p:spPr>
          <a:xfrm>
            <a:off x="347663" y="1444752"/>
            <a:ext cx="4018509" cy="5875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31"/>
              </a:lnSpc>
              <a:buNone/>
            </a:pPr>
            <a:r>
              <a:rPr lang="ru-RU" sz="2400" b="1" i="0" dirty="0">
                <a:solidFill>
                  <a:srgbClr val="F8FAFF"/>
                </a:solidFill>
                <a:effectLst/>
              </a:rPr>
              <a:t>Фронтенд: 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React (TypeScript) + Redux Toolkit</a:t>
            </a:r>
            <a:endParaRPr lang="en-US" sz="2330" dirty="0"/>
          </a:p>
        </p:txBody>
      </p:sp>
      <p:sp>
        <p:nvSpPr>
          <p:cNvPr id="66" name="Text 59"/>
          <p:cNvSpPr/>
          <p:nvPr/>
        </p:nvSpPr>
        <p:spPr>
          <a:xfrm>
            <a:off x="319608" y="2103958"/>
            <a:ext cx="4228059" cy="6570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77"/>
              </a:lnSpc>
              <a:buNone/>
            </a:pPr>
            <a:r>
              <a:rPr lang="ru-RU" sz="1200" b="0" i="0" dirty="0">
                <a:solidFill>
                  <a:srgbClr val="F8FAFF"/>
                </a:solidFill>
                <a:effectLst/>
              </a:rPr>
              <a:t>Современный стек для построения динамичных интерфейсов с </a:t>
            </a:r>
            <a:r>
              <a:rPr lang="ru-RU" sz="1200" b="0" i="0" dirty="0" err="1">
                <a:solidFill>
                  <a:srgbClr val="F8FAFF"/>
                </a:solidFill>
                <a:effectLst/>
              </a:rPr>
              <a:t>типобезопасностью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. </a:t>
            </a:r>
            <a:r>
              <a:rPr lang="ru-RU" sz="1200" b="0" i="0" dirty="0" err="1">
                <a:solidFill>
                  <a:srgbClr val="F8FAFF"/>
                </a:solidFill>
                <a:effectLst/>
              </a:rPr>
              <a:t>TypeScript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 минимизирует ошибки на этапе разработки, а </a:t>
            </a:r>
            <a:r>
              <a:rPr lang="ru-RU" sz="1200" b="0" i="0" dirty="0" err="1">
                <a:solidFill>
                  <a:srgbClr val="F8FAFF"/>
                </a:solidFill>
                <a:effectLst/>
              </a:rPr>
              <a:t>Redux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 </a:t>
            </a:r>
            <a:r>
              <a:rPr lang="ru-RU" sz="1200" b="0" i="0" dirty="0" err="1">
                <a:solidFill>
                  <a:srgbClr val="F8FAFF"/>
                </a:solidFill>
                <a:effectLst/>
              </a:rPr>
              <a:t>Toolkit</a:t>
            </a:r>
            <a:r>
              <a:rPr lang="ru-RU" sz="1200" b="0" i="0" dirty="0">
                <a:solidFill>
                  <a:srgbClr val="F8FAFF"/>
                </a:solidFill>
                <a:effectLst/>
              </a:rPr>
              <a:t> обеспечивает предсказуемое управление состоянием приложения.</a:t>
            </a:r>
            <a:endParaRPr lang="en-US" sz="1200" dirty="0"/>
          </a:p>
        </p:txBody>
      </p:sp>
      <p:sp>
        <p:nvSpPr>
          <p:cNvPr id="67" name="Text 60"/>
          <p:cNvSpPr/>
          <p:nvPr/>
        </p:nvSpPr>
        <p:spPr>
          <a:xfrm>
            <a:off x="7134225" y="4524375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285750" y="1362482"/>
            <a:ext cx="8679830" cy="3053626"/>
          </a:xfrm>
          <a:prstGeom prst="rect">
            <a:avLst/>
          </a:prstGeom>
          <a:noFill/>
          <a:ln w="12700">
            <a:solidFill>
              <a:srgbClr val="FD3100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1481429"/>
            <a:ext cx="790575" cy="790575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285750" y="285750"/>
            <a:ext cx="6586538" cy="433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3"/>
              </a:lnSpc>
              <a:buNone/>
            </a:pPr>
            <a:r>
              <a:rPr lang="en-US" sz="4875" b="1" dirty="0">
                <a:solidFill>
                  <a:srgbClr val="FD3100">
                    <a:alpha val="99000"/>
                  </a:srgbClr>
                </a:solidFill>
                <a:latin typeface="ReSquare" pitchFamily="34" charset="0"/>
                <a:ea typeface="ReSquare" pitchFamily="34" charset="-122"/>
                <a:cs typeface="ReSquare" pitchFamily="34" charset="-120"/>
              </a:rPr>
              <a:t>развитие продукта</a:t>
            </a:r>
            <a:endParaRPr lang="en-US" sz="4875" dirty="0"/>
          </a:p>
        </p:txBody>
      </p:sp>
      <p:sp>
        <p:nvSpPr>
          <p:cNvPr id="14" name="Text 5"/>
          <p:cNvSpPr/>
          <p:nvPr/>
        </p:nvSpPr>
        <p:spPr>
          <a:xfrm>
            <a:off x="285750" y="957263"/>
            <a:ext cx="3462338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30"/>
              </a:lnSpc>
              <a:buNone/>
            </a:pPr>
            <a:r>
              <a:rPr lang="en-US" sz="1275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КАКИЕ ПЛАНЫ ПО РАЗВИТИЮ  И ДОРАБОТКЕ ПРОДУКТА?</a:t>
            </a:r>
            <a:endParaRPr lang="en-US" sz="1275" dirty="0"/>
          </a:p>
        </p:txBody>
      </p:sp>
      <p:sp>
        <p:nvSpPr>
          <p:cNvPr id="15" name="Text 6"/>
          <p:cNvSpPr/>
          <p:nvPr/>
        </p:nvSpPr>
        <p:spPr>
          <a:xfrm>
            <a:off x="7134225" y="4524375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23803-7910-971A-0820-20F2624FF575}"/>
              </a:ext>
            </a:extLst>
          </p:cNvPr>
          <p:cNvSpPr txBox="1"/>
          <p:nvPr/>
        </p:nvSpPr>
        <p:spPr>
          <a:xfrm>
            <a:off x="285750" y="1261659"/>
            <a:ext cx="7835590" cy="312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1. Расширение функционала соревнований</a:t>
            </a:r>
            <a:endParaRPr lang="ru-RU" sz="1050" b="0" i="0" dirty="0">
              <a:solidFill>
                <a:srgbClr val="F8FAFF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Турнирные сетки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 – автоматическое формирование и визуализация (олимпийская система, </a:t>
            </a:r>
            <a:r>
              <a:rPr lang="ru-RU" sz="1050" b="0" i="0" dirty="0" err="1">
                <a:solidFill>
                  <a:srgbClr val="F8FAFF"/>
                </a:solidFill>
                <a:effectLst/>
              </a:rPr>
              <a:t>round-robin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Гибкие форматы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 – поддержка гибридных соревнований (онлайн + оффлайн), марафонов, челленджей.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 err="1">
                <a:solidFill>
                  <a:srgbClr val="F8FAFF"/>
                </a:solidFill>
                <a:effectLst/>
              </a:rPr>
              <a:t>Мультиязычность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 – интерфейс и уведомления на нескольких языках для международных событий.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2. Улучшение взаимодействия с участниками</a:t>
            </a:r>
            <a:endParaRPr lang="ru-RU" sz="1050" b="0" i="0" dirty="0">
              <a:solidFill>
                <a:srgbClr val="F8FAFF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Мобильное приложение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 – для удобной регистрации, </a:t>
            </a:r>
            <a:r>
              <a:rPr lang="ru-RU" sz="1050" b="0" i="0" dirty="0" err="1">
                <a:solidFill>
                  <a:srgbClr val="F8FAFF"/>
                </a:solidFill>
                <a:effectLst/>
              </a:rPr>
              <a:t>push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-уведомлений и доступа к результатам.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1050" b="1" i="0" dirty="0">
                <a:solidFill>
                  <a:srgbClr val="F8FAFF"/>
                </a:solidFill>
                <a:effectLst/>
              </a:rPr>
              <a:t>Чат/форумы</a:t>
            </a:r>
            <a:r>
              <a:rPr lang="ru-RU" sz="1050" b="0" i="0" dirty="0">
                <a:solidFill>
                  <a:srgbClr val="F8FAFF"/>
                </a:solidFill>
                <a:effectLst/>
              </a:rPr>
              <a:t> – обсуждение событий, координация команд, вопросы организаторам.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70255" y="3698678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" name="Shape 1"/>
          <p:cNvSpPr/>
          <p:nvPr/>
        </p:nvSpPr>
        <p:spPr>
          <a:xfrm>
            <a:off x="7809161" y="368230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" name="Shape 2"/>
          <p:cNvSpPr/>
          <p:nvPr/>
        </p:nvSpPr>
        <p:spPr>
          <a:xfrm>
            <a:off x="7748067" y="3665937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5" name="Shape 3"/>
          <p:cNvSpPr/>
          <p:nvPr/>
        </p:nvSpPr>
        <p:spPr>
          <a:xfrm>
            <a:off x="7703335" y="3588474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6" name="Shape 4"/>
          <p:cNvSpPr/>
          <p:nvPr/>
        </p:nvSpPr>
        <p:spPr>
          <a:xfrm>
            <a:off x="7764429" y="360484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7" name="Shape 5"/>
          <p:cNvSpPr/>
          <p:nvPr/>
        </p:nvSpPr>
        <p:spPr>
          <a:xfrm>
            <a:off x="7825523" y="3621214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8" name="Shape 6"/>
          <p:cNvSpPr/>
          <p:nvPr/>
        </p:nvSpPr>
        <p:spPr>
          <a:xfrm>
            <a:off x="7841894" y="356011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9" name="Shape 7"/>
          <p:cNvSpPr/>
          <p:nvPr/>
        </p:nvSpPr>
        <p:spPr>
          <a:xfrm>
            <a:off x="7858275" y="3499025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0" name="Shape 8"/>
          <p:cNvSpPr/>
          <p:nvPr/>
        </p:nvSpPr>
        <p:spPr>
          <a:xfrm>
            <a:off x="7935740" y="3454301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1" name="Shape 9"/>
          <p:cNvSpPr/>
          <p:nvPr/>
        </p:nvSpPr>
        <p:spPr>
          <a:xfrm>
            <a:off x="7996834" y="3470670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2" name="Shape 10"/>
          <p:cNvSpPr/>
          <p:nvPr/>
        </p:nvSpPr>
        <p:spPr>
          <a:xfrm>
            <a:off x="8057928" y="348704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3" name="Shape 11"/>
          <p:cNvSpPr/>
          <p:nvPr/>
        </p:nvSpPr>
        <p:spPr>
          <a:xfrm>
            <a:off x="8119022" y="3503410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4" name="Shape 12"/>
          <p:cNvSpPr/>
          <p:nvPr/>
        </p:nvSpPr>
        <p:spPr>
          <a:xfrm>
            <a:off x="8163735" y="358087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5" name="Shape 13"/>
          <p:cNvSpPr/>
          <p:nvPr/>
        </p:nvSpPr>
        <p:spPr>
          <a:xfrm>
            <a:off x="8147364" y="364197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6" name="Shape 14"/>
          <p:cNvSpPr/>
          <p:nvPr/>
        </p:nvSpPr>
        <p:spPr>
          <a:xfrm>
            <a:off x="7963180" y="3596253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7" name="Shape 15"/>
          <p:cNvSpPr/>
          <p:nvPr/>
        </p:nvSpPr>
        <p:spPr>
          <a:xfrm>
            <a:off x="8131002" y="370306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8" name="Shape 16"/>
          <p:cNvSpPr/>
          <p:nvPr/>
        </p:nvSpPr>
        <p:spPr>
          <a:xfrm>
            <a:off x="8053537" y="374778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19" name="Shape 17"/>
          <p:cNvSpPr/>
          <p:nvPr/>
        </p:nvSpPr>
        <p:spPr>
          <a:xfrm>
            <a:off x="8098260" y="382525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0" name="Shape 18"/>
          <p:cNvSpPr/>
          <p:nvPr/>
        </p:nvSpPr>
        <p:spPr>
          <a:xfrm>
            <a:off x="8159354" y="3841625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1" name="Shape 19"/>
          <p:cNvSpPr/>
          <p:nvPr/>
        </p:nvSpPr>
        <p:spPr>
          <a:xfrm>
            <a:off x="8220448" y="385799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2" name="Shape 20"/>
          <p:cNvSpPr/>
          <p:nvPr/>
        </p:nvSpPr>
        <p:spPr>
          <a:xfrm>
            <a:off x="8342645" y="3890737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3" name="Shape 21"/>
          <p:cNvSpPr/>
          <p:nvPr/>
        </p:nvSpPr>
        <p:spPr>
          <a:xfrm>
            <a:off x="8326274" y="3951831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4" name="Shape 22"/>
          <p:cNvSpPr/>
          <p:nvPr/>
        </p:nvSpPr>
        <p:spPr>
          <a:xfrm>
            <a:off x="8309903" y="4012927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5" name="Shape 23"/>
          <p:cNvSpPr/>
          <p:nvPr/>
        </p:nvSpPr>
        <p:spPr>
          <a:xfrm>
            <a:off x="8293532" y="407402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6" name="Shape 24"/>
          <p:cNvSpPr/>
          <p:nvPr/>
        </p:nvSpPr>
        <p:spPr>
          <a:xfrm>
            <a:off x="8277161" y="413511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7" name="Shape 25"/>
          <p:cNvSpPr/>
          <p:nvPr/>
        </p:nvSpPr>
        <p:spPr>
          <a:xfrm>
            <a:off x="8199696" y="4179840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8" name="Shape 26"/>
          <p:cNvSpPr/>
          <p:nvPr/>
        </p:nvSpPr>
        <p:spPr>
          <a:xfrm>
            <a:off x="8122231" y="422456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29" name="Shape 27"/>
          <p:cNvSpPr/>
          <p:nvPr/>
        </p:nvSpPr>
        <p:spPr>
          <a:xfrm>
            <a:off x="8061137" y="4208194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0" name="Shape 28"/>
          <p:cNvSpPr/>
          <p:nvPr/>
        </p:nvSpPr>
        <p:spPr>
          <a:xfrm>
            <a:off x="8000043" y="419182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1" name="Shape 29"/>
          <p:cNvSpPr/>
          <p:nvPr/>
        </p:nvSpPr>
        <p:spPr>
          <a:xfrm>
            <a:off x="7938949" y="4175454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2" name="Shape 30"/>
          <p:cNvSpPr/>
          <p:nvPr/>
        </p:nvSpPr>
        <p:spPr>
          <a:xfrm>
            <a:off x="7877855" y="415908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3" name="Shape 31"/>
          <p:cNvSpPr/>
          <p:nvPr/>
        </p:nvSpPr>
        <p:spPr>
          <a:xfrm>
            <a:off x="7816761" y="4142714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4" name="Shape 32"/>
          <p:cNvSpPr/>
          <p:nvPr/>
        </p:nvSpPr>
        <p:spPr>
          <a:xfrm>
            <a:off x="7755667" y="412634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5" name="Shape 33"/>
          <p:cNvSpPr/>
          <p:nvPr/>
        </p:nvSpPr>
        <p:spPr>
          <a:xfrm>
            <a:off x="7710935" y="404887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6" name="Shape 34"/>
          <p:cNvSpPr/>
          <p:nvPr/>
        </p:nvSpPr>
        <p:spPr>
          <a:xfrm>
            <a:off x="7666212" y="397141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7" name="Shape 35"/>
          <p:cNvSpPr/>
          <p:nvPr/>
        </p:nvSpPr>
        <p:spPr>
          <a:xfrm>
            <a:off x="7682592" y="3910317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8" name="Shape 36"/>
          <p:cNvSpPr/>
          <p:nvPr/>
        </p:nvSpPr>
        <p:spPr>
          <a:xfrm>
            <a:off x="7698954" y="3849223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39" name="Shape 37"/>
          <p:cNvSpPr/>
          <p:nvPr/>
        </p:nvSpPr>
        <p:spPr>
          <a:xfrm>
            <a:off x="7776419" y="380449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0" name="Shape 38"/>
          <p:cNvSpPr/>
          <p:nvPr/>
        </p:nvSpPr>
        <p:spPr>
          <a:xfrm>
            <a:off x="7853884" y="375977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1" name="Shape 39"/>
          <p:cNvSpPr/>
          <p:nvPr/>
        </p:nvSpPr>
        <p:spPr>
          <a:xfrm>
            <a:off x="8265180" y="3935460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2" name="Shape 40"/>
          <p:cNvSpPr/>
          <p:nvPr/>
        </p:nvSpPr>
        <p:spPr>
          <a:xfrm>
            <a:off x="8187715" y="3980186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3" name="Shape 41"/>
          <p:cNvSpPr/>
          <p:nvPr/>
        </p:nvSpPr>
        <p:spPr>
          <a:xfrm>
            <a:off x="8110241" y="4024910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4" name="Shape 42"/>
          <p:cNvSpPr/>
          <p:nvPr/>
        </p:nvSpPr>
        <p:spPr>
          <a:xfrm>
            <a:off x="8049147" y="4008537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5" name="Shape 43"/>
          <p:cNvSpPr/>
          <p:nvPr/>
        </p:nvSpPr>
        <p:spPr>
          <a:xfrm>
            <a:off x="7988053" y="3992169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sp>
        <p:nvSpPr>
          <p:cNvPr id="46" name="Shape 44"/>
          <p:cNvSpPr/>
          <p:nvPr/>
        </p:nvSpPr>
        <p:spPr>
          <a:xfrm>
            <a:off x="7943339" y="3914702"/>
            <a:ext cx="63250" cy="63250"/>
          </a:xfrm>
          <a:prstGeom prst="rect">
            <a:avLst/>
          </a:prstGeom>
          <a:solidFill>
            <a:srgbClr val="D65AFF"/>
          </a:solidFill>
          <a:ln/>
        </p:spPr>
      </p:sp>
      <p:pic>
        <p:nvPicPr>
          <p:cNvPr id="4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486025" cy="309563"/>
          </a:xfrm>
          <a:prstGeom prst="rect">
            <a:avLst/>
          </a:prstGeom>
        </p:spPr>
      </p:pic>
      <p:pic>
        <p:nvPicPr>
          <p:cNvPr id="4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285750"/>
            <a:ext cx="1462088" cy="309563"/>
          </a:xfrm>
          <a:prstGeom prst="rect">
            <a:avLst/>
          </a:prstGeom>
        </p:spPr>
      </p:pic>
      <p:pic>
        <p:nvPicPr>
          <p:cNvPr id="4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88" y="285750"/>
            <a:ext cx="1109663" cy="309563"/>
          </a:xfrm>
          <a:prstGeom prst="rect">
            <a:avLst/>
          </a:prstGeom>
        </p:spPr>
      </p:pic>
      <p:pic>
        <p:nvPicPr>
          <p:cNvPr id="5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888" y="285750"/>
            <a:ext cx="561975" cy="309563"/>
          </a:xfrm>
          <a:prstGeom prst="rect">
            <a:avLst/>
          </a:prstGeom>
        </p:spPr>
      </p:pic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813" y="4524375"/>
            <a:ext cx="2381250" cy="333374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675" y="4524375"/>
            <a:ext cx="1085850" cy="333374"/>
          </a:xfrm>
          <a:prstGeom prst="rect">
            <a:avLst/>
          </a:prstGeom>
        </p:spPr>
      </p:pic>
      <p:pic>
        <p:nvPicPr>
          <p:cNvPr id="5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524375"/>
            <a:ext cx="1376363" cy="333375"/>
          </a:xfrm>
          <a:prstGeom prst="rect">
            <a:avLst/>
          </a:prstGeom>
        </p:spPr>
      </p:pic>
      <p:pic>
        <p:nvPicPr>
          <p:cNvPr id="5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763" y="4524375"/>
            <a:ext cx="304800" cy="333374"/>
          </a:xfrm>
          <a:prstGeom prst="rect">
            <a:avLst/>
          </a:prstGeom>
        </p:spPr>
      </p:pic>
      <p:pic>
        <p:nvPicPr>
          <p:cNvPr id="5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5375" y="4637065"/>
            <a:ext cx="609600" cy="112690"/>
          </a:xfrm>
          <a:prstGeom prst="rect">
            <a:avLst/>
          </a:prstGeom>
        </p:spPr>
      </p:pic>
      <p:sp>
        <p:nvSpPr>
          <p:cNvPr id="56" name="Text 45"/>
          <p:cNvSpPr/>
          <p:nvPr/>
        </p:nvSpPr>
        <p:spPr>
          <a:xfrm>
            <a:off x="7134225" y="4524375"/>
            <a:ext cx="2176462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63"/>
              </a:lnSpc>
              <a:buNone/>
            </a:pPr>
            <a:r>
              <a:rPr lang="en-US" sz="30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300" dirty="0"/>
          </a:p>
        </p:txBody>
      </p:sp>
      <p:sp>
        <p:nvSpPr>
          <p:cNvPr id="57" name="Text 46"/>
          <p:cNvSpPr/>
          <p:nvPr/>
        </p:nvSpPr>
        <p:spPr>
          <a:xfrm>
            <a:off x="285750" y="1285875"/>
            <a:ext cx="9239250" cy="1933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613"/>
              </a:lnSpc>
              <a:buNone/>
            </a:pPr>
            <a:r>
              <a:rPr lang="en-US" sz="10875" b="1" dirty="0" err="1">
                <a:solidFill>
                  <a:srgbClr val="FD3100">
                    <a:alpha val="99000"/>
                  </a:srgbClr>
                </a:solidFill>
                <a:latin typeface="ReSquare" pitchFamily="34" charset="0"/>
                <a:ea typeface="ReSquare" pitchFamily="34" charset="-122"/>
                <a:cs typeface="ReSquare" pitchFamily="34" charset="-120"/>
              </a:rPr>
              <a:t>спасибо</a:t>
            </a:r>
            <a:r>
              <a:rPr lang="en-US" sz="10875" b="1" dirty="0">
                <a:solidFill>
                  <a:srgbClr val="FD3100">
                    <a:alpha val="99000"/>
                  </a:srgbClr>
                </a:solidFill>
                <a:latin typeface="ReSquare" pitchFamily="34" charset="0"/>
                <a:ea typeface="ReSquare" pitchFamily="34" charset="-122"/>
                <a:cs typeface="ReSquare" pitchFamily="34" charset="-120"/>
              </a:rPr>
              <a:t> </a:t>
            </a:r>
            <a:r>
              <a:rPr lang="en-US" sz="10875" b="1" dirty="0" err="1">
                <a:solidFill>
                  <a:srgbClr val="FD3100">
                    <a:alpha val="99000"/>
                  </a:srgbClr>
                </a:solidFill>
                <a:latin typeface="ReSquare" pitchFamily="34" charset="0"/>
                <a:ea typeface="ReSquare" pitchFamily="34" charset="-122"/>
                <a:cs typeface="ReSquare" pitchFamily="34" charset="-120"/>
              </a:rPr>
              <a:t>за</a:t>
            </a:r>
            <a:r>
              <a:rPr lang="en-US" sz="10875" b="1" dirty="0">
                <a:solidFill>
                  <a:srgbClr val="FD3100">
                    <a:alpha val="99000"/>
                  </a:srgbClr>
                </a:solidFill>
                <a:latin typeface="ReSquare" pitchFamily="34" charset="0"/>
                <a:ea typeface="ReSquare" pitchFamily="34" charset="-122"/>
                <a:cs typeface="ReSquare" pitchFamily="34" charset="-120"/>
              </a:rPr>
              <a:t> внимание</a:t>
            </a:r>
            <a:endParaRPr lang="en-US" sz="108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1251</Words>
  <Application>Microsoft Office PowerPoint</Application>
  <PresentationFormat>Экран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DeepSeek-CJK-patch</vt:lpstr>
      <vt:lpstr>Inter</vt:lpstr>
      <vt:lpstr>ReSquare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Frix X</cp:lastModifiedBy>
  <cp:revision>3</cp:revision>
  <dcterms:created xsi:type="dcterms:W3CDTF">2025-04-24T19:30:18Z</dcterms:created>
  <dcterms:modified xsi:type="dcterms:W3CDTF">2025-04-24T20:56:57Z</dcterms:modified>
</cp:coreProperties>
</file>