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6" r:id="rId3"/>
    <p:sldId id="270" r:id="rId4"/>
    <p:sldId id="281" r:id="rId5"/>
    <p:sldId id="276" r:id="rId6"/>
    <p:sldId id="275" r:id="rId7"/>
    <p:sldId id="277" r:id="rId8"/>
    <p:sldId id="279"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0649825-A71A-DC36-2B69-1E7329B2089A}" name="Kelsi Barkway" initials="KB" userId="S::Kelsi.Barkway@cantire.com::d82ddea6-148e-4db8-981f-fd80cd2f996a" providerId="AD"/>
  <p188:author id="{80F49642-9D99-7939-49A5-6ED2DF70B817}" name="Meghan Bennett" initials="MB" userId="S::meghan.bennett@cantire.com::e05f2c8f-ae9e-45bf-8dcd-ed3f2234586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2677D-09CD-4590-BD25-ABCDE1605F76}" v="1" dt="2023-07-27T18:50:04.61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Khoutsaysana" userId="6b60cf88-c04b-49f5-8079-987af16a69ca" providerId="ADAL" clId="{97E9D44A-4BE7-414D-AA9C-E5F9D1062E05}"/>
    <pc:docChg chg="undo redo custSel modSld">
      <pc:chgData name="Robby Khoutsaysana" userId="6b60cf88-c04b-49f5-8079-987af16a69ca" providerId="ADAL" clId="{97E9D44A-4BE7-414D-AA9C-E5F9D1062E05}" dt="2023-04-19T15:46:54.265" v="895" actId="20577"/>
      <pc:docMkLst>
        <pc:docMk/>
      </pc:docMkLst>
      <pc:sldChg chg="addSp delSp modSp mod">
        <pc:chgData name="Robby Khoutsaysana" userId="6b60cf88-c04b-49f5-8079-987af16a69ca" providerId="ADAL" clId="{97E9D44A-4BE7-414D-AA9C-E5F9D1062E05}" dt="2023-04-19T14:57:06.405" v="167" actId="1076"/>
        <pc:sldMkLst>
          <pc:docMk/>
          <pc:sldMk cId="3062244733" sldId="259"/>
        </pc:sldMkLst>
        <pc:spChg chg="add del mod">
          <ac:chgData name="Robby Khoutsaysana" userId="6b60cf88-c04b-49f5-8079-987af16a69ca" providerId="ADAL" clId="{97E9D44A-4BE7-414D-AA9C-E5F9D1062E05}" dt="2023-04-19T14:55:50.018" v="160" actId="47"/>
          <ac:spMkLst>
            <pc:docMk/>
            <pc:sldMk cId="3062244733" sldId="259"/>
            <ac:spMk id="3" creationId="{7BD402DD-918D-8C01-E278-ECE9A4F9E158}"/>
          </ac:spMkLst>
        </pc:spChg>
        <pc:graphicFrameChg chg="mod modGraphic">
          <ac:chgData name="Robby Khoutsaysana" userId="6b60cf88-c04b-49f5-8079-987af16a69ca" providerId="ADAL" clId="{97E9D44A-4BE7-414D-AA9C-E5F9D1062E05}" dt="2023-04-19T14:57:06.405" v="167" actId="1076"/>
          <ac:graphicFrameMkLst>
            <pc:docMk/>
            <pc:sldMk cId="3062244733" sldId="259"/>
            <ac:graphicFrameMk id="10" creationId="{3215B989-8393-AA97-DC70-3F1203C2E19A}"/>
          </ac:graphicFrameMkLst>
        </pc:graphicFrameChg>
      </pc:sldChg>
      <pc:sldChg chg="addSp delSp modSp mod">
        <pc:chgData name="Robby Khoutsaysana" userId="6b60cf88-c04b-49f5-8079-987af16a69ca" providerId="ADAL" clId="{97E9D44A-4BE7-414D-AA9C-E5F9D1062E05}" dt="2023-04-19T14:56:53.196" v="165" actId="1076"/>
        <pc:sldMkLst>
          <pc:docMk/>
          <pc:sldMk cId="1497332876" sldId="260"/>
        </pc:sldMkLst>
        <pc:spChg chg="add del">
          <ac:chgData name="Robby Khoutsaysana" userId="6b60cf88-c04b-49f5-8079-987af16a69ca" providerId="ADAL" clId="{97E9D44A-4BE7-414D-AA9C-E5F9D1062E05}" dt="2023-04-19T14:51:57.260" v="98" actId="22"/>
          <ac:spMkLst>
            <pc:docMk/>
            <pc:sldMk cId="1497332876" sldId="260"/>
            <ac:spMk id="10" creationId="{C3F757A0-890A-9090-943B-613211A8B051}"/>
          </ac:spMkLst>
        </pc:spChg>
        <pc:graphicFrameChg chg="add del mod modGraphic">
          <ac:chgData name="Robby Khoutsaysana" userId="6b60cf88-c04b-49f5-8079-987af16a69ca" providerId="ADAL" clId="{97E9D44A-4BE7-414D-AA9C-E5F9D1062E05}" dt="2023-04-19T14:55:47.543" v="148" actId="478"/>
          <ac:graphicFrameMkLst>
            <pc:docMk/>
            <pc:sldMk cId="1497332876" sldId="260"/>
            <ac:graphicFrameMk id="7" creationId="{F0E2102C-C1BD-EADA-D4C6-2F69B00CADCA}"/>
          </ac:graphicFrameMkLst>
        </pc:graphicFrameChg>
        <pc:graphicFrameChg chg="add del mod modGraphic">
          <ac:chgData name="Robby Khoutsaysana" userId="6b60cf88-c04b-49f5-8079-987af16a69ca" providerId="ADAL" clId="{97E9D44A-4BE7-414D-AA9C-E5F9D1062E05}" dt="2023-04-19T14:56:53.196" v="165" actId="1076"/>
          <ac:graphicFrameMkLst>
            <pc:docMk/>
            <pc:sldMk cId="1497332876" sldId="260"/>
            <ac:graphicFrameMk id="11" creationId="{79EE5B4A-35F5-D9AA-C525-48322E18939B}"/>
          </ac:graphicFrameMkLst>
        </pc:graphicFrameChg>
      </pc:sldChg>
      <pc:sldChg chg="addSp delSp modSp mod">
        <pc:chgData name="Robby Khoutsaysana" userId="6b60cf88-c04b-49f5-8079-987af16a69ca" providerId="ADAL" clId="{97E9D44A-4BE7-414D-AA9C-E5F9D1062E05}" dt="2023-04-19T14:56:39.584" v="163" actId="1076"/>
        <pc:sldMkLst>
          <pc:docMk/>
          <pc:sldMk cId="1753167784" sldId="261"/>
        </pc:sldMkLst>
        <pc:graphicFrameChg chg="add del">
          <ac:chgData name="Robby Khoutsaysana" userId="6b60cf88-c04b-49f5-8079-987af16a69ca" providerId="ADAL" clId="{97E9D44A-4BE7-414D-AA9C-E5F9D1062E05}" dt="2023-04-19T14:52:30.589" v="106"/>
          <ac:graphicFrameMkLst>
            <pc:docMk/>
            <pc:sldMk cId="1753167784" sldId="261"/>
            <ac:graphicFrameMk id="3" creationId="{7DF4A5AB-FB7C-B2E9-06D5-C616CDD24D2F}"/>
          </ac:graphicFrameMkLst>
        </pc:graphicFrameChg>
        <pc:graphicFrameChg chg="add del mod modGraphic">
          <ac:chgData name="Robby Khoutsaysana" userId="6b60cf88-c04b-49f5-8079-987af16a69ca" providerId="ADAL" clId="{97E9D44A-4BE7-414D-AA9C-E5F9D1062E05}" dt="2023-04-19T14:55:48.423" v="152" actId="478"/>
          <ac:graphicFrameMkLst>
            <pc:docMk/>
            <pc:sldMk cId="1753167784" sldId="261"/>
            <ac:graphicFrameMk id="6" creationId="{5E60EBE7-D91F-49BD-9F86-F41843BB2FAA}"/>
          </ac:graphicFrameMkLst>
        </pc:graphicFrameChg>
        <pc:graphicFrameChg chg="add del mod">
          <ac:chgData name="Robby Khoutsaysana" userId="6b60cf88-c04b-49f5-8079-987af16a69ca" providerId="ADAL" clId="{97E9D44A-4BE7-414D-AA9C-E5F9D1062E05}" dt="2023-04-19T14:56:39.584" v="163" actId="1076"/>
          <ac:graphicFrameMkLst>
            <pc:docMk/>
            <pc:sldMk cId="1753167784" sldId="261"/>
            <ac:graphicFrameMk id="8" creationId="{F8ECA9AB-3C4D-B09F-AB9A-FCD07B8C7265}"/>
          </ac:graphicFrameMkLst>
        </pc:graphicFrameChg>
        <pc:graphicFrameChg chg="add del">
          <ac:chgData name="Robby Khoutsaysana" userId="6b60cf88-c04b-49f5-8079-987af16a69ca" providerId="ADAL" clId="{97E9D44A-4BE7-414D-AA9C-E5F9D1062E05}" dt="2023-04-19T14:52:57.522" v="114"/>
          <ac:graphicFrameMkLst>
            <pc:docMk/>
            <pc:sldMk cId="1753167784" sldId="261"/>
            <ac:graphicFrameMk id="9" creationId="{EA931252-84B3-8982-D8B5-E502A639B234}"/>
          </ac:graphicFrameMkLst>
        </pc:graphicFrameChg>
      </pc:sldChg>
      <pc:sldChg chg="modSp mod">
        <pc:chgData name="Robby Khoutsaysana" userId="6b60cf88-c04b-49f5-8079-987af16a69ca" providerId="ADAL" clId="{97E9D44A-4BE7-414D-AA9C-E5F9D1062E05}" dt="2023-04-19T15:46:54.265" v="895" actId="20577"/>
        <pc:sldMkLst>
          <pc:docMk/>
          <pc:sldMk cId="758561322" sldId="264"/>
        </pc:sldMkLst>
        <pc:spChg chg="mod">
          <ac:chgData name="Robby Khoutsaysana" userId="6b60cf88-c04b-49f5-8079-987af16a69ca" providerId="ADAL" clId="{97E9D44A-4BE7-414D-AA9C-E5F9D1062E05}" dt="2023-04-19T15:46:54.265" v="895" actId="20577"/>
          <ac:spMkLst>
            <pc:docMk/>
            <pc:sldMk cId="758561322" sldId="264"/>
            <ac:spMk id="7" creationId="{9C5135C5-59AF-51B3-02F0-6B9FA085722F}"/>
          </ac:spMkLst>
        </pc:spChg>
      </pc:sldChg>
      <pc:sldChg chg="modSp mod">
        <pc:chgData name="Robby Khoutsaysana" userId="6b60cf88-c04b-49f5-8079-987af16a69ca" providerId="ADAL" clId="{97E9D44A-4BE7-414D-AA9C-E5F9D1062E05}" dt="2023-04-19T15:45:02.468" v="894" actId="20577"/>
        <pc:sldMkLst>
          <pc:docMk/>
          <pc:sldMk cId="1988106670" sldId="266"/>
        </pc:sldMkLst>
        <pc:spChg chg="mod">
          <ac:chgData name="Robby Khoutsaysana" userId="6b60cf88-c04b-49f5-8079-987af16a69ca" providerId="ADAL" clId="{97E9D44A-4BE7-414D-AA9C-E5F9D1062E05}" dt="2023-04-19T15:45:02.468" v="894" actId="20577"/>
          <ac:spMkLst>
            <pc:docMk/>
            <pc:sldMk cId="1988106670" sldId="266"/>
            <ac:spMk id="7" creationId="{F21FCD34-A0E9-50C9-FD74-1C9775EBDB1E}"/>
          </ac:spMkLst>
        </pc:spChg>
      </pc:sldChg>
      <pc:sldChg chg="addSp delSp modSp mod">
        <pc:chgData name="Robby Khoutsaysana" userId="6b60cf88-c04b-49f5-8079-987af16a69ca" providerId="ADAL" clId="{97E9D44A-4BE7-414D-AA9C-E5F9D1062E05}" dt="2023-04-19T15:25:46.430" v="463" actId="1076"/>
        <pc:sldMkLst>
          <pc:docMk/>
          <pc:sldMk cId="1476985852" sldId="268"/>
        </pc:sldMkLst>
        <pc:picChg chg="add mod">
          <ac:chgData name="Robby Khoutsaysana" userId="6b60cf88-c04b-49f5-8079-987af16a69ca" providerId="ADAL" clId="{97E9D44A-4BE7-414D-AA9C-E5F9D1062E05}" dt="2023-04-19T15:25:46.430" v="463" actId="1076"/>
          <ac:picMkLst>
            <pc:docMk/>
            <pc:sldMk cId="1476985852" sldId="268"/>
            <ac:picMk id="5" creationId="{55F071A2-FA4C-8765-BA07-D47C1D0EB13B}"/>
          </ac:picMkLst>
        </pc:picChg>
        <pc:picChg chg="del">
          <ac:chgData name="Robby Khoutsaysana" userId="6b60cf88-c04b-49f5-8079-987af16a69ca" providerId="ADAL" clId="{97E9D44A-4BE7-414D-AA9C-E5F9D1062E05}" dt="2023-04-19T15:25:42.210" v="461" actId="478"/>
          <ac:picMkLst>
            <pc:docMk/>
            <pc:sldMk cId="1476985852" sldId="268"/>
            <ac:picMk id="6" creationId="{C4F51D91-D6AF-1634-DD14-B840EEDC9C03}"/>
          </ac:picMkLst>
        </pc:picChg>
      </pc:sldChg>
      <pc:sldChg chg="addSp delSp modSp mod">
        <pc:chgData name="Robby Khoutsaysana" userId="6b60cf88-c04b-49f5-8079-987af16a69ca" providerId="ADAL" clId="{97E9D44A-4BE7-414D-AA9C-E5F9D1062E05}" dt="2023-04-19T14:56:18.268" v="161" actId="1076"/>
        <pc:sldMkLst>
          <pc:docMk/>
          <pc:sldMk cId="3247451916" sldId="269"/>
        </pc:sldMkLst>
        <pc:graphicFrameChg chg="add del mod">
          <ac:chgData name="Robby Khoutsaysana" userId="6b60cf88-c04b-49f5-8079-987af16a69ca" providerId="ADAL" clId="{97E9D44A-4BE7-414D-AA9C-E5F9D1062E05}" dt="2023-04-19T14:56:18.268" v="161" actId="1076"/>
          <ac:graphicFrameMkLst>
            <pc:docMk/>
            <pc:sldMk cId="3247451916" sldId="269"/>
            <ac:graphicFrameMk id="3" creationId="{F4884200-AD4F-3021-332A-B6C85A4BA6E1}"/>
          </ac:graphicFrameMkLst>
        </pc:graphicFrameChg>
        <pc:graphicFrameChg chg="add del mod modGraphic">
          <ac:chgData name="Robby Khoutsaysana" userId="6b60cf88-c04b-49f5-8079-987af16a69ca" providerId="ADAL" clId="{97E9D44A-4BE7-414D-AA9C-E5F9D1062E05}" dt="2023-04-19T14:55:49.277" v="156" actId="478"/>
          <ac:graphicFrameMkLst>
            <pc:docMk/>
            <pc:sldMk cId="3247451916" sldId="269"/>
            <ac:graphicFrameMk id="6" creationId="{5E60EBE7-D91F-49BD-9F86-F41843BB2FAA}"/>
          </ac:graphicFrameMkLst>
        </pc:graphicFrameChg>
      </pc:sldChg>
    </pc:docChg>
  </pc:docChgLst>
  <pc:docChgLst>
    <pc:chgData name="Robby Khoutsaysana" userId="6b60cf88-c04b-49f5-8079-987af16a69ca" providerId="ADAL" clId="{10EB7941-C4AD-4079-958E-BEF9A3A7DCB7}"/>
    <pc:docChg chg="undo redo custSel addSld delSld modSld sldOrd">
      <pc:chgData name="Robby Khoutsaysana" userId="6b60cf88-c04b-49f5-8079-987af16a69ca" providerId="ADAL" clId="{10EB7941-C4AD-4079-958E-BEF9A3A7DCB7}" dt="2023-05-09T23:32:43.484" v="6698" actId="20577"/>
      <pc:docMkLst>
        <pc:docMk/>
      </pc:docMkLst>
      <pc:sldChg chg="modSp mod">
        <pc:chgData name="Robby Khoutsaysana" userId="6b60cf88-c04b-49f5-8079-987af16a69ca" providerId="ADAL" clId="{10EB7941-C4AD-4079-958E-BEF9A3A7DCB7}" dt="2023-05-08T16:40:31.616" v="2662" actId="20577"/>
        <pc:sldMkLst>
          <pc:docMk/>
          <pc:sldMk cId="3231309526" sldId="257"/>
        </pc:sldMkLst>
        <pc:spChg chg="mod">
          <ac:chgData name="Robby Khoutsaysana" userId="6b60cf88-c04b-49f5-8079-987af16a69ca" providerId="ADAL" clId="{10EB7941-C4AD-4079-958E-BEF9A3A7DCB7}" dt="2023-05-08T16:40:31.616" v="2662" actId="20577"/>
          <ac:spMkLst>
            <pc:docMk/>
            <pc:sldMk cId="3231309526" sldId="257"/>
            <ac:spMk id="4" creationId="{EAB6C0E8-2F27-D78E-E7B9-A70C492497D6}"/>
          </ac:spMkLst>
        </pc:spChg>
      </pc:sldChg>
      <pc:sldChg chg="addSp delSp modSp del mod">
        <pc:chgData name="Robby Khoutsaysana" userId="6b60cf88-c04b-49f5-8079-987af16a69ca" providerId="ADAL" clId="{10EB7941-C4AD-4079-958E-BEF9A3A7DCB7}" dt="2023-04-27T12:29:26.368" v="1293" actId="47"/>
        <pc:sldMkLst>
          <pc:docMk/>
          <pc:sldMk cId="3062244733" sldId="259"/>
        </pc:sldMkLst>
        <pc:spChg chg="mod">
          <ac:chgData name="Robby Khoutsaysana" userId="6b60cf88-c04b-49f5-8079-987af16a69ca" providerId="ADAL" clId="{10EB7941-C4AD-4079-958E-BEF9A3A7DCB7}" dt="2023-04-19T18:06:24.662" v="363" actId="1076"/>
          <ac:spMkLst>
            <pc:docMk/>
            <pc:sldMk cId="3062244733" sldId="259"/>
            <ac:spMk id="4" creationId="{93F98E07-5AFC-5B22-8F57-909CD21C5FC8}"/>
          </ac:spMkLst>
        </pc:spChg>
        <pc:spChg chg="add mod">
          <ac:chgData name="Robby Khoutsaysana" userId="6b60cf88-c04b-49f5-8079-987af16a69ca" providerId="ADAL" clId="{10EB7941-C4AD-4079-958E-BEF9A3A7DCB7}" dt="2023-04-20T19:20:41.472" v="1216" actId="20577"/>
          <ac:spMkLst>
            <pc:docMk/>
            <pc:sldMk cId="3062244733" sldId="259"/>
            <ac:spMk id="5" creationId="{E2C5449F-3B02-5014-A18C-FB9164CF0291}"/>
          </ac:spMkLst>
        </pc:spChg>
        <pc:graphicFrameChg chg="mod modGraphic">
          <ac:chgData name="Robby Khoutsaysana" userId="6b60cf88-c04b-49f5-8079-987af16a69ca" providerId="ADAL" clId="{10EB7941-C4AD-4079-958E-BEF9A3A7DCB7}" dt="2023-04-20T18:13:25.086" v="1106" actId="20577"/>
          <ac:graphicFrameMkLst>
            <pc:docMk/>
            <pc:sldMk cId="3062244733" sldId="259"/>
            <ac:graphicFrameMk id="10" creationId="{3215B989-8393-AA97-DC70-3F1203C2E19A}"/>
          </ac:graphicFrameMkLst>
        </pc:graphicFrameChg>
        <pc:picChg chg="add mod">
          <ac:chgData name="Robby Khoutsaysana" userId="6b60cf88-c04b-49f5-8079-987af16a69ca" providerId="ADAL" clId="{10EB7941-C4AD-4079-958E-BEF9A3A7DCB7}" dt="2023-04-20T18:24:38.595" v="1118" actId="1076"/>
          <ac:picMkLst>
            <pc:docMk/>
            <pc:sldMk cId="3062244733" sldId="259"/>
            <ac:picMk id="6" creationId="{0B4B349B-214C-BB9E-F4ED-EAA52ACD5B20}"/>
          </ac:picMkLst>
        </pc:picChg>
        <pc:picChg chg="mod">
          <ac:chgData name="Robby Khoutsaysana" userId="6b60cf88-c04b-49f5-8079-987af16a69ca" providerId="ADAL" clId="{10EB7941-C4AD-4079-958E-BEF9A3A7DCB7}" dt="2023-04-20T18:24:41.423" v="1119" actId="1076"/>
          <ac:picMkLst>
            <pc:docMk/>
            <pc:sldMk cId="3062244733" sldId="259"/>
            <ac:picMk id="12" creationId="{54811DE1-F611-76F7-A3B6-8F9855D7AC3D}"/>
          </ac:picMkLst>
        </pc:picChg>
        <pc:picChg chg="del mod">
          <ac:chgData name="Robby Khoutsaysana" userId="6b60cf88-c04b-49f5-8079-987af16a69ca" providerId="ADAL" clId="{10EB7941-C4AD-4079-958E-BEF9A3A7DCB7}" dt="2023-04-20T18:24:00.513" v="1111" actId="478"/>
          <ac:picMkLst>
            <pc:docMk/>
            <pc:sldMk cId="3062244733" sldId="259"/>
            <ac:picMk id="14" creationId="{498B048C-AFB3-1A6F-3F8A-3CB2138BE81E}"/>
          </ac:picMkLst>
        </pc:picChg>
        <pc:picChg chg="mod">
          <ac:chgData name="Robby Khoutsaysana" userId="6b60cf88-c04b-49f5-8079-987af16a69ca" providerId="ADAL" clId="{10EB7941-C4AD-4079-958E-BEF9A3A7DCB7}" dt="2023-04-20T18:24:31.788" v="1117" actId="1076"/>
          <ac:picMkLst>
            <pc:docMk/>
            <pc:sldMk cId="3062244733" sldId="259"/>
            <ac:picMk id="16" creationId="{24ACAA88-A437-5ED3-7DA8-7B70C8D960FD}"/>
          </ac:picMkLst>
        </pc:picChg>
      </pc:sldChg>
      <pc:sldChg chg="addSp delSp modSp del mod">
        <pc:chgData name="Robby Khoutsaysana" userId="6b60cf88-c04b-49f5-8079-987af16a69ca" providerId="ADAL" clId="{10EB7941-C4AD-4079-958E-BEF9A3A7DCB7}" dt="2023-05-08T22:45:53.955" v="3383" actId="47"/>
        <pc:sldMkLst>
          <pc:docMk/>
          <pc:sldMk cId="1497332876" sldId="260"/>
        </pc:sldMkLst>
        <pc:spChg chg="add mod">
          <ac:chgData name="Robby Khoutsaysana" userId="6b60cf88-c04b-49f5-8079-987af16a69ca" providerId="ADAL" clId="{10EB7941-C4AD-4079-958E-BEF9A3A7DCB7}" dt="2023-05-08T14:53:11.418" v="2309" actId="1076"/>
          <ac:spMkLst>
            <pc:docMk/>
            <pc:sldMk cId="1497332876" sldId="260"/>
            <ac:spMk id="7" creationId="{BC084C4E-94E6-A775-49BB-F44885742B5E}"/>
          </ac:spMkLst>
        </pc:spChg>
        <pc:spChg chg="mod">
          <ac:chgData name="Robby Khoutsaysana" userId="6b60cf88-c04b-49f5-8079-987af16a69ca" providerId="ADAL" clId="{10EB7941-C4AD-4079-958E-BEF9A3A7DCB7}" dt="2023-04-27T12:59:49.295" v="1516" actId="20577"/>
          <ac:spMkLst>
            <pc:docMk/>
            <pc:sldMk cId="1497332876" sldId="260"/>
            <ac:spMk id="8" creationId="{C84C23C3-DB0C-ADDA-1582-5A1F0AB86A2F}"/>
          </ac:spMkLst>
        </pc:spChg>
        <pc:graphicFrameChg chg="del mod">
          <ac:chgData name="Robby Khoutsaysana" userId="6b60cf88-c04b-49f5-8079-987af16a69ca" providerId="ADAL" clId="{10EB7941-C4AD-4079-958E-BEF9A3A7DCB7}" dt="2023-05-08T16:02:16.433" v="2592" actId="478"/>
          <ac:graphicFrameMkLst>
            <pc:docMk/>
            <pc:sldMk cId="1497332876" sldId="260"/>
            <ac:graphicFrameMk id="9" creationId="{40321AD5-5F27-B41F-2355-89AC2541B295}"/>
          </ac:graphicFrameMkLst>
        </pc:graphicFrameChg>
        <pc:graphicFrameChg chg="del mod modGraphic">
          <ac:chgData name="Robby Khoutsaysana" userId="6b60cf88-c04b-49f5-8079-987af16a69ca" providerId="ADAL" clId="{10EB7941-C4AD-4079-958E-BEF9A3A7DCB7}" dt="2023-05-08T14:53:08.035" v="2308" actId="478"/>
          <ac:graphicFrameMkLst>
            <pc:docMk/>
            <pc:sldMk cId="1497332876" sldId="260"/>
            <ac:graphicFrameMk id="11" creationId="{79EE5B4A-35F5-D9AA-C525-48322E18939B}"/>
          </ac:graphicFrameMkLst>
        </pc:graphicFrameChg>
        <pc:picChg chg="mod">
          <ac:chgData name="Robby Khoutsaysana" userId="6b60cf88-c04b-49f5-8079-987af16a69ca" providerId="ADAL" clId="{10EB7941-C4AD-4079-958E-BEF9A3A7DCB7}" dt="2023-04-19T18:05:42.637" v="360" actId="1076"/>
          <ac:picMkLst>
            <pc:docMk/>
            <pc:sldMk cId="1497332876" sldId="260"/>
            <ac:picMk id="3" creationId="{7A1EDB64-A8BF-5E3F-067C-60A03A1F95A5}"/>
          </ac:picMkLst>
        </pc:picChg>
        <pc:picChg chg="mod">
          <ac:chgData name="Robby Khoutsaysana" userId="6b60cf88-c04b-49f5-8079-987af16a69ca" providerId="ADAL" clId="{10EB7941-C4AD-4079-958E-BEF9A3A7DCB7}" dt="2023-04-19T18:05:42.637" v="360" actId="1076"/>
          <ac:picMkLst>
            <pc:docMk/>
            <pc:sldMk cId="1497332876" sldId="260"/>
            <ac:picMk id="4" creationId="{DFC1A54A-AB41-72F9-EF90-23942DDC7A28}"/>
          </ac:picMkLst>
        </pc:picChg>
        <pc:picChg chg="mod">
          <ac:chgData name="Robby Khoutsaysana" userId="6b60cf88-c04b-49f5-8079-987af16a69ca" providerId="ADAL" clId="{10EB7941-C4AD-4079-958E-BEF9A3A7DCB7}" dt="2023-04-19T18:05:42.637" v="360" actId="1076"/>
          <ac:picMkLst>
            <pc:docMk/>
            <pc:sldMk cId="1497332876" sldId="260"/>
            <ac:picMk id="5" creationId="{A8E45202-D1EA-563B-16EE-81A7EED5FE2C}"/>
          </ac:picMkLst>
        </pc:picChg>
      </pc:sldChg>
      <pc:sldChg chg="addSp delSp modSp del mod">
        <pc:chgData name="Robby Khoutsaysana" userId="6b60cf88-c04b-49f5-8079-987af16a69ca" providerId="ADAL" clId="{10EB7941-C4AD-4079-958E-BEF9A3A7DCB7}" dt="2023-05-08T22:45:53.955" v="3383" actId="47"/>
        <pc:sldMkLst>
          <pc:docMk/>
          <pc:sldMk cId="1753167784" sldId="261"/>
        </pc:sldMkLst>
        <pc:spChg chg="add del mod">
          <ac:chgData name="Robby Khoutsaysana" userId="6b60cf88-c04b-49f5-8079-987af16a69ca" providerId="ADAL" clId="{10EB7941-C4AD-4079-958E-BEF9A3A7DCB7}" dt="2023-04-19T19:06:14.229" v="437" actId="21"/>
          <ac:spMkLst>
            <pc:docMk/>
            <pc:sldMk cId="1753167784" sldId="261"/>
            <ac:spMk id="6" creationId="{3F6E0F8C-3326-082A-3ACF-19C528DEC0E4}"/>
          </ac:spMkLst>
        </pc:spChg>
        <pc:spChg chg="mod">
          <ac:chgData name="Robby Khoutsaysana" userId="6b60cf88-c04b-49f5-8079-987af16a69ca" providerId="ADAL" clId="{10EB7941-C4AD-4079-958E-BEF9A3A7DCB7}" dt="2023-04-27T12:59:27.041" v="1498" actId="1076"/>
          <ac:spMkLst>
            <pc:docMk/>
            <pc:sldMk cId="1753167784" sldId="261"/>
            <ac:spMk id="7" creationId="{5856CDEA-0627-603A-8981-918633BD2966}"/>
          </ac:spMkLst>
        </pc:spChg>
        <pc:spChg chg="add mod">
          <ac:chgData name="Robby Khoutsaysana" userId="6b60cf88-c04b-49f5-8079-987af16a69ca" providerId="ADAL" clId="{10EB7941-C4AD-4079-958E-BEF9A3A7DCB7}" dt="2023-05-08T14:53:21.747" v="2312" actId="1076"/>
          <ac:spMkLst>
            <pc:docMk/>
            <pc:sldMk cId="1753167784" sldId="261"/>
            <ac:spMk id="10" creationId="{4149E0EB-AC29-A46B-C908-7774B5936420}"/>
          </ac:spMkLst>
        </pc:spChg>
        <pc:graphicFrameChg chg="del mod modGraphic">
          <ac:chgData name="Robby Khoutsaysana" userId="6b60cf88-c04b-49f5-8079-987af16a69ca" providerId="ADAL" clId="{10EB7941-C4AD-4079-958E-BEF9A3A7DCB7}" dt="2023-05-08T14:53:17.916" v="2311" actId="478"/>
          <ac:graphicFrameMkLst>
            <pc:docMk/>
            <pc:sldMk cId="1753167784" sldId="261"/>
            <ac:graphicFrameMk id="8" creationId="{F8ECA9AB-3C4D-B09F-AB9A-FCD07B8C7265}"/>
          </ac:graphicFrameMkLst>
        </pc:graphicFrameChg>
        <pc:picChg chg="mod">
          <ac:chgData name="Robby Khoutsaysana" userId="6b60cf88-c04b-49f5-8079-987af16a69ca" providerId="ADAL" clId="{10EB7941-C4AD-4079-958E-BEF9A3A7DCB7}" dt="2023-04-19T18:05:03.962" v="357" actId="1076"/>
          <ac:picMkLst>
            <pc:docMk/>
            <pc:sldMk cId="1753167784" sldId="261"/>
            <ac:picMk id="4" creationId="{866EE83F-7792-F9C9-AE51-297C9D8752A7}"/>
          </ac:picMkLst>
        </pc:picChg>
        <pc:picChg chg="mod">
          <ac:chgData name="Robby Khoutsaysana" userId="6b60cf88-c04b-49f5-8079-987af16a69ca" providerId="ADAL" clId="{10EB7941-C4AD-4079-958E-BEF9A3A7DCB7}" dt="2023-04-19T18:05:03.962" v="357" actId="1076"/>
          <ac:picMkLst>
            <pc:docMk/>
            <pc:sldMk cId="1753167784" sldId="261"/>
            <ac:picMk id="5" creationId="{CCEE0AC0-7111-57CE-FDFE-8EDD4336BFEF}"/>
          </ac:picMkLst>
        </pc:picChg>
      </pc:sldChg>
      <pc:sldChg chg="addSp delSp modSp del mod">
        <pc:chgData name="Robby Khoutsaysana" userId="6b60cf88-c04b-49f5-8079-987af16a69ca" providerId="ADAL" clId="{10EB7941-C4AD-4079-958E-BEF9A3A7DCB7}" dt="2023-05-08T22:45:53.955" v="3383" actId="47"/>
        <pc:sldMkLst>
          <pc:docMk/>
          <pc:sldMk cId="3802184523" sldId="263"/>
        </pc:sldMkLst>
        <pc:spChg chg="add del mod">
          <ac:chgData name="Robby Khoutsaysana" userId="6b60cf88-c04b-49f5-8079-987af16a69ca" providerId="ADAL" clId="{10EB7941-C4AD-4079-958E-BEF9A3A7DCB7}" dt="2023-05-08T16:09:17.308" v="2609"/>
          <ac:spMkLst>
            <pc:docMk/>
            <pc:sldMk cId="3802184523" sldId="263"/>
            <ac:spMk id="3" creationId="{71EC4EB2-EA53-0C45-433B-AEBFBE85B16B}"/>
          </ac:spMkLst>
        </pc:spChg>
        <pc:spChg chg="add mod">
          <ac:chgData name="Robby Khoutsaysana" userId="6b60cf88-c04b-49f5-8079-987af16a69ca" providerId="ADAL" clId="{10EB7941-C4AD-4079-958E-BEF9A3A7DCB7}" dt="2023-05-08T15:01:48.038" v="2462" actId="20577"/>
          <ac:spMkLst>
            <pc:docMk/>
            <pc:sldMk cId="3802184523" sldId="263"/>
            <ac:spMk id="5" creationId="{D42D716B-18FB-A0C3-552C-9B2FBA96DFA9}"/>
          </ac:spMkLst>
        </pc:spChg>
        <pc:spChg chg="mod">
          <ac:chgData name="Robby Khoutsaysana" userId="6b60cf88-c04b-49f5-8079-987af16a69ca" providerId="ADAL" clId="{10EB7941-C4AD-4079-958E-BEF9A3A7DCB7}" dt="2023-05-08T16:01:57.869" v="2588" actId="1076"/>
          <ac:spMkLst>
            <pc:docMk/>
            <pc:sldMk cId="3802184523" sldId="263"/>
            <ac:spMk id="7" creationId="{539DCEBE-3F72-1976-19C3-0CCB72C8E610}"/>
          </ac:spMkLst>
        </pc:spChg>
        <pc:picChg chg="add del mod">
          <ac:chgData name="Robby Khoutsaysana" userId="6b60cf88-c04b-49f5-8079-987af16a69ca" providerId="ADAL" clId="{10EB7941-C4AD-4079-958E-BEF9A3A7DCB7}" dt="2023-04-27T15:20:20.245" v="2031" actId="478"/>
          <ac:picMkLst>
            <pc:docMk/>
            <pc:sldMk cId="3802184523" sldId="263"/>
            <ac:picMk id="4" creationId="{C0DD8980-8F5A-468D-36D8-434C437F6662}"/>
          </ac:picMkLst>
        </pc:picChg>
        <pc:picChg chg="del mod">
          <ac:chgData name="Robby Khoutsaysana" userId="6b60cf88-c04b-49f5-8079-987af16a69ca" providerId="ADAL" clId="{10EB7941-C4AD-4079-958E-BEF9A3A7DCB7}" dt="2023-04-21T13:06:46.006" v="1244" actId="478"/>
          <ac:picMkLst>
            <pc:docMk/>
            <pc:sldMk cId="3802184523" sldId="263"/>
            <ac:picMk id="4" creationId="{D67FF0B2-A479-8586-BE18-C58675B9F1A8}"/>
          </ac:picMkLst>
        </pc:picChg>
        <pc:picChg chg="add del mod">
          <ac:chgData name="Robby Khoutsaysana" userId="6b60cf88-c04b-49f5-8079-987af16a69ca" providerId="ADAL" clId="{10EB7941-C4AD-4079-958E-BEF9A3A7DCB7}" dt="2023-04-27T14:24:57.885" v="1996" actId="478"/>
          <ac:picMkLst>
            <pc:docMk/>
            <pc:sldMk cId="3802184523" sldId="263"/>
            <ac:picMk id="6" creationId="{7E56CE10-A2FD-8E48-D9C6-2F07B4DF39C0}"/>
          </ac:picMkLst>
        </pc:picChg>
        <pc:picChg chg="del mod">
          <ac:chgData name="Robby Khoutsaysana" userId="6b60cf88-c04b-49f5-8079-987af16a69ca" providerId="ADAL" clId="{10EB7941-C4AD-4079-958E-BEF9A3A7DCB7}" dt="2023-04-27T14:23:21.957" v="1990" actId="478"/>
          <ac:picMkLst>
            <pc:docMk/>
            <pc:sldMk cId="3802184523" sldId="263"/>
            <ac:picMk id="9" creationId="{D0693F3A-5D26-B7EC-A187-C76BECECA541}"/>
          </ac:picMkLst>
        </pc:picChg>
        <pc:picChg chg="add del mod">
          <ac:chgData name="Robby Khoutsaysana" userId="6b60cf88-c04b-49f5-8079-987af16a69ca" providerId="ADAL" clId="{10EB7941-C4AD-4079-958E-BEF9A3A7DCB7}" dt="2023-04-21T13:18:03.160" v="1257" actId="478"/>
          <ac:picMkLst>
            <pc:docMk/>
            <pc:sldMk cId="3802184523" sldId="263"/>
            <ac:picMk id="10" creationId="{0E8674EB-283F-5304-FDF0-8140540C8601}"/>
          </ac:picMkLst>
        </pc:picChg>
        <pc:picChg chg="add del mod">
          <ac:chgData name="Robby Khoutsaysana" userId="6b60cf88-c04b-49f5-8079-987af16a69ca" providerId="ADAL" clId="{10EB7941-C4AD-4079-958E-BEF9A3A7DCB7}" dt="2023-05-08T14:59:25.918" v="2410" actId="478"/>
          <ac:picMkLst>
            <pc:docMk/>
            <pc:sldMk cId="3802184523" sldId="263"/>
            <ac:picMk id="10" creationId="{3CE73FD3-1E46-BA8A-34C4-178F81061426}"/>
          </ac:picMkLst>
        </pc:picChg>
        <pc:picChg chg="add del mod">
          <ac:chgData name="Robby Khoutsaysana" userId="6b60cf88-c04b-49f5-8079-987af16a69ca" providerId="ADAL" clId="{10EB7941-C4AD-4079-958E-BEF9A3A7DCB7}" dt="2023-04-21T13:18:22.815" v="1262" actId="478"/>
          <ac:picMkLst>
            <pc:docMk/>
            <pc:sldMk cId="3802184523" sldId="263"/>
            <ac:picMk id="12" creationId="{7B5F0E19-8A9A-4E2C-3E2E-FE4B23CA18FE}"/>
          </ac:picMkLst>
        </pc:picChg>
        <pc:picChg chg="add mod">
          <ac:chgData name="Robby Khoutsaysana" userId="6b60cf88-c04b-49f5-8079-987af16a69ca" providerId="ADAL" clId="{10EB7941-C4AD-4079-958E-BEF9A3A7DCB7}" dt="2023-05-08T16:01:57.869" v="2588" actId="1076"/>
          <ac:picMkLst>
            <pc:docMk/>
            <pc:sldMk cId="3802184523" sldId="263"/>
            <ac:picMk id="14" creationId="{98620654-4CC5-7E01-95F6-4D6469635D88}"/>
          </ac:picMkLst>
        </pc:picChg>
        <pc:picChg chg="del mod">
          <ac:chgData name="Robby Khoutsaysana" userId="6b60cf88-c04b-49f5-8079-987af16a69ca" providerId="ADAL" clId="{10EB7941-C4AD-4079-958E-BEF9A3A7DCB7}" dt="2023-04-21T13:07:58.697" v="1250" actId="478"/>
          <ac:picMkLst>
            <pc:docMk/>
            <pc:sldMk cId="3802184523" sldId="263"/>
            <ac:picMk id="15" creationId="{AED4BFB4-D481-95B5-5B0B-EF6EE1756620}"/>
          </ac:picMkLst>
        </pc:picChg>
        <pc:picChg chg="del mod">
          <ac:chgData name="Robby Khoutsaysana" userId="6b60cf88-c04b-49f5-8079-987af16a69ca" providerId="ADAL" clId="{10EB7941-C4AD-4079-958E-BEF9A3A7DCB7}" dt="2023-04-21T13:07:59.505" v="1251" actId="478"/>
          <ac:picMkLst>
            <pc:docMk/>
            <pc:sldMk cId="3802184523" sldId="263"/>
            <ac:picMk id="17" creationId="{3EA08CC4-8ACC-5D75-1D41-B4BEEB593E67}"/>
          </ac:picMkLst>
        </pc:picChg>
        <pc:picChg chg="add mod">
          <ac:chgData name="Robby Khoutsaysana" userId="6b60cf88-c04b-49f5-8079-987af16a69ca" providerId="ADAL" clId="{10EB7941-C4AD-4079-958E-BEF9A3A7DCB7}" dt="2023-05-08T16:01:57.869" v="2588" actId="1076"/>
          <ac:picMkLst>
            <pc:docMk/>
            <pc:sldMk cId="3802184523" sldId="263"/>
            <ac:picMk id="18" creationId="{421BBD4B-D908-5290-2F8A-04D4B306808D}"/>
          </ac:picMkLst>
        </pc:picChg>
        <pc:picChg chg="mod">
          <ac:chgData name="Robby Khoutsaysana" userId="6b60cf88-c04b-49f5-8079-987af16a69ca" providerId="ADAL" clId="{10EB7941-C4AD-4079-958E-BEF9A3A7DCB7}" dt="2023-05-08T16:01:57.869" v="2588" actId="1076"/>
          <ac:picMkLst>
            <pc:docMk/>
            <pc:sldMk cId="3802184523" sldId="263"/>
            <ac:picMk id="19" creationId="{FDF4A0CB-8745-A9D9-8275-AC77B5A90637}"/>
          </ac:picMkLst>
        </pc:picChg>
        <pc:picChg chg="mod">
          <ac:chgData name="Robby Khoutsaysana" userId="6b60cf88-c04b-49f5-8079-987af16a69ca" providerId="ADAL" clId="{10EB7941-C4AD-4079-958E-BEF9A3A7DCB7}" dt="2023-05-08T16:01:57.869" v="2588" actId="1076"/>
          <ac:picMkLst>
            <pc:docMk/>
            <pc:sldMk cId="3802184523" sldId="263"/>
            <ac:picMk id="21" creationId="{88C2C91B-6DB4-B581-4B5A-BDBA19E5E467}"/>
          </ac:picMkLst>
        </pc:picChg>
        <pc:picChg chg="mod">
          <ac:chgData name="Robby Khoutsaysana" userId="6b60cf88-c04b-49f5-8079-987af16a69ca" providerId="ADAL" clId="{10EB7941-C4AD-4079-958E-BEF9A3A7DCB7}" dt="2023-05-08T16:01:57.869" v="2588" actId="1076"/>
          <ac:picMkLst>
            <pc:docMk/>
            <pc:sldMk cId="3802184523" sldId="263"/>
            <ac:picMk id="23" creationId="{7956F092-01C6-3DE4-E0F4-A49378117175}"/>
          </ac:picMkLst>
        </pc:picChg>
        <pc:picChg chg="mod">
          <ac:chgData name="Robby Khoutsaysana" userId="6b60cf88-c04b-49f5-8079-987af16a69ca" providerId="ADAL" clId="{10EB7941-C4AD-4079-958E-BEF9A3A7DCB7}" dt="2023-05-08T16:01:57.869" v="2588" actId="1076"/>
          <ac:picMkLst>
            <pc:docMk/>
            <pc:sldMk cId="3802184523" sldId="263"/>
            <ac:picMk id="25" creationId="{0CE996A4-071D-29BC-460C-79786F887312}"/>
          </ac:picMkLst>
        </pc:picChg>
      </pc:sldChg>
      <pc:sldChg chg="addSp modSp del mod setBg">
        <pc:chgData name="Robby Khoutsaysana" userId="6b60cf88-c04b-49f5-8079-987af16a69ca" providerId="ADAL" clId="{10EB7941-C4AD-4079-958E-BEF9A3A7DCB7}" dt="2023-05-08T22:45:53.955" v="3383" actId="47"/>
        <pc:sldMkLst>
          <pc:docMk/>
          <pc:sldMk cId="758561322" sldId="264"/>
        </pc:sldMkLst>
        <pc:spChg chg="mod">
          <ac:chgData name="Robby Khoutsaysana" userId="6b60cf88-c04b-49f5-8079-987af16a69ca" providerId="ADAL" clId="{10EB7941-C4AD-4079-958E-BEF9A3A7DCB7}" dt="2023-04-27T18:52:56.388" v="2189" actId="26606"/>
          <ac:spMkLst>
            <pc:docMk/>
            <pc:sldMk cId="758561322" sldId="264"/>
            <ac:spMk id="7" creationId="{9C5135C5-59AF-51B3-02F0-6B9FA085722F}"/>
          </ac:spMkLst>
        </pc:spChg>
        <pc:spChg chg="add">
          <ac:chgData name="Robby Khoutsaysana" userId="6b60cf88-c04b-49f5-8079-987af16a69ca" providerId="ADAL" clId="{10EB7941-C4AD-4079-958E-BEF9A3A7DCB7}" dt="2023-04-27T18:52:56.388" v="2189" actId="26606"/>
          <ac:spMkLst>
            <pc:docMk/>
            <pc:sldMk cId="758561322" sldId="264"/>
            <ac:spMk id="12" creationId="{01D0AF59-99C3-4251-AB9A-C966C6AD4400}"/>
          </ac:spMkLst>
        </pc:spChg>
        <pc:spChg chg="add">
          <ac:chgData name="Robby Khoutsaysana" userId="6b60cf88-c04b-49f5-8079-987af16a69ca" providerId="ADAL" clId="{10EB7941-C4AD-4079-958E-BEF9A3A7DCB7}" dt="2023-04-27T18:52:56.388" v="2189" actId="26606"/>
          <ac:spMkLst>
            <pc:docMk/>
            <pc:sldMk cId="758561322" sldId="264"/>
            <ac:spMk id="14" creationId="{1855405F-37A2-4869-9154-F8BE3BECE6C3}"/>
          </ac:spMkLst>
        </pc:spChg>
        <pc:picChg chg="mod">
          <ac:chgData name="Robby Khoutsaysana" userId="6b60cf88-c04b-49f5-8079-987af16a69ca" providerId="ADAL" clId="{10EB7941-C4AD-4079-958E-BEF9A3A7DCB7}" dt="2023-04-27T18:52:56.388" v="2189" actId="26606"/>
          <ac:picMkLst>
            <pc:docMk/>
            <pc:sldMk cId="758561322" sldId="264"/>
            <ac:picMk id="2" creationId="{85899064-F7B5-4A4F-4B38-6B703B0DF24B}"/>
          </ac:picMkLst>
        </pc:picChg>
      </pc:sldChg>
      <pc:sldChg chg="addSp delSp modSp add del mod ord setBg">
        <pc:chgData name="Robby Khoutsaysana" userId="6b60cf88-c04b-49f5-8079-987af16a69ca" providerId="ADAL" clId="{10EB7941-C4AD-4079-958E-BEF9A3A7DCB7}" dt="2023-05-09T13:45:20.105" v="6624" actId="12"/>
        <pc:sldMkLst>
          <pc:docMk/>
          <pc:sldMk cId="1988106670" sldId="266"/>
        </pc:sldMkLst>
        <pc:spChg chg="mod ord">
          <ac:chgData name="Robby Khoutsaysana" userId="6b60cf88-c04b-49f5-8079-987af16a69ca" providerId="ADAL" clId="{10EB7941-C4AD-4079-958E-BEF9A3A7DCB7}" dt="2023-05-08T23:06:15.051" v="3670" actId="20577"/>
          <ac:spMkLst>
            <pc:docMk/>
            <pc:sldMk cId="1988106670" sldId="266"/>
            <ac:spMk id="4" creationId="{9EBC06B3-8642-E70F-EB9A-C3EDF193A3AB}"/>
          </ac:spMkLst>
        </pc:spChg>
        <pc:spChg chg="mod">
          <ac:chgData name="Robby Khoutsaysana" userId="6b60cf88-c04b-49f5-8079-987af16a69ca" providerId="ADAL" clId="{10EB7941-C4AD-4079-958E-BEF9A3A7DCB7}" dt="2023-05-09T13:45:20.105" v="6624" actId="12"/>
          <ac:spMkLst>
            <pc:docMk/>
            <pc:sldMk cId="1988106670" sldId="266"/>
            <ac:spMk id="7" creationId="{F21FCD34-A0E9-50C9-FD74-1C9775EBDB1E}"/>
          </ac:spMkLst>
        </pc:spChg>
        <pc:spChg chg="add del">
          <ac:chgData name="Robby Khoutsaysana" userId="6b60cf88-c04b-49f5-8079-987af16a69ca" providerId="ADAL" clId="{10EB7941-C4AD-4079-958E-BEF9A3A7DCB7}" dt="2023-04-27T18:53:25.531" v="2191" actId="26606"/>
          <ac:spMkLst>
            <pc:docMk/>
            <pc:sldMk cId="1988106670" sldId="266"/>
            <ac:spMk id="12" creationId="{2596F992-698C-48C0-9D89-70DA4CE927EF}"/>
          </ac:spMkLst>
        </pc:spChg>
        <pc:spChg chg="add del">
          <ac:chgData name="Robby Khoutsaysana" userId="6b60cf88-c04b-49f5-8079-987af16a69ca" providerId="ADAL" clId="{10EB7941-C4AD-4079-958E-BEF9A3A7DCB7}" dt="2023-04-27T18:53:25.531" v="2191" actId="26606"/>
          <ac:spMkLst>
            <pc:docMk/>
            <pc:sldMk cId="1988106670" sldId="266"/>
            <ac:spMk id="14" creationId="{E7BFF8DC-0AE7-4AD2-9B28-2E5F26D62C30}"/>
          </ac:spMkLst>
        </pc:spChg>
        <pc:spChg chg="add del">
          <ac:chgData name="Robby Khoutsaysana" userId="6b60cf88-c04b-49f5-8079-987af16a69ca" providerId="ADAL" clId="{10EB7941-C4AD-4079-958E-BEF9A3A7DCB7}" dt="2023-04-27T18:53:25.531" v="2191" actId="26606"/>
          <ac:spMkLst>
            <pc:docMk/>
            <pc:sldMk cId="1988106670" sldId="266"/>
            <ac:spMk id="16" creationId="{7E0162AD-C6E5-4BF8-A453-76ADB36877D3}"/>
          </ac:spMkLst>
        </pc:spChg>
        <pc:picChg chg="mod">
          <ac:chgData name="Robby Khoutsaysana" userId="6b60cf88-c04b-49f5-8079-987af16a69ca" providerId="ADAL" clId="{10EB7941-C4AD-4079-958E-BEF9A3A7DCB7}" dt="2023-04-27T18:53:25.531" v="2191" actId="26606"/>
          <ac:picMkLst>
            <pc:docMk/>
            <pc:sldMk cId="1988106670" sldId="266"/>
            <ac:picMk id="2" creationId="{D97DB92A-2A10-F786-4A3F-D09C6888B0A1}"/>
          </ac:picMkLst>
        </pc:picChg>
      </pc:sldChg>
      <pc:sldChg chg="addSp delSp modSp del mod">
        <pc:chgData name="Robby Khoutsaysana" userId="6b60cf88-c04b-49f5-8079-987af16a69ca" providerId="ADAL" clId="{10EB7941-C4AD-4079-958E-BEF9A3A7DCB7}" dt="2023-05-08T22:45:53.955" v="3383" actId="47"/>
        <pc:sldMkLst>
          <pc:docMk/>
          <pc:sldMk cId="2728500330" sldId="267"/>
        </pc:sldMkLst>
        <pc:spChg chg="add mod">
          <ac:chgData name="Robby Khoutsaysana" userId="6b60cf88-c04b-49f5-8079-987af16a69ca" providerId="ADAL" clId="{10EB7941-C4AD-4079-958E-BEF9A3A7DCB7}" dt="2023-04-27T18:50:03.205" v="2185" actId="20577"/>
          <ac:spMkLst>
            <pc:docMk/>
            <pc:sldMk cId="2728500330" sldId="267"/>
            <ac:spMk id="4" creationId="{D7A04051-74FA-2653-751D-70600688D429}"/>
          </ac:spMkLst>
        </pc:spChg>
        <pc:spChg chg="mod">
          <ac:chgData name="Robby Khoutsaysana" userId="6b60cf88-c04b-49f5-8079-987af16a69ca" providerId="ADAL" clId="{10EB7941-C4AD-4079-958E-BEF9A3A7DCB7}" dt="2023-04-27T12:59:36.486" v="1506" actId="1076"/>
          <ac:spMkLst>
            <pc:docMk/>
            <pc:sldMk cId="2728500330" sldId="267"/>
            <ac:spMk id="15" creationId="{526E43A0-A609-4DC3-1401-4655B8C659B1}"/>
          </ac:spMkLst>
        </pc:spChg>
        <pc:picChg chg="add mod">
          <ac:chgData name="Robby Khoutsaysana" userId="6b60cf88-c04b-49f5-8079-987af16a69ca" providerId="ADAL" clId="{10EB7941-C4AD-4079-958E-BEF9A3A7DCB7}" dt="2023-04-27T18:48:36.780" v="2111" actId="14100"/>
          <ac:picMkLst>
            <pc:docMk/>
            <pc:sldMk cId="2728500330" sldId="267"/>
            <ac:picMk id="5" creationId="{F49D3772-30D4-0709-7BC6-265189D85DA9}"/>
          </ac:picMkLst>
        </pc:picChg>
        <pc:picChg chg="add mod">
          <ac:chgData name="Robby Khoutsaysana" userId="6b60cf88-c04b-49f5-8079-987af16a69ca" providerId="ADAL" clId="{10EB7941-C4AD-4079-958E-BEF9A3A7DCB7}" dt="2023-04-27T18:48:52.119" v="2114" actId="1076"/>
          <ac:picMkLst>
            <pc:docMk/>
            <pc:sldMk cId="2728500330" sldId="267"/>
            <ac:picMk id="7" creationId="{8B652724-9F0F-617D-CEF6-248D0F412591}"/>
          </ac:picMkLst>
        </pc:picChg>
        <pc:picChg chg="mod">
          <ac:chgData name="Robby Khoutsaysana" userId="6b60cf88-c04b-49f5-8079-987af16a69ca" providerId="ADAL" clId="{10EB7941-C4AD-4079-958E-BEF9A3A7DCB7}" dt="2023-04-27T18:42:09.309" v="2098" actId="1076"/>
          <ac:picMkLst>
            <pc:docMk/>
            <pc:sldMk cId="2728500330" sldId="267"/>
            <ac:picMk id="9" creationId="{F969FECF-5DA8-819E-454A-BCBEC93D1C91}"/>
          </ac:picMkLst>
        </pc:picChg>
        <pc:picChg chg="mod">
          <ac:chgData name="Robby Khoutsaysana" userId="6b60cf88-c04b-49f5-8079-987af16a69ca" providerId="ADAL" clId="{10EB7941-C4AD-4079-958E-BEF9A3A7DCB7}" dt="2023-04-20T16:07:10.630" v="1036" actId="1076"/>
          <ac:picMkLst>
            <pc:docMk/>
            <pc:sldMk cId="2728500330" sldId="267"/>
            <ac:picMk id="21" creationId="{9E56876B-7A2F-4690-31D4-71370D7BA96F}"/>
          </ac:picMkLst>
        </pc:picChg>
        <pc:picChg chg="mod">
          <ac:chgData name="Robby Khoutsaysana" userId="6b60cf88-c04b-49f5-8079-987af16a69ca" providerId="ADAL" clId="{10EB7941-C4AD-4079-958E-BEF9A3A7DCB7}" dt="2023-04-27T18:42:09.309" v="2098" actId="1076"/>
          <ac:picMkLst>
            <pc:docMk/>
            <pc:sldMk cId="2728500330" sldId="267"/>
            <ac:picMk id="25" creationId="{44E803AF-FA57-2B63-33C3-BB1F5422610C}"/>
          </ac:picMkLst>
        </pc:picChg>
        <pc:picChg chg="del mod">
          <ac:chgData name="Robby Khoutsaysana" userId="6b60cf88-c04b-49f5-8079-987af16a69ca" providerId="ADAL" clId="{10EB7941-C4AD-4079-958E-BEF9A3A7DCB7}" dt="2023-04-27T18:39:16.724" v="2093" actId="478"/>
          <ac:picMkLst>
            <pc:docMk/>
            <pc:sldMk cId="2728500330" sldId="267"/>
            <ac:picMk id="29" creationId="{E780900A-ED91-37B7-70B5-AD859E73F1CA}"/>
          </ac:picMkLst>
        </pc:picChg>
        <pc:picChg chg="del mod">
          <ac:chgData name="Robby Khoutsaysana" userId="6b60cf88-c04b-49f5-8079-987af16a69ca" providerId="ADAL" clId="{10EB7941-C4AD-4079-958E-BEF9A3A7DCB7}" dt="2023-04-27T18:39:16.724" v="2093" actId="478"/>
          <ac:picMkLst>
            <pc:docMk/>
            <pc:sldMk cId="2728500330" sldId="267"/>
            <ac:picMk id="31" creationId="{9C15328F-6A85-2A5F-3954-EC894A38F05C}"/>
          </ac:picMkLst>
        </pc:picChg>
        <pc:picChg chg="mod">
          <ac:chgData name="Robby Khoutsaysana" userId="6b60cf88-c04b-49f5-8079-987af16a69ca" providerId="ADAL" clId="{10EB7941-C4AD-4079-958E-BEF9A3A7DCB7}" dt="2023-04-27T18:42:09.309" v="2098" actId="1076"/>
          <ac:picMkLst>
            <pc:docMk/>
            <pc:sldMk cId="2728500330" sldId="267"/>
            <ac:picMk id="33" creationId="{4F0492E7-7D4C-37A4-BB44-F6EF1D097D40}"/>
          </ac:picMkLst>
        </pc:picChg>
        <pc:picChg chg="del mod">
          <ac:chgData name="Robby Khoutsaysana" userId="6b60cf88-c04b-49f5-8079-987af16a69ca" providerId="ADAL" clId="{10EB7941-C4AD-4079-958E-BEF9A3A7DCB7}" dt="2023-04-27T15:19:42.646" v="2029" actId="478"/>
          <ac:picMkLst>
            <pc:docMk/>
            <pc:sldMk cId="2728500330" sldId="267"/>
            <ac:picMk id="35" creationId="{11D71407-8706-5823-96E0-C8054E75E08D}"/>
          </ac:picMkLst>
        </pc:picChg>
        <pc:picChg chg="mod">
          <ac:chgData name="Robby Khoutsaysana" userId="6b60cf88-c04b-49f5-8079-987af16a69ca" providerId="ADAL" clId="{10EB7941-C4AD-4079-958E-BEF9A3A7DCB7}" dt="2023-04-27T18:42:09.309" v="2098" actId="1076"/>
          <ac:picMkLst>
            <pc:docMk/>
            <pc:sldMk cId="2728500330" sldId="267"/>
            <ac:picMk id="37" creationId="{73223E77-D97E-A88D-42BA-FE7E58B7B6AC}"/>
          </ac:picMkLst>
        </pc:picChg>
      </pc:sldChg>
      <pc:sldChg chg="addSp delSp modSp del mod">
        <pc:chgData name="Robby Khoutsaysana" userId="6b60cf88-c04b-49f5-8079-987af16a69ca" providerId="ADAL" clId="{10EB7941-C4AD-4079-958E-BEF9A3A7DCB7}" dt="2023-05-08T22:45:53.955" v="3383" actId="47"/>
        <pc:sldMkLst>
          <pc:docMk/>
          <pc:sldMk cId="1476985852" sldId="268"/>
        </pc:sldMkLst>
        <pc:spChg chg="add mod">
          <ac:chgData name="Robby Khoutsaysana" userId="6b60cf88-c04b-49f5-8079-987af16a69ca" providerId="ADAL" clId="{10EB7941-C4AD-4079-958E-BEF9A3A7DCB7}" dt="2023-04-27T19:30:10.814" v="2233" actId="20577"/>
          <ac:spMkLst>
            <pc:docMk/>
            <pc:sldMk cId="1476985852" sldId="268"/>
            <ac:spMk id="3" creationId="{15C7E408-E74A-2A8D-3265-135A153991C2}"/>
          </ac:spMkLst>
        </pc:spChg>
        <pc:spChg chg="mod">
          <ac:chgData name="Robby Khoutsaysana" userId="6b60cf88-c04b-49f5-8079-987af16a69ca" providerId="ADAL" clId="{10EB7941-C4AD-4079-958E-BEF9A3A7DCB7}" dt="2023-04-27T12:59:06.239" v="1482" actId="1076"/>
          <ac:spMkLst>
            <pc:docMk/>
            <pc:sldMk cId="1476985852" sldId="268"/>
            <ac:spMk id="15" creationId="{526E43A0-A609-4DC3-1401-4655B8C659B1}"/>
          </ac:spMkLst>
        </pc:spChg>
        <pc:picChg chg="mod">
          <ac:chgData name="Robby Khoutsaysana" userId="6b60cf88-c04b-49f5-8079-987af16a69ca" providerId="ADAL" clId="{10EB7941-C4AD-4079-958E-BEF9A3A7DCB7}" dt="2023-04-19T19:05:33.708" v="428" actId="1076"/>
          <ac:picMkLst>
            <pc:docMk/>
            <pc:sldMk cId="1476985852" sldId="268"/>
            <ac:picMk id="4" creationId="{D584BB49-50A6-00AE-0B1C-5C5855EEF463}"/>
          </ac:picMkLst>
        </pc:picChg>
        <pc:picChg chg="del mod">
          <ac:chgData name="Robby Khoutsaysana" userId="6b60cf88-c04b-49f5-8079-987af16a69ca" providerId="ADAL" clId="{10EB7941-C4AD-4079-958E-BEF9A3A7DCB7}" dt="2023-04-27T15:19:59.630" v="2030" actId="478"/>
          <ac:picMkLst>
            <pc:docMk/>
            <pc:sldMk cId="1476985852" sldId="268"/>
            <ac:picMk id="5" creationId="{55F071A2-FA4C-8765-BA07-D47C1D0EB13B}"/>
          </ac:picMkLst>
        </pc:picChg>
        <pc:picChg chg="add mod">
          <ac:chgData name="Robby Khoutsaysana" userId="6b60cf88-c04b-49f5-8079-987af16a69ca" providerId="ADAL" clId="{10EB7941-C4AD-4079-958E-BEF9A3A7DCB7}" dt="2023-04-28T14:47:29.094" v="2278" actId="1076"/>
          <ac:picMkLst>
            <pc:docMk/>
            <pc:sldMk cId="1476985852" sldId="268"/>
            <ac:picMk id="6" creationId="{5EB42F09-3D99-F9CC-E065-123364B67581}"/>
          </ac:picMkLst>
        </pc:picChg>
        <pc:picChg chg="add del mod">
          <ac:chgData name="Robby Khoutsaysana" userId="6b60cf88-c04b-49f5-8079-987af16a69ca" providerId="ADAL" clId="{10EB7941-C4AD-4079-958E-BEF9A3A7DCB7}" dt="2023-04-27T19:28:33.562" v="2203" actId="478"/>
          <ac:picMkLst>
            <pc:docMk/>
            <pc:sldMk cId="1476985852" sldId="268"/>
            <ac:picMk id="6" creationId="{FB8201F1-AB37-AA9A-E8B5-04A0B64BB377}"/>
          </ac:picMkLst>
        </pc:picChg>
        <pc:picChg chg="add mod">
          <ac:chgData name="Robby Khoutsaysana" userId="6b60cf88-c04b-49f5-8079-987af16a69ca" providerId="ADAL" clId="{10EB7941-C4AD-4079-958E-BEF9A3A7DCB7}" dt="2023-04-28T14:53:46.224" v="2306" actId="1076"/>
          <ac:picMkLst>
            <pc:docMk/>
            <pc:sldMk cId="1476985852" sldId="268"/>
            <ac:picMk id="7" creationId="{FB54EA1E-2433-E44A-F74B-9A3885767082}"/>
          </ac:picMkLst>
        </pc:picChg>
        <pc:picChg chg="del mod">
          <ac:chgData name="Robby Khoutsaysana" userId="6b60cf88-c04b-49f5-8079-987af16a69ca" providerId="ADAL" clId="{10EB7941-C4AD-4079-958E-BEF9A3A7DCB7}" dt="2023-04-27T19:24:55.130" v="2192" actId="478"/>
          <ac:picMkLst>
            <pc:docMk/>
            <pc:sldMk cId="1476985852" sldId="268"/>
            <ac:picMk id="8" creationId="{A7DE71F7-FBF2-A378-F671-F73897B63102}"/>
          </ac:picMkLst>
        </pc:picChg>
        <pc:picChg chg="add del mod">
          <ac:chgData name="Robby Khoutsaysana" userId="6b60cf88-c04b-49f5-8079-987af16a69ca" providerId="ADAL" clId="{10EB7941-C4AD-4079-958E-BEF9A3A7DCB7}" dt="2023-04-27T19:28:42.780" v="2207" actId="478"/>
          <ac:picMkLst>
            <pc:docMk/>
            <pc:sldMk cId="1476985852" sldId="268"/>
            <ac:picMk id="9" creationId="{35BB66BC-9CBB-4862-EACD-E9A7D7806CA8}"/>
          </ac:picMkLst>
        </pc:picChg>
        <pc:picChg chg="add mod">
          <ac:chgData name="Robby Khoutsaysana" userId="6b60cf88-c04b-49f5-8079-987af16a69ca" providerId="ADAL" clId="{10EB7941-C4AD-4079-958E-BEF9A3A7DCB7}" dt="2023-04-28T14:47:29.094" v="2278" actId="1076"/>
          <ac:picMkLst>
            <pc:docMk/>
            <pc:sldMk cId="1476985852" sldId="268"/>
            <ac:picMk id="9" creationId="{CB3A988C-5ED8-57E1-AF05-D0E301B4A76C}"/>
          </ac:picMkLst>
        </pc:picChg>
        <pc:picChg chg="del mod">
          <ac:chgData name="Robby Khoutsaysana" userId="6b60cf88-c04b-49f5-8079-987af16a69ca" providerId="ADAL" clId="{10EB7941-C4AD-4079-958E-BEF9A3A7DCB7}" dt="2023-04-27T19:25:23.656" v="2199" actId="478"/>
          <ac:picMkLst>
            <pc:docMk/>
            <pc:sldMk cId="1476985852" sldId="268"/>
            <ac:picMk id="11" creationId="{1EC59CDA-4E2F-0F4F-4AC7-26A09C44D152}"/>
          </ac:picMkLst>
        </pc:picChg>
        <pc:picChg chg="add mod">
          <ac:chgData name="Robby Khoutsaysana" userId="6b60cf88-c04b-49f5-8079-987af16a69ca" providerId="ADAL" clId="{10EB7941-C4AD-4079-958E-BEF9A3A7DCB7}" dt="2023-04-27T19:25:30.509" v="2202" actId="1076"/>
          <ac:picMkLst>
            <pc:docMk/>
            <pc:sldMk cId="1476985852" sldId="268"/>
            <ac:picMk id="12" creationId="{E0522226-3500-34C0-EFF5-0A976B6718EC}"/>
          </ac:picMkLst>
        </pc:picChg>
        <pc:picChg chg="del mod">
          <ac:chgData name="Robby Khoutsaysana" userId="6b60cf88-c04b-49f5-8079-987af16a69ca" providerId="ADAL" clId="{10EB7941-C4AD-4079-958E-BEF9A3A7DCB7}" dt="2023-04-28T14:46:54.326" v="2270" actId="478"/>
          <ac:picMkLst>
            <pc:docMk/>
            <pc:sldMk cId="1476985852" sldId="268"/>
            <ac:picMk id="13" creationId="{157332BE-2A50-0803-FF11-36169207F2A0}"/>
          </ac:picMkLst>
        </pc:picChg>
        <pc:picChg chg="del mod">
          <ac:chgData name="Robby Khoutsaysana" userId="6b60cf88-c04b-49f5-8079-987af16a69ca" providerId="ADAL" clId="{10EB7941-C4AD-4079-958E-BEF9A3A7DCB7}" dt="2023-04-28T14:46:54.909" v="2271" actId="478"/>
          <ac:picMkLst>
            <pc:docMk/>
            <pc:sldMk cId="1476985852" sldId="268"/>
            <ac:picMk id="16" creationId="{B6B0C614-3239-3A81-417C-E7D556342345}"/>
          </ac:picMkLst>
        </pc:picChg>
        <pc:picChg chg="add mod">
          <ac:chgData name="Robby Khoutsaysana" userId="6b60cf88-c04b-49f5-8079-987af16a69ca" providerId="ADAL" clId="{10EB7941-C4AD-4079-958E-BEF9A3A7DCB7}" dt="2023-04-28T14:47:29.094" v="2278" actId="1076"/>
          <ac:picMkLst>
            <pc:docMk/>
            <pc:sldMk cId="1476985852" sldId="268"/>
            <ac:picMk id="17" creationId="{6493BAD0-5F1E-5243-C323-B5FCA5DB0D76}"/>
          </ac:picMkLst>
        </pc:picChg>
        <pc:picChg chg="add del mod">
          <ac:chgData name="Robby Khoutsaysana" userId="6b60cf88-c04b-49f5-8079-987af16a69ca" providerId="ADAL" clId="{10EB7941-C4AD-4079-958E-BEF9A3A7DCB7}" dt="2023-04-27T18:42:29.727" v="2101" actId="478"/>
          <ac:picMkLst>
            <pc:docMk/>
            <pc:sldMk cId="1476985852" sldId="268"/>
            <ac:picMk id="18" creationId="{F2EAF61E-BA72-85D2-FA80-43E0DD0728D1}"/>
          </ac:picMkLst>
        </pc:picChg>
        <pc:picChg chg="add mod">
          <ac:chgData name="Robby Khoutsaysana" userId="6b60cf88-c04b-49f5-8079-987af16a69ca" providerId="ADAL" clId="{10EB7941-C4AD-4079-958E-BEF9A3A7DCB7}" dt="2023-04-28T14:47:29.094" v="2278" actId="1076"/>
          <ac:picMkLst>
            <pc:docMk/>
            <pc:sldMk cId="1476985852" sldId="268"/>
            <ac:picMk id="19" creationId="{9AD059AE-771D-FFBA-9088-8EEA810B185E}"/>
          </ac:picMkLst>
        </pc:picChg>
        <pc:picChg chg="add del mod">
          <ac:chgData name="Robby Khoutsaysana" userId="6b60cf88-c04b-49f5-8079-987af16a69ca" providerId="ADAL" clId="{10EB7941-C4AD-4079-958E-BEF9A3A7DCB7}" dt="2023-04-27T18:42:29.727" v="2101" actId="478"/>
          <ac:picMkLst>
            <pc:docMk/>
            <pc:sldMk cId="1476985852" sldId="268"/>
            <ac:picMk id="20" creationId="{054F5E0F-72C0-82F8-86CC-AEFCCEB08F51}"/>
          </ac:picMkLst>
        </pc:picChg>
      </pc:sldChg>
      <pc:sldChg chg="addSp delSp modSp del mod">
        <pc:chgData name="Robby Khoutsaysana" userId="6b60cf88-c04b-49f5-8079-987af16a69ca" providerId="ADAL" clId="{10EB7941-C4AD-4079-958E-BEF9A3A7DCB7}" dt="2023-05-08T22:45:53.955" v="3383" actId="47"/>
        <pc:sldMkLst>
          <pc:docMk/>
          <pc:sldMk cId="3247451916" sldId="269"/>
        </pc:sldMkLst>
        <pc:spChg chg="add mod">
          <ac:chgData name="Robby Khoutsaysana" userId="6b60cf88-c04b-49f5-8079-987af16a69ca" providerId="ADAL" clId="{10EB7941-C4AD-4079-958E-BEF9A3A7DCB7}" dt="2023-05-08T14:53:27.902" v="2314" actId="1076"/>
          <ac:spMkLst>
            <pc:docMk/>
            <pc:sldMk cId="3247451916" sldId="269"/>
            <ac:spMk id="5" creationId="{2BB94A4E-6CBA-6D00-0A9D-6C4BD0279964}"/>
          </ac:spMkLst>
        </pc:spChg>
        <pc:spChg chg="mod">
          <ac:chgData name="Robby Khoutsaysana" userId="6b60cf88-c04b-49f5-8079-987af16a69ca" providerId="ADAL" clId="{10EB7941-C4AD-4079-958E-BEF9A3A7DCB7}" dt="2023-04-27T12:59:15.604" v="1490" actId="1076"/>
          <ac:spMkLst>
            <pc:docMk/>
            <pc:sldMk cId="3247451916" sldId="269"/>
            <ac:spMk id="7" creationId="{5856CDEA-0627-603A-8981-918633BD2966}"/>
          </ac:spMkLst>
        </pc:spChg>
        <pc:graphicFrameChg chg="del mod modGraphic">
          <ac:chgData name="Robby Khoutsaysana" userId="6b60cf88-c04b-49f5-8079-987af16a69ca" providerId="ADAL" clId="{10EB7941-C4AD-4079-958E-BEF9A3A7DCB7}" dt="2023-05-08T14:53:25.307" v="2313" actId="478"/>
          <ac:graphicFrameMkLst>
            <pc:docMk/>
            <pc:sldMk cId="3247451916" sldId="269"/>
            <ac:graphicFrameMk id="3" creationId="{F4884200-AD4F-3021-332A-B6C85A4BA6E1}"/>
          </ac:graphicFrameMkLst>
        </pc:graphicFrameChg>
        <pc:graphicFrameChg chg="mod">
          <ac:chgData name="Robby Khoutsaysana" userId="6b60cf88-c04b-49f5-8079-987af16a69ca" providerId="ADAL" clId="{10EB7941-C4AD-4079-958E-BEF9A3A7DCB7}" dt="2023-04-27T15:09:27.592" v="2028" actId="20577"/>
          <ac:graphicFrameMkLst>
            <pc:docMk/>
            <pc:sldMk cId="3247451916" sldId="269"/>
            <ac:graphicFrameMk id="11" creationId="{EEB89951-6263-1367-DDDC-938C93CB0425}"/>
          </ac:graphicFrameMkLst>
        </pc:graphicFrameChg>
        <pc:picChg chg="add del mod">
          <ac:chgData name="Robby Khoutsaysana" userId="6b60cf88-c04b-49f5-8079-987af16a69ca" providerId="ADAL" clId="{10EB7941-C4AD-4079-958E-BEF9A3A7DCB7}" dt="2023-04-28T14:41:55.691" v="2267" actId="478"/>
          <ac:picMkLst>
            <pc:docMk/>
            <pc:sldMk cId="3247451916" sldId="269"/>
            <ac:picMk id="6" creationId="{3AAE1854-071F-4D36-0FE5-AEA41E280B45}"/>
          </ac:picMkLst>
        </pc:picChg>
        <pc:picChg chg="add del mod">
          <ac:chgData name="Robby Khoutsaysana" userId="6b60cf88-c04b-49f5-8079-987af16a69ca" providerId="ADAL" clId="{10EB7941-C4AD-4079-958E-BEF9A3A7DCB7}" dt="2023-04-28T14:02:26.631" v="2252" actId="478"/>
          <ac:picMkLst>
            <pc:docMk/>
            <pc:sldMk cId="3247451916" sldId="269"/>
            <ac:picMk id="8" creationId="{846ABCF6-3D5F-5A67-D598-612097CC7641}"/>
          </ac:picMkLst>
        </pc:picChg>
        <pc:picChg chg="add del mod">
          <ac:chgData name="Robby Khoutsaysana" userId="6b60cf88-c04b-49f5-8079-987af16a69ca" providerId="ADAL" clId="{10EB7941-C4AD-4079-958E-BEF9A3A7DCB7}" dt="2023-04-28T14:02:30.218" v="2258" actId="22"/>
          <ac:picMkLst>
            <pc:docMk/>
            <pc:sldMk cId="3247451916" sldId="269"/>
            <ac:picMk id="9" creationId="{E0B49680-AA6D-74AE-9704-5FD16767A82B}"/>
          </ac:picMkLst>
        </pc:picChg>
        <pc:picChg chg="del mod">
          <ac:chgData name="Robby Khoutsaysana" userId="6b60cf88-c04b-49f5-8079-987af16a69ca" providerId="ADAL" clId="{10EB7941-C4AD-4079-958E-BEF9A3A7DCB7}" dt="2023-04-27T18:34:42.831" v="2091" actId="478"/>
          <ac:picMkLst>
            <pc:docMk/>
            <pc:sldMk cId="3247451916" sldId="269"/>
            <ac:picMk id="10" creationId="{BB550DAB-C00E-0C14-32AA-8819D93FEB4B}"/>
          </ac:picMkLst>
        </pc:picChg>
        <pc:picChg chg="add mod">
          <ac:chgData name="Robby Khoutsaysana" userId="6b60cf88-c04b-49f5-8079-987af16a69ca" providerId="ADAL" clId="{10EB7941-C4AD-4079-958E-BEF9A3A7DCB7}" dt="2023-04-28T14:41:59.753" v="2269" actId="1076"/>
          <ac:picMkLst>
            <pc:docMk/>
            <pc:sldMk cId="3247451916" sldId="269"/>
            <ac:picMk id="12" creationId="{7CD23F97-A7FC-F2A6-2E2A-E9AAF341A729}"/>
          </ac:picMkLst>
        </pc:picChg>
        <pc:picChg chg="del mod">
          <ac:chgData name="Robby Khoutsaysana" userId="6b60cf88-c04b-49f5-8079-987af16a69ca" providerId="ADAL" clId="{10EB7941-C4AD-4079-958E-BEF9A3A7DCB7}" dt="2023-04-28T13:58:44.052" v="2242" actId="478"/>
          <ac:picMkLst>
            <pc:docMk/>
            <pc:sldMk cId="3247451916" sldId="269"/>
            <ac:picMk id="13" creationId="{EA7A7D30-AB81-02FA-F94B-754BEAAC75C1}"/>
          </ac:picMkLst>
        </pc:picChg>
        <pc:picChg chg="add mod">
          <ac:chgData name="Robby Khoutsaysana" userId="6b60cf88-c04b-49f5-8079-987af16a69ca" providerId="ADAL" clId="{10EB7941-C4AD-4079-958E-BEF9A3A7DCB7}" dt="2023-04-28T14:51:30.751" v="2283" actId="14100"/>
          <ac:picMkLst>
            <pc:docMk/>
            <pc:sldMk cId="3247451916" sldId="269"/>
            <ac:picMk id="15" creationId="{5F913554-F3FB-178B-49D9-D6FCA7C74ACB}"/>
          </ac:picMkLst>
        </pc:picChg>
      </pc:sldChg>
      <pc:sldChg chg="add del">
        <pc:chgData name="Robby Khoutsaysana" userId="6b60cf88-c04b-49f5-8079-987af16a69ca" providerId="ADAL" clId="{10EB7941-C4AD-4079-958E-BEF9A3A7DCB7}" dt="2023-04-20T16:07:23.612" v="1038" actId="2890"/>
        <pc:sldMkLst>
          <pc:docMk/>
          <pc:sldMk cId="1482594760" sldId="270"/>
        </pc:sldMkLst>
      </pc:sldChg>
      <pc:sldChg chg="delSp modSp add del mod setBg delDesignElem">
        <pc:chgData name="Robby Khoutsaysana" userId="6b60cf88-c04b-49f5-8079-987af16a69ca" providerId="ADAL" clId="{10EB7941-C4AD-4079-958E-BEF9A3A7DCB7}" dt="2023-05-08T16:02:22.750" v="2593" actId="47"/>
        <pc:sldMkLst>
          <pc:docMk/>
          <pc:sldMk cId="2024852061" sldId="270"/>
        </pc:sldMkLst>
        <pc:spChg chg="mod">
          <ac:chgData name="Robby Khoutsaysana" userId="6b60cf88-c04b-49f5-8079-987af16a69ca" providerId="ADAL" clId="{10EB7941-C4AD-4079-958E-BEF9A3A7DCB7}" dt="2023-05-08T15:57:02.696" v="2512" actId="20577"/>
          <ac:spMkLst>
            <pc:docMk/>
            <pc:sldMk cId="2024852061" sldId="270"/>
            <ac:spMk id="4" creationId="{59BBC95B-2203-DAB0-BF3B-410C472CDA2C}"/>
          </ac:spMkLst>
        </pc:spChg>
        <pc:spChg chg="del">
          <ac:chgData name="Robby Khoutsaysana" userId="6b60cf88-c04b-49f5-8079-987af16a69ca" providerId="ADAL" clId="{10EB7941-C4AD-4079-958E-BEF9A3A7DCB7}" dt="2023-05-08T15:04:51.598" v="2478"/>
          <ac:spMkLst>
            <pc:docMk/>
            <pc:sldMk cId="2024852061" sldId="270"/>
            <ac:spMk id="96" creationId="{6753252F-4873-4F63-801D-CC719279A7D5}"/>
          </ac:spMkLst>
        </pc:spChg>
        <pc:spChg chg="del">
          <ac:chgData name="Robby Khoutsaysana" userId="6b60cf88-c04b-49f5-8079-987af16a69ca" providerId="ADAL" clId="{10EB7941-C4AD-4079-958E-BEF9A3A7DCB7}" dt="2023-05-08T15:04:51.598" v="2478"/>
          <ac:spMkLst>
            <pc:docMk/>
            <pc:sldMk cId="2024852061" sldId="270"/>
            <ac:spMk id="98" creationId="{047C8CCB-F95D-4249-92DD-651249D3535A}"/>
          </ac:spMkLst>
        </pc:spChg>
      </pc:sldChg>
      <pc:sldChg chg="addSp delSp modSp add mod setBg delDesignElem">
        <pc:chgData name="Robby Khoutsaysana" userId="6b60cf88-c04b-49f5-8079-987af16a69ca" providerId="ADAL" clId="{10EB7941-C4AD-4079-958E-BEF9A3A7DCB7}" dt="2023-05-09T04:36:17.601" v="6525" actId="27918"/>
        <pc:sldMkLst>
          <pc:docMk/>
          <pc:sldMk cId="2624979944" sldId="270"/>
        </pc:sldMkLst>
        <pc:spChg chg="mod">
          <ac:chgData name="Robby Khoutsaysana" userId="6b60cf88-c04b-49f5-8079-987af16a69ca" providerId="ADAL" clId="{10EB7941-C4AD-4079-958E-BEF9A3A7DCB7}" dt="2023-05-09T01:17:49.733" v="4162" actId="20577"/>
          <ac:spMkLst>
            <pc:docMk/>
            <pc:sldMk cId="2624979944" sldId="270"/>
            <ac:spMk id="4" creationId="{59BBC95B-2203-DAB0-BF3B-410C472CDA2C}"/>
          </ac:spMkLst>
        </pc:spChg>
        <pc:spChg chg="mod">
          <ac:chgData name="Robby Khoutsaysana" userId="6b60cf88-c04b-49f5-8079-987af16a69ca" providerId="ADAL" clId="{10EB7941-C4AD-4079-958E-BEF9A3A7DCB7}" dt="2023-05-08T21:05:51.966" v="3313" actId="26606"/>
          <ac:spMkLst>
            <pc:docMk/>
            <pc:sldMk cId="2624979944" sldId="270"/>
            <ac:spMk id="6" creationId="{6D6B1D3E-45BB-E759-EAE5-5340DCD0F173}"/>
          </ac:spMkLst>
        </pc:spChg>
        <pc:spChg chg="add del">
          <ac:chgData name="Robby Khoutsaysana" userId="6b60cf88-c04b-49f5-8079-987af16a69ca" providerId="ADAL" clId="{10EB7941-C4AD-4079-958E-BEF9A3A7DCB7}" dt="2023-05-08T21:05:51.966" v="3313" actId="26606"/>
          <ac:spMkLst>
            <pc:docMk/>
            <pc:sldMk cId="2624979944" sldId="270"/>
            <ac:spMk id="10" creationId="{32BC26D8-82FB-445E-AA49-62A77D7C1EE0}"/>
          </ac:spMkLst>
        </pc:spChg>
        <pc:spChg chg="add del">
          <ac:chgData name="Robby Khoutsaysana" userId="6b60cf88-c04b-49f5-8079-987af16a69ca" providerId="ADAL" clId="{10EB7941-C4AD-4079-958E-BEF9A3A7DCB7}" dt="2023-05-08T21:05:51.966" v="3313" actId="26606"/>
          <ac:spMkLst>
            <pc:docMk/>
            <pc:sldMk cId="2624979944" sldId="270"/>
            <ac:spMk id="11" creationId="{CB44330D-EA18-4254-AA95-EB49948539B8}"/>
          </ac:spMkLst>
        </pc:spChg>
        <pc:spChg chg="add del">
          <ac:chgData name="Robby Khoutsaysana" userId="6b60cf88-c04b-49f5-8079-987af16a69ca" providerId="ADAL" clId="{10EB7941-C4AD-4079-958E-BEF9A3A7DCB7}" dt="2023-05-08T21:05:46.065" v="3309" actId="26606"/>
          <ac:spMkLst>
            <pc:docMk/>
            <pc:sldMk cId="2624979944" sldId="270"/>
            <ac:spMk id="13" creationId="{AB8C311F-7253-4AED-9701-7FC0708C41C7}"/>
          </ac:spMkLst>
        </pc:spChg>
        <pc:spChg chg="add del">
          <ac:chgData name="Robby Khoutsaysana" userId="6b60cf88-c04b-49f5-8079-987af16a69ca" providerId="ADAL" clId="{10EB7941-C4AD-4079-958E-BEF9A3A7DCB7}" dt="2023-05-08T21:05:46.065" v="3309" actId="26606"/>
          <ac:spMkLst>
            <pc:docMk/>
            <pc:sldMk cId="2624979944" sldId="270"/>
            <ac:spMk id="15" creationId="{FD073016-B734-483B-8953-5BADEE145112}"/>
          </ac:spMkLst>
        </pc:spChg>
        <pc:spChg chg="add del">
          <ac:chgData name="Robby Khoutsaysana" userId="6b60cf88-c04b-49f5-8079-987af16a69ca" providerId="ADAL" clId="{10EB7941-C4AD-4079-958E-BEF9A3A7DCB7}" dt="2023-05-08T21:05:46.065" v="3309" actId="26606"/>
          <ac:spMkLst>
            <pc:docMk/>
            <pc:sldMk cId="2624979944" sldId="270"/>
            <ac:spMk id="17" creationId="{90A7EAB6-59D3-4325-8DE6-E0CA4009CE53}"/>
          </ac:spMkLst>
        </pc:spChg>
        <pc:spChg chg="add del">
          <ac:chgData name="Robby Khoutsaysana" userId="6b60cf88-c04b-49f5-8079-987af16a69ca" providerId="ADAL" clId="{10EB7941-C4AD-4079-958E-BEF9A3A7DCB7}" dt="2023-05-08T21:05:46.065" v="3309" actId="26606"/>
          <ac:spMkLst>
            <pc:docMk/>
            <pc:sldMk cId="2624979944" sldId="270"/>
            <ac:spMk id="19" creationId="{A8D57A06-A426-446D-B02C-A2DC6B62E45E}"/>
          </ac:spMkLst>
        </pc:spChg>
        <pc:spChg chg="del">
          <ac:chgData name="Robby Khoutsaysana" userId="6b60cf88-c04b-49f5-8079-987af16a69ca" providerId="ADAL" clId="{10EB7941-C4AD-4079-958E-BEF9A3A7DCB7}" dt="2023-05-08T20:16:31.409" v="2676"/>
          <ac:spMkLst>
            <pc:docMk/>
            <pc:sldMk cId="2624979944" sldId="270"/>
            <ac:spMk id="96" creationId="{6753252F-4873-4F63-801D-CC719279A7D5}"/>
          </ac:spMkLst>
        </pc:spChg>
        <pc:spChg chg="del">
          <ac:chgData name="Robby Khoutsaysana" userId="6b60cf88-c04b-49f5-8079-987af16a69ca" providerId="ADAL" clId="{10EB7941-C4AD-4079-958E-BEF9A3A7DCB7}" dt="2023-05-08T20:16:31.409" v="2676"/>
          <ac:spMkLst>
            <pc:docMk/>
            <pc:sldMk cId="2624979944" sldId="270"/>
            <ac:spMk id="98" creationId="{047C8CCB-F95D-4249-92DD-651249D3535A}"/>
          </ac:spMkLst>
        </pc:spChg>
        <pc:graphicFrameChg chg="mod">
          <ac:chgData name="Robby Khoutsaysana" userId="6b60cf88-c04b-49f5-8079-987af16a69ca" providerId="ADAL" clId="{10EB7941-C4AD-4079-958E-BEF9A3A7DCB7}" dt="2023-05-08T21:05:51.966" v="3313" actId="26606"/>
          <ac:graphicFrameMkLst>
            <pc:docMk/>
            <pc:sldMk cId="2624979944" sldId="270"/>
            <ac:graphicFrameMk id="8" creationId="{250D06CB-F930-1AF6-5CC3-C9D573D53F5F}"/>
          </ac:graphicFrameMkLst>
        </pc:graphicFrameChg>
        <pc:picChg chg="mod">
          <ac:chgData name="Robby Khoutsaysana" userId="6b60cf88-c04b-49f5-8079-987af16a69ca" providerId="ADAL" clId="{10EB7941-C4AD-4079-958E-BEF9A3A7DCB7}" dt="2023-05-08T21:05:51.966" v="3313" actId="26606"/>
          <ac:picMkLst>
            <pc:docMk/>
            <pc:sldMk cId="2624979944" sldId="270"/>
            <ac:picMk id="2" creationId="{85899064-F7B5-4A4F-4B38-6B703B0DF24B}"/>
          </ac:picMkLst>
        </pc:picChg>
      </pc:sldChg>
      <pc:sldChg chg="new del">
        <pc:chgData name="Robby Khoutsaysana" userId="6b60cf88-c04b-49f5-8079-987af16a69ca" providerId="ADAL" clId="{10EB7941-C4AD-4079-958E-BEF9A3A7DCB7}" dt="2023-04-27T16:37:47.980" v="2034" actId="47"/>
        <pc:sldMkLst>
          <pc:docMk/>
          <pc:sldMk cId="3276356009" sldId="270"/>
        </pc:sldMkLst>
      </pc:sldChg>
      <pc:sldChg chg="addSp delSp modSp add del mod">
        <pc:chgData name="Robby Khoutsaysana" userId="6b60cf88-c04b-49f5-8079-987af16a69ca" providerId="ADAL" clId="{10EB7941-C4AD-4079-958E-BEF9A3A7DCB7}" dt="2023-04-27T16:41:04.472" v="2084" actId="2696"/>
        <pc:sldMkLst>
          <pc:docMk/>
          <pc:sldMk cId="298148442" sldId="271"/>
        </pc:sldMkLst>
        <pc:spChg chg="add mod">
          <ac:chgData name="Robby Khoutsaysana" userId="6b60cf88-c04b-49f5-8079-987af16a69ca" providerId="ADAL" clId="{10EB7941-C4AD-4079-958E-BEF9A3A7DCB7}" dt="2023-04-27T16:40:03.861" v="2080" actId="1076"/>
          <ac:spMkLst>
            <pc:docMk/>
            <pc:sldMk cId="298148442" sldId="271"/>
            <ac:spMk id="3" creationId="{C9F55C71-1A61-5329-8A36-0AB11A30E96A}"/>
          </ac:spMkLst>
        </pc:spChg>
        <pc:spChg chg="del mod">
          <ac:chgData name="Robby Khoutsaysana" userId="6b60cf88-c04b-49f5-8079-987af16a69ca" providerId="ADAL" clId="{10EB7941-C4AD-4079-958E-BEF9A3A7DCB7}" dt="2023-04-27T16:38:06.856" v="2037" actId="478"/>
          <ac:spMkLst>
            <pc:docMk/>
            <pc:sldMk cId="298148442" sldId="271"/>
            <ac:spMk id="7" creationId="{9C5135C5-59AF-51B3-02F0-6B9FA085722F}"/>
          </ac:spMkLst>
        </pc:spChg>
      </pc:sldChg>
      <pc:sldChg chg="modSp add del mod setBg">
        <pc:chgData name="Robby Khoutsaysana" userId="6b60cf88-c04b-49f5-8079-987af16a69ca" providerId="ADAL" clId="{10EB7941-C4AD-4079-958E-BEF9A3A7DCB7}" dt="2023-05-08T16:02:02.562" v="2591"/>
        <pc:sldMkLst>
          <pc:docMk/>
          <pc:sldMk cId="2103132123" sldId="272"/>
        </pc:sldMkLst>
        <pc:spChg chg="mod">
          <ac:chgData name="Robby Khoutsaysana" userId="6b60cf88-c04b-49f5-8079-987af16a69ca" providerId="ADAL" clId="{10EB7941-C4AD-4079-958E-BEF9A3A7DCB7}" dt="2023-05-08T16:01:10.564" v="2566"/>
          <ac:spMkLst>
            <pc:docMk/>
            <pc:sldMk cId="2103132123" sldId="272"/>
            <ac:spMk id="3" creationId="{4A22E235-FFFC-8990-3E3D-05A1C153C30A}"/>
          </ac:spMkLst>
        </pc:spChg>
      </pc:sldChg>
      <pc:sldChg chg="add del setBg">
        <pc:chgData name="Robby Khoutsaysana" userId="6b60cf88-c04b-49f5-8079-987af16a69ca" providerId="ADAL" clId="{10EB7941-C4AD-4079-958E-BEF9A3A7DCB7}" dt="2023-05-08T16:00:01.952" v="2521"/>
        <pc:sldMkLst>
          <pc:docMk/>
          <pc:sldMk cId="1890377818" sldId="273"/>
        </pc:sldMkLst>
      </pc:sldChg>
      <pc:sldChg chg="addSp delSp modSp add del mod">
        <pc:chgData name="Robby Khoutsaysana" userId="6b60cf88-c04b-49f5-8079-987af16a69ca" providerId="ADAL" clId="{10EB7941-C4AD-4079-958E-BEF9A3A7DCB7}" dt="2023-05-09T14:39:06.070" v="6625" actId="47"/>
        <pc:sldMkLst>
          <pc:docMk/>
          <pc:sldMk cId="2103132123" sldId="274"/>
        </pc:sldMkLst>
        <pc:spChg chg="mod">
          <ac:chgData name="Robby Khoutsaysana" userId="6b60cf88-c04b-49f5-8079-987af16a69ca" providerId="ADAL" clId="{10EB7941-C4AD-4079-958E-BEF9A3A7DCB7}" dt="2023-05-09T01:26:12.798" v="4188" actId="1076"/>
          <ac:spMkLst>
            <pc:docMk/>
            <pc:sldMk cId="2103132123" sldId="274"/>
            <ac:spMk id="2" creationId="{30C58A92-BDA1-70F8-797D-5E334ED316CA}"/>
          </ac:spMkLst>
        </pc:spChg>
        <pc:spChg chg="mod">
          <ac:chgData name="Robby Khoutsaysana" userId="6b60cf88-c04b-49f5-8079-987af16a69ca" providerId="ADAL" clId="{10EB7941-C4AD-4079-958E-BEF9A3A7DCB7}" dt="2023-05-09T01:38:20.194" v="4196" actId="255"/>
          <ac:spMkLst>
            <pc:docMk/>
            <pc:sldMk cId="2103132123" sldId="274"/>
            <ac:spMk id="3" creationId="{4A22E235-FFFC-8990-3E3D-05A1C153C30A}"/>
          </ac:spMkLst>
        </pc:spChg>
        <pc:graphicFrameChg chg="mod modGraphic">
          <ac:chgData name="Robby Khoutsaysana" userId="6b60cf88-c04b-49f5-8079-987af16a69ca" providerId="ADAL" clId="{10EB7941-C4AD-4079-958E-BEF9A3A7DCB7}" dt="2023-05-09T01:44:11.823" v="4234" actId="20577"/>
          <ac:graphicFrameMkLst>
            <pc:docMk/>
            <pc:sldMk cId="2103132123" sldId="274"/>
            <ac:graphicFrameMk id="32" creationId="{9C80EE16-1926-3E15-E68D-75B3381AACB7}"/>
          </ac:graphicFrameMkLst>
        </pc:graphicFrameChg>
        <pc:picChg chg="add del">
          <ac:chgData name="Robby Khoutsaysana" userId="6b60cf88-c04b-49f5-8079-987af16a69ca" providerId="ADAL" clId="{10EB7941-C4AD-4079-958E-BEF9A3A7DCB7}" dt="2023-05-09T00:57:29.603" v="4154" actId="22"/>
          <ac:picMkLst>
            <pc:docMk/>
            <pc:sldMk cId="2103132123" sldId="274"/>
            <ac:picMk id="6" creationId="{CB8FBA58-B48E-0D60-FD91-6C0FE5D6866C}"/>
          </ac:picMkLst>
        </pc:picChg>
        <pc:picChg chg="add del">
          <ac:chgData name="Robby Khoutsaysana" userId="6b60cf88-c04b-49f5-8079-987af16a69ca" providerId="ADAL" clId="{10EB7941-C4AD-4079-958E-BEF9A3A7DCB7}" dt="2023-05-09T00:58:14.576" v="4156" actId="22"/>
          <ac:picMkLst>
            <pc:docMk/>
            <pc:sldMk cId="2103132123" sldId="274"/>
            <ac:picMk id="8" creationId="{7EB76F99-E967-445F-D5D0-FBBF9868856B}"/>
          </ac:picMkLst>
        </pc:picChg>
        <pc:picChg chg="add del mod">
          <ac:chgData name="Robby Khoutsaysana" userId="6b60cf88-c04b-49f5-8079-987af16a69ca" providerId="ADAL" clId="{10EB7941-C4AD-4079-958E-BEF9A3A7DCB7}" dt="2023-05-09T01:19:28.595" v="4166" actId="22"/>
          <ac:picMkLst>
            <pc:docMk/>
            <pc:sldMk cId="2103132123" sldId="274"/>
            <ac:picMk id="10" creationId="{EAD85FB9-1AFD-6654-B77D-821624F2AFB2}"/>
          </ac:picMkLst>
        </pc:picChg>
        <pc:picChg chg="add mod">
          <ac:chgData name="Robby Khoutsaysana" userId="6b60cf88-c04b-49f5-8079-987af16a69ca" providerId="ADAL" clId="{10EB7941-C4AD-4079-958E-BEF9A3A7DCB7}" dt="2023-05-09T01:22:57.334" v="4184" actId="1076"/>
          <ac:picMkLst>
            <pc:docMk/>
            <pc:sldMk cId="2103132123" sldId="274"/>
            <ac:picMk id="12" creationId="{94E97D4D-ADCB-717B-7771-4BEDA2CFAC49}"/>
          </ac:picMkLst>
        </pc:picChg>
        <pc:picChg chg="add mod ord">
          <ac:chgData name="Robby Khoutsaysana" userId="6b60cf88-c04b-49f5-8079-987af16a69ca" providerId="ADAL" clId="{10EB7941-C4AD-4079-958E-BEF9A3A7DCB7}" dt="2023-05-09T03:46:42.044" v="5896" actId="1076"/>
          <ac:picMkLst>
            <pc:docMk/>
            <pc:sldMk cId="2103132123" sldId="274"/>
            <ac:picMk id="13" creationId="{E0937F7F-F18F-42CC-D114-4FD6D64FE847}"/>
          </ac:picMkLst>
        </pc:picChg>
        <pc:picChg chg="add mod">
          <ac:chgData name="Robby Khoutsaysana" userId="6b60cf88-c04b-49f5-8079-987af16a69ca" providerId="ADAL" clId="{10EB7941-C4AD-4079-958E-BEF9A3A7DCB7}" dt="2023-05-09T03:46:37.854" v="5895" actId="1076"/>
          <ac:picMkLst>
            <pc:docMk/>
            <pc:sldMk cId="2103132123" sldId="274"/>
            <ac:picMk id="14" creationId="{3F1CCBBF-A1D0-BCF5-B077-132729D36970}"/>
          </ac:picMkLst>
        </pc:picChg>
      </pc:sldChg>
      <pc:sldChg chg="add del">
        <pc:chgData name="Robby Khoutsaysana" userId="6b60cf88-c04b-49f5-8079-987af16a69ca" providerId="ADAL" clId="{10EB7941-C4AD-4079-958E-BEF9A3A7DCB7}" dt="2023-05-09T01:44:55.386" v="4235" actId="47"/>
        <pc:sldMkLst>
          <pc:docMk/>
          <pc:sldMk cId="2200524623" sldId="275"/>
        </pc:sldMkLst>
      </pc:sldChg>
      <pc:sldChg chg="addSp delSp modSp add mod modAnim">
        <pc:chgData name="Robby Khoutsaysana" userId="6b60cf88-c04b-49f5-8079-987af16a69ca" providerId="ADAL" clId="{10EB7941-C4AD-4079-958E-BEF9A3A7DCB7}" dt="2023-05-09T23:32:43.484" v="6698" actId="20577"/>
        <pc:sldMkLst>
          <pc:docMk/>
          <pc:sldMk cId="2515387820" sldId="275"/>
        </pc:sldMkLst>
        <pc:spChg chg="mod">
          <ac:chgData name="Robby Khoutsaysana" userId="6b60cf88-c04b-49f5-8079-987af16a69ca" providerId="ADAL" clId="{10EB7941-C4AD-4079-958E-BEF9A3A7DCB7}" dt="2023-05-09T14:40:42.505" v="6639" actId="20577"/>
          <ac:spMkLst>
            <pc:docMk/>
            <pc:sldMk cId="2515387820" sldId="275"/>
            <ac:spMk id="2" creationId="{30C58A92-BDA1-70F8-797D-5E334ED316CA}"/>
          </ac:spMkLst>
        </pc:spChg>
        <pc:spChg chg="del mod">
          <ac:chgData name="Robby Khoutsaysana" userId="6b60cf88-c04b-49f5-8079-987af16a69ca" providerId="ADAL" clId="{10EB7941-C4AD-4079-958E-BEF9A3A7DCB7}" dt="2023-05-09T14:40:43.021" v="6641"/>
          <ac:spMkLst>
            <pc:docMk/>
            <pc:sldMk cId="2515387820" sldId="275"/>
            <ac:spMk id="3" creationId="{4A22E235-FFFC-8990-3E3D-05A1C153C30A}"/>
          </ac:spMkLst>
        </pc:spChg>
        <pc:graphicFrameChg chg="mod modGraphic">
          <ac:chgData name="Robby Khoutsaysana" userId="6b60cf88-c04b-49f5-8079-987af16a69ca" providerId="ADAL" clId="{10EB7941-C4AD-4079-958E-BEF9A3A7DCB7}" dt="2023-05-09T23:32:43.484" v="6698" actId="20577"/>
          <ac:graphicFrameMkLst>
            <pc:docMk/>
            <pc:sldMk cId="2515387820" sldId="275"/>
            <ac:graphicFrameMk id="32" creationId="{9C80EE16-1926-3E15-E68D-75B3381AACB7}"/>
          </ac:graphicFrameMkLst>
        </pc:graphicFrameChg>
        <pc:picChg chg="add mod">
          <ac:chgData name="Robby Khoutsaysana" userId="6b60cf88-c04b-49f5-8079-987af16a69ca" providerId="ADAL" clId="{10EB7941-C4AD-4079-958E-BEF9A3A7DCB7}" dt="2023-05-09T02:53:16.355" v="5295" actId="1076"/>
          <ac:picMkLst>
            <pc:docMk/>
            <pc:sldMk cId="2515387820" sldId="275"/>
            <ac:picMk id="4" creationId="{4C52666A-3BBE-FF55-022D-B1866F68D1FD}"/>
          </ac:picMkLst>
        </pc:picChg>
        <pc:picChg chg="add mod">
          <ac:chgData name="Robby Khoutsaysana" userId="6b60cf88-c04b-49f5-8079-987af16a69ca" providerId="ADAL" clId="{10EB7941-C4AD-4079-958E-BEF9A3A7DCB7}" dt="2023-05-09T03:46:53.790" v="5899" actId="1076"/>
          <ac:picMkLst>
            <pc:docMk/>
            <pc:sldMk cId="2515387820" sldId="275"/>
            <ac:picMk id="6" creationId="{CF6BA812-D505-4E1D-A9F1-EC1F277A40BA}"/>
          </ac:picMkLst>
        </pc:picChg>
        <pc:picChg chg="del">
          <ac:chgData name="Robby Khoutsaysana" userId="6b60cf88-c04b-49f5-8079-987af16a69ca" providerId="ADAL" clId="{10EB7941-C4AD-4079-958E-BEF9A3A7DCB7}" dt="2023-05-09T01:49:08.221" v="4280" actId="478"/>
          <ac:picMkLst>
            <pc:docMk/>
            <pc:sldMk cId="2515387820" sldId="275"/>
            <ac:picMk id="12" creationId="{94E97D4D-ADCB-717B-7771-4BEDA2CFAC49}"/>
          </ac:picMkLst>
        </pc:picChg>
        <pc:picChg chg="mod modCrop">
          <ac:chgData name="Robby Khoutsaysana" userId="6b60cf88-c04b-49f5-8079-987af16a69ca" providerId="ADAL" clId="{10EB7941-C4AD-4079-958E-BEF9A3A7DCB7}" dt="2023-05-09T03:46:48.205" v="5897" actId="1076"/>
          <ac:picMkLst>
            <pc:docMk/>
            <pc:sldMk cId="2515387820" sldId="275"/>
            <ac:picMk id="13" creationId="{E0937F7F-F18F-42CC-D114-4FD6D64FE847}"/>
          </ac:picMkLst>
        </pc:picChg>
      </pc:sldChg>
      <pc:sldChg chg="addSp delSp modSp new mod setBg">
        <pc:chgData name="Robby Khoutsaysana" userId="6b60cf88-c04b-49f5-8079-987af16a69ca" providerId="ADAL" clId="{10EB7941-C4AD-4079-958E-BEF9A3A7DCB7}" dt="2023-05-09T14:46:51.408" v="6686" actId="255"/>
        <pc:sldMkLst>
          <pc:docMk/>
          <pc:sldMk cId="469813469" sldId="276"/>
        </pc:sldMkLst>
        <pc:spChg chg="add mod">
          <ac:chgData name="Robby Khoutsaysana" userId="6b60cf88-c04b-49f5-8079-987af16a69ca" providerId="ADAL" clId="{10EB7941-C4AD-4079-958E-BEF9A3A7DCB7}" dt="2023-05-09T14:46:51.408" v="6686" actId="255"/>
          <ac:spMkLst>
            <pc:docMk/>
            <pc:sldMk cId="469813469" sldId="276"/>
            <ac:spMk id="6" creationId="{BEAB0774-AF88-23F1-EC9E-AF30329F4D3B}"/>
          </ac:spMkLst>
        </pc:spChg>
        <pc:spChg chg="add del mod">
          <ac:chgData name="Robby Khoutsaysana" userId="6b60cf88-c04b-49f5-8079-987af16a69ca" providerId="ADAL" clId="{10EB7941-C4AD-4079-958E-BEF9A3A7DCB7}" dt="2023-05-09T02:13:40.138" v="4832" actId="22"/>
          <ac:spMkLst>
            <pc:docMk/>
            <pc:sldMk cId="469813469" sldId="276"/>
            <ac:spMk id="12" creationId="{020C2912-8D50-6AB4-7921-1022214D0C41}"/>
          </ac:spMkLst>
        </pc:spChg>
        <pc:spChg chg="add del">
          <ac:chgData name="Robby Khoutsaysana" userId="6b60cf88-c04b-49f5-8079-987af16a69ca" providerId="ADAL" clId="{10EB7941-C4AD-4079-958E-BEF9A3A7DCB7}" dt="2023-05-09T02:02:59.768" v="4478" actId="26606"/>
          <ac:spMkLst>
            <pc:docMk/>
            <pc:sldMk cId="469813469" sldId="276"/>
            <ac:spMk id="13" creationId="{99F1FFA9-D672-408C-9220-ADEEC6ABDD09}"/>
          </ac:spMkLst>
        </pc:spChg>
        <pc:spChg chg="add del mod">
          <ac:chgData name="Robby Khoutsaysana" userId="6b60cf88-c04b-49f5-8079-987af16a69ca" providerId="ADAL" clId="{10EB7941-C4AD-4079-958E-BEF9A3A7DCB7}" dt="2023-05-09T02:18:59.922" v="4852"/>
          <ac:spMkLst>
            <pc:docMk/>
            <pc:sldMk cId="469813469" sldId="276"/>
            <ac:spMk id="16" creationId="{0FABA54E-0E35-3AEA-FA55-BC987CDDE517}"/>
          </ac:spMkLst>
        </pc:spChg>
        <pc:spChg chg="add del">
          <ac:chgData name="Robby Khoutsaysana" userId="6b60cf88-c04b-49f5-8079-987af16a69ca" providerId="ADAL" clId="{10EB7941-C4AD-4079-958E-BEF9A3A7DCB7}" dt="2023-05-09T02:18:56.651" v="4850" actId="11529"/>
          <ac:spMkLst>
            <pc:docMk/>
            <pc:sldMk cId="469813469" sldId="276"/>
            <ac:spMk id="18" creationId="{958A371B-348F-B8C9-14AC-48A053380528}"/>
          </ac:spMkLst>
        </pc:spChg>
        <pc:graphicFrameChg chg="add mod modGraphic">
          <ac:chgData name="Robby Khoutsaysana" userId="6b60cf88-c04b-49f5-8079-987af16a69ca" providerId="ADAL" clId="{10EB7941-C4AD-4079-958E-BEF9A3A7DCB7}" dt="2023-05-09T04:45:40.763" v="6623" actId="572"/>
          <ac:graphicFrameMkLst>
            <pc:docMk/>
            <pc:sldMk cId="469813469" sldId="276"/>
            <ac:graphicFrameMk id="17" creationId="{37BA316A-39B1-4A0A-BFB2-92711E560426}"/>
          </ac:graphicFrameMkLst>
        </pc:graphicFrameChg>
        <pc:picChg chg="add mod ord modCrop">
          <ac:chgData name="Robby Khoutsaysana" userId="6b60cf88-c04b-49f5-8079-987af16a69ca" providerId="ADAL" clId="{10EB7941-C4AD-4079-958E-BEF9A3A7DCB7}" dt="2023-05-09T04:44:52.420" v="6615" actId="14100"/>
          <ac:picMkLst>
            <pc:docMk/>
            <pc:sldMk cId="469813469" sldId="276"/>
            <ac:picMk id="3" creationId="{18434251-4171-14EC-9C7F-7690E41ED73E}"/>
          </ac:picMkLst>
        </pc:picChg>
        <pc:picChg chg="add del mod">
          <ac:chgData name="Robby Khoutsaysana" userId="6b60cf88-c04b-49f5-8079-987af16a69ca" providerId="ADAL" clId="{10EB7941-C4AD-4079-958E-BEF9A3A7DCB7}" dt="2023-05-09T01:54:13.668" v="4303" actId="478"/>
          <ac:picMkLst>
            <pc:docMk/>
            <pc:sldMk cId="469813469" sldId="276"/>
            <ac:picMk id="5" creationId="{6D03E5A9-DBC4-0B0D-03B0-7F0FE70D3AFB}"/>
          </ac:picMkLst>
        </pc:picChg>
        <pc:picChg chg="add del mod">
          <ac:chgData name="Robby Khoutsaysana" userId="6b60cf88-c04b-49f5-8079-987af16a69ca" providerId="ADAL" clId="{10EB7941-C4AD-4079-958E-BEF9A3A7DCB7}" dt="2023-05-09T02:05:18.851" v="4489" actId="478"/>
          <ac:picMkLst>
            <pc:docMk/>
            <pc:sldMk cId="469813469" sldId="276"/>
            <ac:picMk id="8" creationId="{D6736267-D3AC-618F-6F8B-3E52C27F9064}"/>
          </ac:picMkLst>
        </pc:picChg>
        <pc:picChg chg="add mod modCrop">
          <ac:chgData name="Robby Khoutsaysana" userId="6b60cf88-c04b-49f5-8079-987af16a69ca" providerId="ADAL" clId="{10EB7941-C4AD-4079-958E-BEF9A3A7DCB7}" dt="2023-05-09T04:44:52.420" v="6615" actId="14100"/>
          <ac:picMkLst>
            <pc:docMk/>
            <pc:sldMk cId="469813469" sldId="276"/>
            <ac:picMk id="10" creationId="{BAA8C254-3C96-0702-A3BB-887D4BA1F779}"/>
          </ac:picMkLst>
        </pc:picChg>
        <pc:picChg chg="add mod">
          <ac:chgData name="Robby Khoutsaysana" userId="6b60cf88-c04b-49f5-8079-987af16a69ca" providerId="ADAL" clId="{10EB7941-C4AD-4079-958E-BEF9A3A7DCB7}" dt="2023-05-09T02:14:12.027" v="4835"/>
          <ac:picMkLst>
            <pc:docMk/>
            <pc:sldMk cId="469813469" sldId="276"/>
            <ac:picMk id="14" creationId="{56A03A06-2E43-F131-55CF-23C9B7E8BD9A}"/>
          </ac:picMkLst>
        </pc:picChg>
        <pc:picChg chg="add del mod">
          <ac:chgData name="Robby Khoutsaysana" userId="6b60cf88-c04b-49f5-8079-987af16a69ca" providerId="ADAL" clId="{10EB7941-C4AD-4079-958E-BEF9A3A7DCB7}" dt="2023-05-09T02:16:26.994" v="4841"/>
          <ac:picMkLst>
            <pc:docMk/>
            <pc:sldMk cId="469813469" sldId="276"/>
            <ac:picMk id="15" creationId="{465BB551-C8FF-59E3-A5DF-DC926EE8CC64}"/>
          </ac:picMkLst>
        </pc:picChg>
        <pc:picChg chg="add del">
          <ac:chgData name="Robby Khoutsaysana" userId="6b60cf88-c04b-49f5-8079-987af16a69ca" providerId="ADAL" clId="{10EB7941-C4AD-4079-958E-BEF9A3A7DCB7}" dt="2023-05-09T02:19:58.985" v="4855" actId="22"/>
          <ac:picMkLst>
            <pc:docMk/>
            <pc:sldMk cId="469813469" sldId="276"/>
            <ac:picMk id="20" creationId="{5DA6FE53-A1FC-A00A-DC79-2892F9942EA4}"/>
          </ac:picMkLst>
        </pc:picChg>
        <pc:picChg chg="add mod">
          <ac:chgData name="Robby Khoutsaysana" userId="6b60cf88-c04b-49f5-8079-987af16a69ca" providerId="ADAL" clId="{10EB7941-C4AD-4079-958E-BEF9A3A7DCB7}" dt="2023-05-09T02:23:55.147" v="4890" actId="1076"/>
          <ac:picMkLst>
            <pc:docMk/>
            <pc:sldMk cId="469813469" sldId="276"/>
            <ac:picMk id="22" creationId="{20396ED5-F7A7-EA04-887B-16F67B0BF9D4}"/>
          </ac:picMkLst>
        </pc:picChg>
        <pc:picChg chg="add mod">
          <ac:chgData name="Robby Khoutsaysana" userId="6b60cf88-c04b-49f5-8079-987af16a69ca" providerId="ADAL" clId="{10EB7941-C4AD-4079-958E-BEF9A3A7DCB7}" dt="2023-05-09T02:23:55.147" v="4890" actId="1076"/>
          <ac:picMkLst>
            <pc:docMk/>
            <pc:sldMk cId="469813469" sldId="276"/>
            <ac:picMk id="24" creationId="{E033E331-D6D0-F1E1-7171-54CE3B764210}"/>
          </ac:picMkLst>
        </pc:picChg>
        <pc:picChg chg="add mod">
          <ac:chgData name="Robby Khoutsaysana" userId="6b60cf88-c04b-49f5-8079-987af16a69ca" providerId="ADAL" clId="{10EB7941-C4AD-4079-958E-BEF9A3A7DCB7}" dt="2023-05-09T02:23:55.147" v="4890" actId="1076"/>
          <ac:picMkLst>
            <pc:docMk/>
            <pc:sldMk cId="469813469" sldId="276"/>
            <ac:picMk id="26" creationId="{23907A0C-A380-8AFA-4FA8-6185F8056ABC}"/>
          </ac:picMkLst>
        </pc:picChg>
        <pc:picChg chg="add mod">
          <ac:chgData name="Robby Khoutsaysana" userId="6b60cf88-c04b-49f5-8079-987af16a69ca" providerId="ADAL" clId="{10EB7941-C4AD-4079-958E-BEF9A3A7DCB7}" dt="2023-05-09T02:23:55.147" v="4890" actId="1076"/>
          <ac:picMkLst>
            <pc:docMk/>
            <pc:sldMk cId="469813469" sldId="276"/>
            <ac:picMk id="28" creationId="{2B2C10A2-F9E0-550A-72E6-2A45E51839FC}"/>
          </ac:picMkLst>
        </pc:picChg>
      </pc:sldChg>
      <pc:sldChg chg="add del">
        <pc:chgData name="Robby Khoutsaysana" userId="6b60cf88-c04b-49f5-8079-987af16a69ca" providerId="ADAL" clId="{10EB7941-C4AD-4079-958E-BEF9A3A7DCB7}" dt="2023-05-09T01:44:55.386" v="4235" actId="47"/>
        <pc:sldMkLst>
          <pc:docMk/>
          <pc:sldMk cId="1609164791" sldId="276"/>
        </pc:sldMkLst>
      </pc:sldChg>
      <pc:sldChg chg="add del">
        <pc:chgData name="Robby Khoutsaysana" userId="6b60cf88-c04b-49f5-8079-987af16a69ca" providerId="ADAL" clId="{10EB7941-C4AD-4079-958E-BEF9A3A7DCB7}" dt="2023-05-09T01:44:55.386" v="4235" actId="47"/>
        <pc:sldMkLst>
          <pc:docMk/>
          <pc:sldMk cId="1132215090" sldId="277"/>
        </pc:sldMkLst>
      </pc:sldChg>
      <pc:sldChg chg="addSp delSp modSp add mod">
        <pc:chgData name="Robby Khoutsaysana" userId="6b60cf88-c04b-49f5-8079-987af16a69ca" providerId="ADAL" clId="{10EB7941-C4AD-4079-958E-BEF9A3A7DCB7}" dt="2023-05-09T14:43:03.021" v="6666" actId="1076"/>
        <pc:sldMkLst>
          <pc:docMk/>
          <pc:sldMk cId="4288003922" sldId="277"/>
        </pc:sldMkLst>
        <pc:spChg chg="mod">
          <ac:chgData name="Robby Khoutsaysana" userId="6b60cf88-c04b-49f5-8079-987af16a69ca" providerId="ADAL" clId="{10EB7941-C4AD-4079-958E-BEF9A3A7DCB7}" dt="2023-05-09T03:46:02.972" v="5892" actId="20577"/>
          <ac:spMkLst>
            <pc:docMk/>
            <pc:sldMk cId="4288003922" sldId="277"/>
            <ac:spMk id="2" creationId="{30C58A92-BDA1-70F8-797D-5E334ED316CA}"/>
          </ac:spMkLst>
        </pc:spChg>
        <pc:spChg chg="del mod">
          <ac:chgData name="Robby Khoutsaysana" userId="6b60cf88-c04b-49f5-8079-987af16a69ca" providerId="ADAL" clId="{10EB7941-C4AD-4079-958E-BEF9A3A7DCB7}" dt="2023-05-09T14:42:47.694" v="6664" actId="478"/>
          <ac:spMkLst>
            <pc:docMk/>
            <pc:sldMk cId="4288003922" sldId="277"/>
            <ac:spMk id="3" creationId="{4A22E235-FFFC-8990-3E3D-05A1C153C30A}"/>
          </ac:spMkLst>
        </pc:spChg>
        <pc:spChg chg="add mod">
          <ac:chgData name="Robby Khoutsaysana" userId="6b60cf88-c04b-49f5-8079-987af16a69ca" providerId="ADAL" clId="{10EB7941-C4AD-4079-958E-BEF9A3A7DCB7}" dt="2023-05-09T03:50:56.023" v="5941" actId="14100"/>
          <ac:spMkLst>
            <pc:docMk/>
            <pc:sldMk cId="4288003922" sldId="277"/>
            <ac:spMk id="15" creationId="{4BE73D88-1B35-E01D-386E-7AB07420CEB0}"/>
          </ac:spMkLst>
        </pc:spChg>
        <pc:spChg chg="add mod">
          <ac:chgData name="Robby Khoutsaysana" userId="6b60cf88-c04b-49f5-8079-987af16a69ca" providerId="ADAL" clId="{10EB7941-C4AD-4079-958E-BEF9A3A7DCB7}" dt="2023-05-09T14:43:03.021" v="6666" actId="1076"/>
          <ac:spMkLst>
            <pc:docMk/>
            <pc:sldMk cId="4288003922" sldId="277"/>
            <ac:spMk id="18" creationId="{505D0D34-178A-AC21-BB56-5AA0A0D908FB}"/>
          </ac:spMkLst>
        </pc:spChg>
        <pc:graphicFrameChg chg="mod modGraphic">
          <ac:chgData name="Robby Khoutsaysana" userId="6b60cf88-c04b-49f5-8079-987af16a69ca" providerId="ADAL" clId="{10EB7941-C4AD-4079-958E-BEF9A3A7DCB7}" dt="2023-05-09T03:38:47.811" v="5533" actId="1076"/>
          <ac:graphicFrameMkLst>
            <pc:docMk/>
            <pc:sldMk cId="4288003922" sldId="277"/>
            <ac:graphicFrameMk id="32" creationId="{9C80EE16-1926-3E15-E68D-75B3381AACB7}"/>
          </ac:graphicFrameMkLst>
        </pc:graphicFrameChg>
        <pc:picChg chg="add del mod">
          <ac:chgData name="Robby Khoutsaysana" userId="6b60cf88-c04b-49f5-8079-987af16a69ca" providerId="ADAL" clId="{10EB7941-C4AD-4079-958E-BEF9A3A7DCB7}" dt="2023-05-09T03:33:13.845" v="5498" actId="478"/>
          <ac:picMkLst>
            <pc:docMk/>
            <pc:sldMk cId="4288003922" sldId="277"/>
            <ac:picMk id="6" creationId="{9B006247-6315-8296-7E0D-745039EE773E}"/>
          </ac:picMkLst>
        </pc:picChg>
        <pc:picChg chg="add del mod">
          <ac:chgData name="Robby Khoutsaysana" userId="6b60cf88-c04b-49f5-8079-987af16a69ca" providerId="ADAL" clId="{10EB7941-C4AD-4079-958E-BEF9A3A7DCB7}" dt="2023-05-09T03:35:52.228" v="5522" actId="478"/>
          <ac:picMkLst>
            <pc:docMk/>
            <pc:sldMk cId="4288003922" sldId="277"/>
            <ac:picMk id="8" creationId="{7C312DE9-9BF4-6867-F5A2-FD8596B7E5E6}"/>
          </ac:picMkLst>
        </pc:picChg>
        <pc:picChg chg="add del mod modCrop">
          <ac:chgData name="Robby Khoutsaysana" userId="6b60cf88-c04b-49f5-8079-987af16a69ca" providerId="ADAL" clId="{10EB7941-C4AD-4079-958E-BEF9A3A7DCB7}" dt="2023-05-09T03:38:11.425" v="5527" actId="478"/>
          <ac:picMkLst>
            <pc:docMk/>
            <pc:sldMk cId="4288003922" sldId="277"/>
            <ac:picMk id="10" creationId="{D06CDFA6-3E17-BDB6-B552-0A1CC90F39A1}"/>
          </ac:picMkLst>
        </pc:picChg>
        <pc:picChg chg="del">
          <ac:chgData name="Robby Khoutsaysana" userId="6b60cf88-c04b-49f5-8079-987af16a69ca" providerId="ADAL" clId="{10EB7941-C4AD-4079-958E-BEF9A3A7DCB7}" dt="2023-05-09T02:55:44.028" v="5303" actId="478"/>
          <ac:picMkLst>
            <pc:docMk/>
            <pc:sldMk cId="4288003922" sldId="277"/>
            <ac:picMk id="12" creationId="{94E97D4D-ADCB-717B-7771-4BEDA2CFAC49}"/>
          </ac:picMkLst>
        </pc:picChg>
        <pc:picChg chg="mod">
          <ac:chgData name="Robby Khoutsaysana" userId="6b60cf88-c04b-49f5-8079-987af16a69ca" providerId="ADAL" clId="{10EB7941-C4AD-4079-958E-BEF9A3A7DCB7}" dt="2023-05-09T03:47:17.631" v="5903" actId="1076"/>
          <ac:picMkLst>
            <pc:docMk/>
            <pc:sldMk cId="4288003922" sldId="277"/>
            <ac:picMk id="13" creationId="{E0937F7F-F18F-42CC-D114-4FD6D64FE847}"/>
          </ac:picMkLst>
        </pc:picChg>
        <pc:picChg chg="add mod modCrop">
          <ac:chgData name="Robby Khoutsaysana" userId="6b60cf88-c04b-49f5-8079-987af16a69ca" providerId="ADAL" clId="{10EB7941-C4AD-4079-958E-BEF9A3A7DCB7}" dt="2023-05-09T03:40:07.723" v="5551" actId="1582"/>
          <ac:picMkLst>
            <pc:docMk/>
            <pc:sldMk cId="4288003922" sldId="277"/>
            <ac:picMk id="14" creationId="{F0A2337B-0BF6-0851-B774-267CC59C7741}"/>
          </ac:picMkLst>
        </pc:picChg>
        <pc:picChg chg="add mod ord">
          <ac:chgData name="Robby Khoutsaysana" userId="6b60cf88-c04b-49f5-8079-987af16a69ca" providerId="ADAL" clId="{10EB7941-C4AD-4079-958E-BEF9A3A7DCB7}" dt="2023-05-09T03:47:13.589" v="5902" actId="167"/>
          <ac:picMkLst>
            <pc:docMk/>
            <pc:sldMk cId="4288003922" sldId="277"/>
            <ac:picMk id="16" creationId="{04724A03-CDDE-EF68-EBB7-43A9D220B92E}"/>
          </ac:picMkLst>
        </pc:picChg>
      </pc:sldChg>
      <pc:sldChg chg="new del">
        <pc:chgData name="Robby Khoutsaysana" userId="6b60cf88-c04b-49f5-8079-987af16a69ca" providerId="ADAL" clId="{10EB7941-C4AD-4079-958E-BEF9A3A7DCB7}" dt="2023-05-09T04:03:45.735" v="6327" actId="47"/>
        <pc:sldMkLst>
          <pc:docMk/>
          <pc:sldMk cId="332779915" sldId="278"/>
        </pc:sldMkLst>
      </pc:sldChg>
      <pc:sldChg chg="add del">
        <pc:chgData name="Robby Khoutsaysana" userId="6b60cf88-c04b-49f5-8079-987af16a69ca" providerId="ADAL" clId="{10EB7941-C4AD-4079-958E-BEF9A3A7DCB7}" dt="2023-05-09T01:44:55.386" v="4235" actId="47"/>
        <pc:sldMkLst>
          <pc:docMk/>
          <pc:sldMk cId="1047104167" sldId="278"/>
        </pc:sldMkLst>
      </pc:sldChg>
      <pc:sldChg chg="addSp delSp modSp add mod">
        <pc:chgData name="Robby Khoutsaysana" userId="6b60cf88-c04b-49f5-8079-987af16a69ca" providerId="ADAL" clId="{10EB7941-C4AD-4079-958E-BEF9A3A7DCB7}" dt="2023-05-09T23:32:30.648" v="6690" actId="20577"/>
        <pc:sldMkLst>
          <pc:docMk/>
          <pc:sldMk cId="2030753046" sldId="279"/>
        </pc:sldMkLst>
        <pc:spChg chg="mod">
          <ac:chgData name="Robby Khoutsaysana" userId="6b60cf88-c04b-49f5-8079-987af16a69ca" providerId="ADAL" clId="{10EB7941-C4AD-4079-958E-BEF9A3A7DCB7}" dt="2023-05-09T14:41:51.677" v="6653" actId="113"/>
          <ac:spMkLst>
            <pc:docMk/>
            <pc:sldMk cId="2030753046" sldId="279"/>
            <ac:spMk id="2" creationId="{30C58A92-BDA1-70F8-797D-5E334ED316CA}"/>
          </ac:spMkLst>
        </pc:spChg>
        <pc:spChg chg="del mod">
          <ac:chgData name="Robby Khoutsaysana" userId="6b60cf88-c04b-49f5-8079-987af16a69ca" providerId="ADAL" clId="{10EB7941-C4AD-4079-958E-BEF9A3A7DCB7}" dt="2023-05-09T14:41:48.534" v="6652" actId="478"/>
          <ac:spMkLst>
            <pc:docMk/>
            <pc:sldMk cId="2030753046" sldId="279"/>
            <ac:spMk id="3" creationId="{4A22E235-FFFC-8990-3E3D-05A1C153C30A}"/>
          </ac:spMkLst>
        </pc:spChg>
        <pc:graphicFrameChg chg="mod modGraphic">
          <ac:chgData name="Robby Khoutsaysana" userId="6b60cf88-c04b-49f5-8079-987af16a69ca" providerId="ADAL" clId="{10EB7941-C4AD-4079-958E-BEF9A3A7DCB7}" dt="2023-05-09T23:32:30.648" v="6690" actId="20577"/>
          <ac:graphicFrameMkLst>
            <pc:docMk/>
            <pc:sldMk cId="2030753046" sldId="279"/>
            <ac:graphicFrameMk id="32" creationId="{9C80EE16-1926-3E15-E68D-75B3381AACB7}"/>
          </ac:graphicFrameMkLst>
        </pc:graphicFrameChg>
        <pc:picChg chg="add mod">
          <ac:chgData name="Robby Khoutsaysana" userId="6b60cf88-c04b-49f5-8079-987af16a69ca" providerId="ADAL" clId="{10EB7941-C4AD-4079-958E-BEF9A3A7DCB7}" dt="2023-05-09T03:58:06.561" v="6007" actId="1076"/>
          <ac:picMkLst>
            <pc:docMk/>
            <pc:sldMk cId="2030753046" sldId="279"/>
            <ac:picMk id="4" creationId="{5AF651D0-E24B-0849-9C0A-625B2CF42976}"/>
          </ac:picMkLst>
        </pc:picChg>
        <pc:picChg chg="add del">
          <ac:chgData name="Robby Khoutsaysana" userId="6b60cf88-c04b-49f5-8079-987af16a69ca" providerId="ADAL" clId="{10EB7941-C4AD-4079-958E-BEF9A3A7DCB7}" dt="2023-05-09T03:53:39.380" v="5952" actId="478"/>
          <ac:picMkLst>
            <pc:docMk/>
            <pc:sldMk cId="2030753046" sldId="279"/>
            <ac:picMk id="12" creationId="{94E97D4D-ADCB-717B-7771-4BEDA2CFAC49}"/>
          </ac:picMkLst>
        </pc:picChg>
        <pc:picChg chg="mod">
          <ac:chgData name="Robby Khoutsaysana" userId="6b60cf88-c04b-49f5-8079-987af16a69ca" providerId="ADAL" clId="{10EB7941-C4AD-4079-958E-BEF9A3A7DCB7}" dt="2023-05-09T03:55:21.973" v="5965" actId="1076"/>
          <ac:picMkLst>
            <pc:docMk/>
            <pc:sldMk cId="2030753046" sldId="279"/>
            <ac:picMk id="13" creationId="{E0937F7F-F18F-42CC-D114-4FD6D64FE847}"/>
          </ac:picMkLst>
        </pc:picChg>
        <pc:picChg chg="mod">
          <ac:chgData name="Robby Khoutsaysana" userId="6b60cf88-c04b-49f5-8079-987af16a69ca" providerId="ADAL" clId="{10EB7941-C4AD-4079-958E-BEF9A3A7DCB7}" dt="2023-05-09T03:55:21.973" v="5965" actId="1076"/>
          <ac:picMkLst>
            <pc:docMk/>
            <pc:sldMk cId="2030753046" sldId="279"/>
            <ac:picMk id="14" creationId="{3F1CCBBF-A1D0-BCF5-B077-132729D36970}"/>
          </ac:picMkLst>
        </pc:picChg>
      </pc:sldChg>
      <pc:sldChg chg="addSp delSp modSp add mod">
        <pc:chgData name="Robby Khoutsaysana" userId="6b60cf88-c04b-49f5-8079-987af16a69ca" providerId="ADAL" clId="{10EB7941-C4AD-4079-958E-BEF9A3A7DCB7}" dt="2023-05-09T23:32:35.005" v="6694" actId="20577"/>
        <pc:sldMkLst>
          <pc:docMk/>
          <pc:sldMk cId="3878556082" sldId="280"/>
        </pc:sldMkLst>
        <pc:spChg chg="mod">
          <ac:chgData name="Robby Khoutsaysana" userId="6b60cf88-c04b-49f5-8079-987af16a69ca" providerId="ADAL" clId="{10EB7941-C4AD-4079-958E-BEF9A3A7DCB7}" dt="2023-05-09T14:42:08.322" v="6658" actId="113"/>
          <ac:spMkLst>
            <pc:docMk/>
            <pc:sldMk cId="3878556082" sldId="280"/>
            <ac:spMk id="2" creationId="{30C58A92-BDA1-70F8-797D-5E334ED316CA}"/>
          </ac:spMkLst>
        </pc:spChg>
        <pc:spChg chg="del mod">
          <ac:chgData name="Robby Khoutsaysana" userId="6b60cf88-c04b-49f5-8079-987af16a69ca" providerId="ADAL" clId="{10EB7941-C4AD-4079-958E-BEF9A3A7DCB7}" dt="2023-05-09T14:42:10.564" v="6659" actId="478"/>
          <ac:spMkLst>
            <pc:docMk/>
            <pc:sldMk cId="3878556082" sldId="280"/>
            <ac:spMk id="3" creationId="{4A22E235-FFFC-8990-3E3D-05A1C153C30A}"/>
          </ac:spMkLst>
        </pc:spChg>
        <pc:graphicFrameChg chg="mod modGraphic">
          <ac:chgData name="Robby Khoutsaysana" userId="6b60cf88-c04b-49f5-8079-987af16a69ca" providerId="ADAL" clId="{10EB7941-C4AD-4079-958E-BEF9A3A7DCB7}" dt="2023-05-09T23:32:35.005" v="6694" actId="20577"/>
          <ac:graphicFrameMkLst>
            <pc:docMk/>
            <pc:sldMk cId="3878556082" sldId="280"/>
            <ac:graphicFrameMk id="32" creationId="{9C80EE16-1926-3E15-E68D-75B3381AACB7}"/>
          </ac:graphicFrameMkLst>
        </pc:graphicFrameChg>
        <pc:picChg chg="del">
          <ac:chgData name="Robby Khoutsaysana" userId="6b60cf88-c04b-49f5-8079-987af16a69ca" providerId="ADAL" clId="{10EB7941-C4AD-4079-958E-BEF9A3A7DCB7}" dt="2023-05-09T04:28:28.805" v="6521" actId="478"/>
          <ac:picMkLst>
            <pc:docMk/>
            <pc:sldMk cId="3878556082" sldId="280"/>
            <ac:picMk id="4" creationId="{5AF651D0-E24B-0849-9C0A-625B2CF42976}"/>
          </ac:picMkLst>
        </pc:picChg>
        <pc:picChg chg="add mod">
          <ac:chgData name="Robby Khoutsaysana" userId="6b60cf88-c04b-49f5-8079-987af16a69ca" providerId="ADAL" clId="{10EB7941-C4AD-4079-958E-BEF9A3A7DCB7}" dt="2023-05-09T04:40:20.157" v="6613" actId="1076"/>
          <ac:picMkLst>
            <pc:docMk/>
            <pc:sldMk cId="3878556082" sldId="280"/>
            <ac:picMk id="6" creationId="{D3BD64E9-5878-858E-998A-5B77EDFFBBD8}"/>
          </ac:picMkLst>
        </pc:picChg>
        <pc:picChg chg="mod">
          <ac:chgData name="Robby Khoutsaysana" userId="6b60cf88-c04b-49f5-8079-987af16a69ca" providerId="ADAL" clId="{10EB7941-C4AD-4079-958E-BEF9A3A7DCB7}" dt="2023-05-09T04:40:08.239" v="6610" actId="1076"/>
          <ac:picMkLst>
            <pc:docMk/>
            <pc:sldMk cId="3878556082" sldId="280"/>
            <ac:picMk id="13" creationId="{E0937F7F-F18F-42CC-D114-4FD6D64FE847}"/>
          </ac:picMkLst>
        </pc:picChg>
        <pc:picChg chg="mod">
          <ac:chgData name="Robby Khoutsaysana" userId="6b60cf88-c04b-49f5-8079-987af16a69ca" providerId="ADAL" clId="{10EB7941-C4AD-4079-958E-BEF9A3A7DCB7}" dt="2023-05-09T04:40:21.601" v="6614" actId="1076"/>
          <ac:picMkLst>
            <pc:docMk/>
            <pc:sldMk cId="3878556082" sldId="280"/>
            <ac:picMk id="14" creationId="{3F1CCBBF-A1D0-BCF5-B077-132729D36970}"/>
          </ac:picMkLst>
        </pc:picChg>
      </pc:sldChg>
      <pc:sldChg chg="delSp modSp mod">
        <pc:chgData name="Robby Khoutsaysana" userId="6b60cf88-c04b-49f5-8079-987af16a69ca" providerId="ADAL" clId="{10EB7941-C4AD-4079-958E-BEF9A3A7DCB7}" dt="2023-05-09T14:43:48.356" v="6667" actId="1076"/>
        <pc:sldMkLst>
          <pc:docMk/>
          <pc:sldMk cId="3482707823" sldId="281"/>
        </pc:sldMkLst>
        <pc:spChg chg="mod">
          <ac:chgData name="Robby Khoutsaysana" userId="6b60cf88-c04b-49f5-8079-987af16a69ca" providerId="ADAL" clId="{10EB7941-C4AD-4079-958E-BEF9A3A7DCB7}" dt="2023-05-09T14:41:05.169" v="6645" actId="20577"/>
          <ac:spMkLst>
            <pc:docMk/>
            <pc:sldMk cId="3482707823" sldId="281"/>
            <ac:spMk id="2" creationId="{30C58A92-BDA1-70F8-797D-5E334ED316CA}"/>
          </ac:spMkLst>
        </pc:spChg>
        <pc:spChg chg="del mod">
          <ac:chgData name="Robby Khoutsaysana" userId="6b60cf88-c04b-49f5-8079-987af16a69ca" providerId="ADAL" clId="{10EB7941-C4AD-4079-958E-BEF9A3A7DCB7}" dt="2023-05-09T14:41:05.626" v="6647"/>
          <ac:spMkLst>
            <pc:docMk/>
            <pc:sldMk cId="3482707823" sldId="281"/>
            <ac:spMk id="6" creationId="{E7BC958D-02FD-B53A-F83A-8B9119C64CFD}"/>
          </ac:spMkLst>
        </pc:spChg>
        <pc:graphicFrameChg chg="mod">
          <ac:chgData name="Robby Khoutsaysana" userId="6b60cf88-c04b-49f5-8079-987af16a69ca" providerId="ADAL" clId="{10EB7941-C4AD-4079-958E-BEF9A3A7DCB7}" dt="2023-05-09T14:43:48.356" v="6667" actId="1076"/>
          <ac:graphicFrameMkLst>
            <pc:docMk/>
            <pc:sldMk cId="3482707823" sldId="281"/>
            <ac:graphicFrameMk id="32" creationId="{9C80EE16-1926-3E15-E68D-75B3381AACB7}"/>
          </ac:graphicFrameMkLst>
        </pc:graphicFrameChg>
        <pc:picChg chg="mod">
          <ac:chgData name="Robby Khoutsaysana" userId="6b60cf88-c04b-49f5-8079-987af16a69ca" providerId="ADAL" clId="{10EB7941-C4AD-4079-958E-BEF9A3A7DCB7}" dt="2023-05-09T14:43:48.356" v="6667" actId="1076"/>
          <ac:picMkLst>
            <pc:docMk/>
            <pc:sldMk cId="3482707823" sldId="281"/>
            <ac:picMk id="13" creationId="{E0937F7F-F18F-42CC-D114-4FD6D64FE847}"/>
          </ac:picMkLst>
        </pc:picChg>
        <pc:picChg chg="mod">
          <ac:chgData name="Robby Khoutsaysana" userId="6b60cf88-c04b-49f5-8079-987af16a69ca" providerId="ADAL" clId="{10EB7941-C4AD-4079-958E-BEF9A3A7DCB7}" dt="2023-05-09T14:43:48.356" v="6667" actId="1076"/>
          <ac:picMkLst>
            <pc:docMk/>
            <pc:sldMk cId="3482707823" sldId="281"/>
            <ac:picMk id="14" creationId="{3F1CCBBF-A1D0-BCF5-B077-132729D36970}"/>
          </ac:picMkLst>
        </pc:picChg>
      </pc:sldChg>
    </pc:docChg>
  </pc:docChgLst>
  <pc:docChgLst>
    <pc:chgData name="Steve McGuire" userId="S::steve.mcguire@cantire.com::88158407-2408-4624-8032-04fa09ccd02f" providerId="AD" clId="Web-{5C120AEE-5902-7140-5F4B-9D6CF72C358D}"/>
    <pc:docChg chg="modSld">
      <pc:chgData name="Steve McGuire" userId="S::steve.mcguire@cantire.com::88158407-2408-4624-8032-04fa09ccd02f" providerId="AD" clId="Web-{5C120AEE-5902-7140-5F4B-9D6CF72C358D}" dt="2023-04-19T20:20:59.990" v="1" actId="20577"/>
      <pc:docMkLst>
        <pc:docMk/>
      </pc:docMkLst>
      <pc:sldChg chg="modSp">
        <pc:chgData name="Steve McGuire" userId="S::steve.mcguire@cantire.com::88158407-2408-4624-8032-04fa09ccd02f" providerId="AD" clId="Web-{5C120AEE-5902-7140-5F4B-9D6CF72C358D}" dt="2023-04-19T20:20:59.990" v="1" actId="20577"/>
        <pc:sldMkLst>
          <pc:docMk/>
          <pc:sldMk cId="1988106670" sldId="266"/>
        </pc:sldMkLst>
        <pc:spChg chg="mod">
          <ac:chgData name="Steve McGuire" userId="S::steve.mcguire@cantire.com::88158407-2408-4624-8032-04fa09ccd02f" providerId="AD" clId="Web-{5C120AEE-5902-7140-5F4B-9D6CF72C358D}" dt="2023-04-19T20:20:59.990" v="1" actId="20577"/>
          <ac:spMkLst>
            <pc:docMk/>
            <pc:sldMk cId="1988106670" sldId="266"/>
            <ac:spMk id="7" creationId="{F21FCD34-A0E9-50C9-FD74-1C9775EBDB1E}"/>
          </ac:spMkLst>
        </pc:spChg>
      </pc:sldChg>
    </pc:docChg>
  </pc:docChgLst>
  <pc:docChgLst>
    <pc:chgData name="Robby Khoutsaysana" userId="S::robby.khoutsaysana@cantire.com::6b60cf88-c04b-49f5-8079-987af16a69ca" providerId="AD" clId="Web-{08A7323C-D153-15D9-B36E-002D83779BFC}"/>
    <pc:docChg chg="modSld">
      <pc:chgData name="Robby Khoutsaysana" userId="S::robby.khoutsaysana@cantire.com::6b60cf88-c04b-49f5-8079-987af16a69ca" providerId="AD" clId="Web-{08A7323C-D153-15D9-B36E-002D83779BFC}" dt="2023-05-09T13:12:31.916" v="57" actId="1076"/>
      <pc:docMkLst>
        <pc:docMk/>
      </pc:docMkLst>
      <pc:sldChg chg="modSp">
        <pc:chgData name="Robby Khoutsaysana" userId="S::robby.khoutsaysana@cantire.com::6b60cf88-c04b-49f5-8079-987af16a69ca" providerId="AD" clId="Web-{08A7323C-D153-15D9-B36E-002D83779BFC}" dt="2023-05-09T13:11:02.478" v="44" actId="20577"/>
        <pc:sldMkLst>
          <pc:docMk/>
          <pc:sldMk cId="1988106670" sldId="266"/>
        </pc:sldMkLst>
        <pc:spChg chg="mod">
          <ac:chgData name="Robby Khoutsaysana" userId="S::robby.khoutsaysana@cantire.com::6b60cf88-c04b-49f5-8079-987af16a69ca" providerId="AD" clId="Web-{08A7323C-D153-15D9-B36E-002D83779BFC}" dt="2023-05-09T13:11:02.478" v="44" actId="20577"/>
          <ac:spMkLst>
            <pc:docMk/>
            <pc:sldMk cId="1988106670" sldId="266"/>
            <ac:spMk id="7" creationId="{F21FCD34-A0E9-50C9-FD74-1C9775EBDB1E}"/>
          </ac:spMkLst>
        </pc:spChg>
      </pc:sldChg>
      <pc:sldChg chg="modSp">
        <pc:chgData name="Robby Khoutsaysana" userId="S::robby.khoutsaysana@cantire.com::6b60cf88-c04b-49f5-8079-987af16a69ca" providerId="AD" clId="Web-{08A7323C-D153-15D9-B36E-002D83779BFC}" dt="2023-05-09T13:10:24.447" v="41" actId="20577"/>
        <pc:sldMkLst>
          <pc:docMk/>
          <pc:sldMk cId="2103132123" sldId="274"/>
        </pc:sldMkLst>
        <pc:spChg chg="mod">
          <ac:chgData name="Robby Khoutsaysana" userId="S::robby.khoutsaysana@cantire.com::6b60cf88-c04b-49f5-8079-987af16a69ca" providerId="AD" clId="Web-{08A7323C-D153-15D9-B36E-002D83779BFC}" dt="2023-05-09T13:10:24.447" v="41" actId="20577"/>
          <ac:spMkLst>
            <pc:docMk/>
            <pc:sldMk cId="2103132123" sldId="274"/>
            <ac:spMk id="2" creationId="{30C58A92-BDA1-70F8-797D-5E334ED316CA}"/>
          </ac:spMkLst>
        </pc:spChg>
      </pc:sldChg>
      <pc:sldChg chg="modSp">
        <pc:chgData name="Robby Khoutsaysana" userId="S::robby.khoutsaysana@cantire.com::6b60cf88-c04b-49f5-8079-987af16a69ca" providerId="AD" clId="Web-{08A7323C-D153-15D9-B36E-002D83779BFC}" dt="2023-05-09T13:12:31.916" v="57" actId="1076"/>
        <pc:sldMkLst>
          <pc:docMk/>
          <pc:sldMk cId="2515387820" sldId="275"/>
        </pc:sldMkLst>
        <pc:picChg chg="mod">
          <ac:chgData name="Robby Khoutsaysana" userId="S::robby.khoutsaysana@cantire.com::6b60cf88-c04b-49f5-8079-987af16a69ca" providerId="AD" clId="Web-{08A7323C-D153-15D9-B36E-002D83779BFC}" dt="2023-05-09T13:12:31.916" v="57" actId="1076"/>
          <ac:picMkLst>
            <pc:docMk/>
            <pc:sldMk cId="2515387820" sldId="275"/>
            <ac:picMk id="4" creationId="{4C52666A-3BBE-FF55-022D-B1866F68D1FD}"/>
          </ac:picMkLst>
        </pc:picChg>
      </pc:sldChg>
      <pc:sldChg chg="modSp">
        <pc:chgData name="Robby Khoutsaysana" userId="S::robby.khoutsaysana@cantire.com::6b60cf88-c04b-49f5-8079-987af16a69ca" providerId="AD" clId="Web-{08A7323C-D153-15D9-B36E-002D83779BFC}" dt="2023-05-09T13:11:58.275" v="56" actId="1076"/>
        <pc:sldMkLst>
          <pc:docMk/>
          <pc:sldMk cId="469813469" sldId="276"/>
        </pc:sldMkLst>
        <pc:spChg chg="mod">
          <ac:chgData name="Robby Khoutsaysana" userId="S::robby.khoutsaysana@cantire.com::6b60cf88-c04b-49f5-8079-987af16a69ca" providerId="AD" clId="Web-{08A7323C-D153-15D9-B36E-002D83779BFC}" dt="2023-05-09T13:08:42.932" v="35" actId="20577"/>
          <ac:spMkLst>
            <pc:docMk/>
            <pc:sldMk cId="469813469" sldId="276"/>
            <ac:spMk id="6" creationId="{BEAB0774-AF88-23F1-EC9E-AF30329F4D3B}"/>
          </ac:spMkLst>
        </pc:spChg>
        <pc:graphicFrameChg chg="mod modGraphic">
          <ac:chgData name="Robby Khoutsaysana" userId="S::robby.khoutsaysana@cantire.com::6b60cf88-c04b-49f5-8079-987af16a69ca" providerId="AD" clId="Web-{08A7323C-D153-15D9-B36E-002D83779BFC}" dt="2023-05-09T13:11:55.666" v="54" actId="1076"/>
          <ac:graphicFrameMkLst>
            <pc:docMk/>
            <pc:sldMk cId="469813469" sldId="276"/>
            <ac:graphicFrameMk id="17" creationId="{37BA316A-39B1-4A0A-BFB2-92711E560426}"/>
          </ac:graphicFrameMkLst>
        </pc:graphicFrameChg>
        <pc:picChg chg="mod">
          <ac:chgData name="Robby Khoutsaysana" userId="S::robby.khoutsaysana@cantire.com::6b60cf88-c04b-49f5-8079-987af16a69ca" providerId="AD" clId="Web-{08A7323C-D153-15D9-B36E-002D83779BFC}" dt="2023-05-09T13:11:58.275" v="56" actId="1076"/>
          <ac:picMkLst>
            <pc:docMk/>
            <pc:sldMk cId="469813469" sldId="276"/>
            <ac:picMk id="3" creationId="{18434251-4171-14EC-9C7F-7690E41ED73E}"/>
          </ac:picMkLst>
        </pc:picChg>
        <pc:picChg chg="mod">
          <ac:chgData name="Robby Khoutsaysana" userId="S::robby.khoutsaysana@cantire.com::6b60cf88-c04b-49f5-8079-987af16a69ca" providerId="AD" clId="Web-{08A7323C-D153-15D9-B36E-002D83779BFC}" dt="2023-05-09T13:11:58.275" v="55" actId="1076"/>
          <ac:picMkLst>
            <pc:docMk/>
            <pc:sldMk cId="469813469" sldId="276"/>
            <ac:picMk id="10" creationId="{BAA8C254-3C96-0702-A3BB-887D4BA1F779}"/>
          </ac:picMkLst>
        </pc:picChg>
      </pc:sldChg>
      <pc:sldChg chg="modSp">
        <pc:chgData name="Robby Khoutsaysana" userId="S::robby.khoutsaysana@cantire.com::6b60cf88-c04b-49f5-8079-987af16a69ca" providerId="AD" clId="Web-{08A7323C-D153-15D9-B36E-002D83779BFC}" dt="2023-05-09T13:09:24.338" v="38" actId="20577"/>
        <pc:sldMkLst>
          <pc:docMk/>
          <pc:sldMk cId="3878556082" sldId="280"/>
        </pc:sldMkLst>
        <pc:spChg chg="mod">
          <ac:chgData name="Robby Khoutsaysana" userId="S::robby.khoutsaysana@cantire.com::6b60cf88-c04b-49f5-8079-987af16a69ca" providerId="AD" clId="Web-{08A7323C-D153-15D9-B36E-002D83779BFC}" dt="2023-05-09T13:09:24.338" v="38" actId="20577"/>
          <ac:spMkLst>
            <pc:docMk/>
            <pc:sldMk cId="3878556082" sldId="280"/>
            <ac:spMk id="2" creationId="{30C58A92-BDA1-70F8-797D-5E334ED316CA}"/>
          </ac:spMkLst>
        </pc:spChg>
      </pc:sldChg>
    </pc:docChg>
  </pc:docChgLst>
  <pc:docChgLst>
    <pc:chgData name="Robby Khoutsaysana" userId="6b60cf88-c04b-49f5-8079-987af16a69ca" providerId="ADAL" clId="{95EEDED4-209C-4A0B-8678-65320060B0CA}"/>
    <pc:docChg chg="undo redo custSel addSld delSld modSld sldOrd">
      <pc:chgData name="Robby Khoutsaysana" userId="6b60cf88-c04b-49f5-8079-987af16a69ca" providerId="ADAL" clId="{95EEDED4-209C-4A0B-8678-65320060B0CA}" dt="2023-04-19T03:26:11.111" v="836" actId="20577"/>
      <pc:docMkLst>
        <pc:docMk/>
      </pc:docMkLst>
      <pc:sldChg chg="modSp mod">
        <pc:chgData name="Robby Khoutsaysana" userId="6b60cf88-c04b-49f5-8079-987af16a69ca" providerId="ADAL" clId="{95EEDED4-209C-4A0B-8678-65320060B0CA}" dt="2023-04-19T01:40:38.934" v="452" actId="20577"/>
        <pc:sldMkLst>
          <pc:docMk/>
          <pc:sldMk cId="3231309526" sldId="257"/>
        </pc:sldMkLst>
        <pc:spChg chg="mod">
          <ac:chgData name="Robby Khoutsaysana" userId="6b60cf88-c04b-49f5-8079-987af16a69ca" providerId="ADAL" clId="{95EEDED4-209C-4A0B-8678-65320060B0CA}" dt="2023-04-19T01:40:38.934" v="452" actId="20577"/>
          <ac:spMkLst>
            <pc:docMk/>
            <pc:sldMk cId="3231309526" sldId="257"/>
            <ac:spMk id="4" creationId="{EAB6C0E8-2F27-D78E-E7B9-A70C492497D6}"/>
          </ac:spMkLst>
        </pc:spChg>
      </pc:sldChg>
      <pc:sldChg chg="modSp del mod">
        <pc:chgData name="Robby Khoutsaysana" userId="6b60cf88-c04b-49f5-8079-987af16a69ca" providerId="ADAL" clId="{95EEDED4-209C-4A0B-8678-65320060B0CA}" dt="2023-04-19T01:46:06.134" v="497" actId="2696"/>
        <pc:sldMkLst>
          <pc:docMk/>
          <pc:sldMk cId="900777311" sldId="258"/>
        </pc:sldMkLst>
        <pc:spChg chg="mod">
          <ac:chgData name="Robby Khoutsaysana" userId="6b60cf88-c04b-49f5-8079-987af16a69ca" providerId="ADAL" clId="{95EEDED4-209C-4A0B-8678-65320060B0CA}" dt="2023-04-19T01:41:44.943" v="454" actId="6549"/>
          <ac:spMkLst>
            <pc:docMk/>
            <pc:sldMk cId="900777311" sldId="258"/>
            <ac:spMk id="5" creationId="{FEA8162C-ACE6-8944-87CD-631115A56AB2}"/>
          </ac:spMkLst>
        </pc:spChg>
      </pc:sldChg>
      <pc:sldChg chg="addSp delSp modSp mod ord">
        <pc:chgData name="Robby Khoutsaysana" userId="6b60cf88-c04b-49f5-8079-987af16a69ca" providerId="ADAL" clId="{95EEDED4-209C-4A0B-8678-65320060B0CA}" dt="2023-04-19T03:13:17.256" v="743" actId="20577"/>
        <pc:sldMkLst>
          <pc:docMk/>
          <pc:sldMk cId="3062244733" sldId="259"/>
        </pc:sldMkLst>
        <pc:graphicFrameChg chg="add mod modGraphic">
          <ac:chgData name="Robby Khoutsaysana" userId="6b60cf88-c04b-49f5-8079-987af16a69ca" providerId="ADAL" clId="{95EEDED4-209C-4A0B-8678-65320060B0CA}" dt="2023-04-19T03:13:17.256" v="743" actId="20577"/>
          <ac:graphicFrameMkLst>
            <pc:docMk/>
            <pc:sldMk cId="3062244733" sldId="259"/>
            <ac:graphicFrameMk id="8" creationId="{2FA86FE6-B660-EBBB-4358-D55B99239D4F}"/>
          </ac:graphicFrameMkLst>
        </pc:graphicFrameChg>
        <pc:graphicFrameChg chg="add mod modGraphic">
          <ac:chgData name="Robby Khoutsaysana" userId="6b60cf88-c04b-49f5-8079-987af16a69ca" providerId="ADAL" clId="{95EEDED4-209C-4A0B-8678-65320060B0CA}" dt="2023-04-18T21:41:20.808" v="212" actId="20577"/>
          <ac:graphicFrameMkLst>
            <pc:docMk/>
            <pc:sldMk cId="3062244733" sldId="259"/>
            <ac:graphicFrameMk id="10" creationId="{3215B989-8393-AA97-DC70-3F1203C2E19A}"/>
          </ac:graphicFrameMkLst>
        </pc:graphicFrameChg>
        <pc:picChg chg="add del mod">
          <ac:chgData name="Robby Khoutsaysana" userId="6b60cf88-c04b-49f5-8079-987af16a69ca" providerId="ADAL" clId="{95EEDED4-209C-4A0B-8678-65320060B0CA}" dt="2023-04-18T21:41:59.716" v="213" actId="478"/>
          <ac:picMkLst>
            <pc:docMk/>
            <pc:sldMk cId="3062244733" sldId="259"/>
            <ac:picMk id="5" creationId="{4AFB81F5-718F-128E-0ED6-BC36FF9D6E6F}"/>
          </ac:picMkLst>
        </pc:picChg>
        <pc:picChg chg="add del mod">
          <ac:chgData name="Robby Khoutsaysana" userId="6b60cf88-c04b-49f5-8079-987af16a69ca" providerId="ADAL" clId="{95EEDED4-209C-4A0B-8678-65320060B0CA}" dt="2023-04-18T21:42:45.534" v="221" actId="478"/>
          <ac:picMkLst>
            <pc:docMk/>
            <pc:sldMk cId="3062244733" sldId="259"/>
            <ac:picMk id="6" creationId="{6DDCCEA5-7C41-8BFB-EFB8-C7C61248AAFF}"/>
          </ac:picMkLst>
        </pc:picChg>
        <pc:picChg chg="add del mod">
          <ac:chgData name="Robby Khoutsaysana" userId="6b60cf88-c04b-49f5-8079-987af16a69ca" providerId="ADAL" clId="{95EEDED4-209C-4A0B-8678-65320060B0CA}" dt="2023-04-18T21:42:45.534" v="221" actId="478"/>
          <ac:picMkLst>
            <pc:docMk/>
            <pc:sldMk cId="3062244733" sldId="259"/>
            <ac:picMk id="7" creationId="{A7D120A0-6676-F433-E2E6-E01687E354C5}"/>
          </ac:picMkLst>
        </pc:picChg>
        <pc:picChg chg="add mod">
          <ac:chgData name="Robby Khoutsaysana" userId="6b60cf88-c04b-49f5-8079-987af16a69ca" providerId="ADAL" clId="{95EEDED4-209C-4A0B-8678-65320060B0CA}" dt="2023-04-19T01:56:51.967" v="517" actId="14100"/>
          <ac:picMkLst>
            <pc:docMk/>
            <pc:sldMk cId="3062244733" sldId="259"/>
            <ac:picMk id="12" creationId="{54811DE1-F611-76F7-A3B6-8F9855D7AC3D}"/>
          </ac:picMkLst>
        </pc:picChg>
        <pc:picChg chg="add mod">
          <ac:chgData name="Robby Khoutsaysana" userId="6b60cf88-c04b-49f5-8079-987af16a69ca" providerId="ADAL" clId="{95EEDED4-209C-4A0B-8678-65320060B0CA}" dt="2023-04-19T01:19:28.449" v="401" actId="14100"/>
          <ac:picMkLst>
            <pc:docMk/>
            <pc:sldMk cId="3062244733" sldId="259"/>
            <ac:picMk id="14" creationId="{498B048C-AFB3-1A6F-3F8A-3CB2138BE81E}"/>
          </ac:picMkLst>
        </pc:picChg>
        <pc:picChg chg="add mod">
          <ac:chgData name="Robby Khoutsaysana" userId="6b60cf88-c04b-49f5-8079-987af16a69ca" providerId="ADAL" clId="{95EEDED4-209C-4A0B-8678-65320060B0CA}" dt="2023-04-19T01:19:28.449" v="401" actId="14100"/>
          <ac:picMkLst>
            <pc:docMk/>
            <pc:sldMk cId="3062244733" sldId="259"/>
            <ac:picMk id="16" creationId="{24ACAA88-A437-5ED3-7DA8-7B70C8D960FD}"/>
          </ac:picMkLst>
        </pc:picChg>
      </pc:sldChg>
      <pc:sldChg chg="addSp delSp modSp mod ord">
        <pc:chgData name="Robby Khoutsaysana" userId="6b60cf88-c04b-49f5-8079-987af16a69ca" providerId="ADAL" clId="{95EEDED4-209C-4A0B-8678-65320060B0CA}" dt="2023-04-19T03:26:11.111" v="836" actId="20577"/>
        <pc:sldMkLst>
          <pc:docMk/>
          <pc:sldMk cId="1497332876" sldId="260"/>
        </pc:sldMkLst>
        <pc:spChg chg="add del mod">
          <ac:chgData name="Robby Khoutsaysana" userId="6b60cf88-c04b-49f5-8079-987af16a69ca" providerId="ADAL" clId="{95EEDED4-209C-4A0B-8678-65320060B0CA}" dt="2023-04-18T21:17:37.530" v="68" actId="478"/>
          <ac:spMkLst>
            <pc:docMk/>
            <pc:sldMk cId="1497332876" sldId="260"/>
            <ac:spMk id="8" creationId="{D0BD45BC-A168-F9C3-7DA2-3D3D7D067C31}"/>
          </ac:spMkLst>
        </pc:spChg>
        <pc:graphicFrameChg chg="add del mod">
          <ac:chgData name="Robby Khoutsaysana" userId="6b60cf88-c04b-49f5-8079-987af16a69ca" providerId="ADAL" clId="{95EEDED4-209C-4A0B-8678-65320060B0CA}" dt="2023-04-19T02:14:47.931" v="626" actId="478"/>
          <ac:graphicFrameMkLst>
            <pc:docMk/>
            <pc:sldMk cId="1497332876" sldId="260"/>
            <ac:graphicFrameMk id="6" creationId="{994857F3-BB9B-C3A7-5D9F-C524B268623D}"/>
          </ac:graphicFrameMkLst>
        </pc:graphicFrameChg>
        <pc:graphicFrameChg chg="add mod modGraphic">
          <ac:chgData name="Robby Khoutsaysana" userId="6b60cf88-c04b-49f5-8079-987af16a69ca" providerId="ADAL" clId="{95EEDED4-209C-4A0B-8678-65320060B0CA}" dt="2023-04-19T03:06:37.979" v="735" actId="14100"/>
          <ac:graphicFrameMkLst>
            <pc:docMk/>
            <pc:sldMk cId="1497332876" sldId="260"/>
            <ac:graphicFrameMk id="7" creationId="{F0E2102C-C1BD-EADA-D4C6-2F69B00CADCA}"/>
          </ac:graphicFrameMkLst>
        </pc:graphicFrameChg>
        <pc:graphicFrameChg chg="add mod">
          <ac:chgData name="Robby Khoutsaysana" userId="6b60cf88-c04b-49f5-8079-987af16a69ca" providerId="ADAL" clId="{95EEDED4-209C-4A0B-8678-65320060B0CA}" dt="2023-04-19T03:26:11.111" v="836" actId="20577"/>
          <ac:graphicFrameMkLst>
            <pc:docMk/>
            <pc:sldMk cId="1497332876" sldId="260"/>
            <ac:graphicFrameMk id="9" creationId="{40321AD5-5F27-B41F-2355-89AC2541B295}"/>
          </ac:graphicFrameMkLst>
        </pc:graphicFrameChg>
        <pc:picChg chg="add mod">
          <ac:chgData name="Robby Khoutsaysana" userId="6b60cf88-c04b-49f5-8079-987af16a69ca" providerId="ADAL" clId="{95EEDED4-209C-4A0B-8678-65320060B0CA}" dt="2023-04-18T20:49:55.279" v="19"/>
          <ac:picMkLst>
            <pc:docMk/>
            <pc:sldMk cId="1497332876" sldId="260"/>
            <ac:picMk id="3" creationId="{7A1EDB64-A8BF-5E3F-067C-60A03A1F95A5}"/>
          </ac:picMkLst>
        </pc:picChg>
        <pc:picChg chg="add mod">
          <ac:chgData name="Robby Khoutsaysana" userId="6b60cf88-c04b-49f5-8079-987af16a69ca" providerId="ADAL" clId="{95EEDED4-209C-4A0B-8678-65320060B0CA}" dt="2023-04-18T20:49:55.279" v="19"/>
          <ac:picMkLst>
            <pc:docMk/>
            <pc:sldMk cId="1497332876" sldId="260"/>
            <ac:picMk id="4" creationId="{DFC1A54A-AB41-72F9-EF90-23942DDC7A28}"/>
          </ac:picMkLst>
        </pc:picChg>
        <pc:picChg chg="add mod">
          <ac:chgData name="Robby Khoutsaysana" userId="6b60cf88-c04b-49f5-8079-987af16a69ca" providerId="ADAL" clId="{95EEDED4-209C-4A0B-8678-65320060B0CA}" dt="2023-04-18T20:49:55.279" v="19"/>
          <ac:picMkLst>
            <pc:docMk/>
            <pc:sldMk cId="1497332876" sldId="260"/>
            <ac:picMk id="5" creationId="{A8E45202-D1EA-563B-16EE-81A7EED5FE2C}"/>
          </ac:picMkLst>
        </pc:picChg>
      </pc:sldChg>
      <pc:sldChg chg="addSp delSp modSp mod ord">
        <pc:chgData name="Robby Khoutsaysana" userId="6b60cf88-c04b-49f5-8079-987af16a69ca" providerId="ADAL" clId="{95EEDED4-209C-4A0B-8678-65320060B0CA}" dt="2023-04-18T21:39:54.612" v="195"/>
        <pc:sldMkLst>
          <pc:docMk/>
          <pc:sldMk cId="1753167784" sldId="261"/>
        </pc:sldMkLst>
        <pc:spChg chg="add mod">
          <ac:chgData name="Robby Khoutsaysana" userId="6b60cf88-c04b-49f5-8079-987af16a69ca" providerId="ADAL" clId="{95EEDED4-209C-4A0B-8678-65320060B0CA}" dt="2023-04-18T21:39:19.584" v="178"/>
          <ac:spMkLst>
            <pc:docMk/>
            <pc:sldMk cId="1753167784" sldId="261"/>
            <ac:spMk id="8" creationId="{995EC881-4EFF-4C7B-26FA-4AB6B937F287}"/>
          </ac:spMkLst>
        </pc:spChg>
        <pc:spChg chg="add mod">
          <ac:chgData name="Robby Khoutsaysana" userId="6b60cf88-c04b-49f5-8079-987af16a69ca" providerId="ADAL" clId="{95EEDED4-209C-4A0B-8678-65320060B0CA}" dt="2023-04-18T21:39:19.584" v="178"/>
          <ac:spMkLst>
            <pc:docMk/>
            <pc:sldMk cId="1753167784" sldId="261"/>
            <ac:spMk id="9" creationId="{54402834-EF9C-B9BF-287C-991641F17A84}"/>
          </ac:spMkLst>
        </pc:spChg>
        <pc:grpChg chg="add mod">
          <ac:chgData name="Robby Khoutsaysana" userId="6b60cf88-c04b-49f5-8079-987af16a69ca" providerId="ADAL" clId="{95EEDED4-209C-4A0B-8678-65320060B0CA}" dt="2023-04-18T21:39:19.584" v="178"/>
          <ac:grpSpMkLst>
            <pc:docMk/>
            <pc:sldMk cId="1753167784" sldId="261"/>
            <ac:grpSpMk id="7" creationId="{02544250-F4DD-DF84-23AE-FC4B5FD15A16}"/>
          </ac:grpSpMkLst>
        </pc:grpChg>
        <pc:graphicFrameChg chg="add del mod">
          <ac:chgData name="Robby Khoutsaysana" userId="6b60cf88-c04b-49f5-8079-987af16a69ca" providerId="ADAL" clId="{95EEDED4-209C-4A0B-8678-65320060B0CA}" dt="2023-04-18T21:39:53.558" v="194" actId="478"/>
          <ac:graphicFrameMkLst>
            <pc:docMk/>
            <pc:sldMk cId="1753167784" sldId="261"/>
            <ac:graphicFrameMk id="3" creationId="{39DB4BBB-A069-5A2D-4BA9-074A30670436}"/>
          </ac:graphicFrameMkLst>
        </pc:graphicFrameChg>
        <pc:graphicFrameChg chg="add mod modGraphic">
          <ac:chgData name="Robby Khoutsaysana" userId="6b60cf88-c04b-49f5-8079-987af16a69ca" providerId="ADAL" clId="{95EEDED4-209C-4A0B-8678-65320060B0CA}" dt="2023-04-18T21:11:09.628" v="35" actId="207"/>
          <ac:graphicFrameMkLst>
            <pc:docMk/>
            <pc:sldMk cId="1753167784" sldId="261"/>
            <ac:graphicFrameMk id="6" creationId="{5E60EBE7-D91F-49BD-9F86-F41843BB2FAA}"/>
          </ac:graphicFrameMkLst>
        </pc:graphicFrameChg>
        <pc:graphicFrameChg chg="add del mod">
          <ac:chgData name="Robby Khoutsaysana" userId="6b60cf88-c04b-49f5-8079-987af16a69ca" providerId="ADAL" clId="{95EEDED4-209C-4A0B-8678-65320060B0CA}" dt="2023-04-18T21:39:51.442" v="193" actId="21"/>
          <ac:graphicFrameMkLst>
            <pc:docMk/>
            <pc:sldMk cId="1753167784" sldId="261"/>
            <ac:graphicFrameMk id="10" creationId="{0FA47460-2207-F6AE-08C6-F7DFBC9ACDAC}"/>
          </ac:graphicFrameMkLst>
        </pc:graphicFrameChg>
        <pc:graphicFrameChg chg="add mod">
          <ac:chgData name="Robby Khoutsaysana" userId="6b60cf88-c04b-49f5-8079-987af16a69ca" providerId="ADAL" clId="{95EEDED4-209C-4A0B-8678-65320060B0CA}" dt="2023-04-18T21:39:54.612" v="195"/>
          <ac:graphicFrameMkLst>
            <pc:docMk/>
            <pc:sldMk cId="1753167784" sldId="261"/>
            <ac:graphicFrameMk id="11" creationId="{EEB89951-6263-1367-DDDC-938C93CB0425}"/>
          </ac:graphicFrameMkLst>
        </pc:graphicFrameChg>
        <pc:picChg chg="add mod">
          <ac:chgData name="Robby Khoutsaysana" userId="6b60cf88-c04b-49f5-8079-987af16a69ca" providerId="ADAL" clId="{95EEDED4-209C-4A0B-8678-65320060B0CA}" dt="2023-04-18T21:10:25.648" v="29"/>
          <ac:picMkLst>
            <pc:docMk/>
            <pc:sldMk cId="1753167784" sldId="261"/>
            <ac:picMk id="4" creationId="{866EE83F-7792-F9C9-AE51-297C9D8752A7}"/>
          </ac:picMkLst>
        </pc:picChg>
        <pc:picChg chg="add mod">
          <ac:chgData name="Robby Khoutsaysana" userId="6b60cf88-c04b-49f5-8079-987af16a69ca" providerId="ADAL" clId="{95EEDED4-209C-4A0B-8678-65320060B0CA}" dt="2023-04-18T21:10:25.648" v="29"/>
          <ac:picMkLst>
            <pc:docMk/>
            <pc:sldMk cId="1753167784" sldId="261"/>
            <ac:picMk id="5" creationId="{CCEE0AC0-7111-57CE-FDFE-8EDD4336BFEF}"/>
          </ac:picMkLst>
        </pc:picChg>
      </pc:sldChg>
      <pc:sldChg chg="addSp delSp modSp add del mod ord">
        <pc:chgData name="Robby Khoutsaysana" userId="6b60cf88-c04b-49f5-8079-987af16a69ca" providerId="ADAL" clId="{95EEDED4-209C-4A0B-8678-65320060B0CA}" dt="2023-04-19T02:41:48.888" v="729" actId="47"/>
        <pc:sldMkLst>
          <pc:docMk/>
          <pc:sldMk cId="2666494368" sldId="262"/>
        </pc:sldMkLst>
        <pc:spChg chg="add mod">
          <ac:chgData name="Robby Khoutsaysana" userId="6b60cf88-c04b-49f5-8079-987af16a69ca" providerId="ADAL" clId="{95EEDED4-209C-4A0B-8678-65320060B0CA}" dt="2023-04-19T02:05:49.470" v="612" actId="2711"/>
          <ac:spMkLst>
            <pc:docMk/>
            <pc:sldMk cId="2666494368" sldId="262"/>
            <ac:spMk id="7" creationId="{2DAC8A44-C1F2-1EC6-88AC-21236A732F25}"/>
          </ac:spMkLst>
        </pc:spChg>
        <pc:picChg chg="add del mod">
          <ac:chgData name="Robby Khoutsaysana" userId="6b60cf88-c04b-49f5-8079-987af16a69ca" providerId="ADAL" clId="{95EEDED4-209C-4A0B-8678-65320060B0CA}" dt="2023-04-19T00:27:47.475" v="235"/>
          <ac:picMkLst>
            <pc:docMk/>
            <pc:sldMk cId="2666494368" sldId="262"/>
            <ac:picMk id="4" creationId="{5EE92C85-6C7F-9996-71C8-D1AA08DBD336}"/>
          </ac:picMkLst>
        </pc:picChg>
        <pc:picChg chg="add del mod">
          <ac:chgData name="Robby Khoutsaysana" userId="6b60cf88-c04b-49f5-8079-987af16a69ca" providerId="ADAL" clId="{95EEDED4-209C-4A0B-8678-65320060B0CA}" dt="2023-04-19T01:03:55.194" v="268" actId="478"/>
          <ac:picMkLst>
            <pc:docMk/>
            <pc:sldMk cId="2666494368" sldId="262"/>
            <ac:picMk id="6" creationId="{31833021-6556-5863-1A28-8C12CDAEEF63}"/>
          </ac:picMkLst>
        </pc:picChg>
        <pc:picChg chg="add mod ord">
          <ac:chgData name="Robby Khoutsaysana" userId="6b60cf88-c04b-49f5-8079-987af16a69ca" providerId="ADAL" clId="{95EEDED4-209C-4A0B-8678-65320060B0CA}" dt="2023-04-19T01:04:05.083" v="271" actId="167"/>
          <ac:picMkLst>
            <pc:docMk/>
            <pc:sldMk cId="2666494368" sldId="262"/>
            <ac:picMk id="9" creationId="{CF7CCB90-EA64-6B26-B14A-663EE18C6207}"/>
          </ac:picMkLst>
        </pc:picChg>
      </pc:sldChg>
      <pc:sldChg chg="addSp delSp modSp mod ord">
        <pc:chgData name="Robby Khoutsaysana" userId="6b60cf88-c04b-49f5-8079-987af16a69ca" providerId="ADAL" clId="{95EEDED4-209C-4A0B-8678-65320060B0CA}" dt="2023-04-19T03:25:12.709" v="823" actId="20577"/>
        <pc:sldMkLst>
          <pc:docMk/>
          <pc:sldMk cId="3802184523" sldId="263"/>
        </pc:sldMkLst>
        <pc:spChg chg="add mod">
          <ac:chgData name="Robby Khoutsaysana" userId="6b60cf88-c04b-49f5-8079-987af16a69ca" providerId="ADAL" clId="{95EEDED4-209C-4A0B-8678-65320060B0CA}" dt="2023-04-19T03:25:12.709" v="823" actId="20577"/>
          <ac:spMkLst>
            <pc:docMk/>
            <pc:sldMk cId="3802184523" sldId="263"/>
            <ac:spMk id="7" creationId="{539DCEBE-3F72-1976-19C3-0CCB72C8E610}"/>
          </ac:spMkLst>
        </pc:spChg>
        <pc:picChg chg="add mod">
          <ac:chgData name="Robby Khoutsaysana" userId="6b60cf88-c04b-49f5-8079-987af16a69ca" providerId="ADAL" clId="{95EEDED4-209C-4A0B-8678-65320060B0CA}" dt="2023-04-19T01:17:00.222" v="378" actId="1076"/>
          <ac:picMkLst>
            <pc:docMk/>
            <pc:sldMk cId="3802184523" sldId="263"/>
            <ac:picMk id="4" creationId="{D67FF0B2-A479-8586-BE18-C58675B9F1A8}"/>
          </ac:picMkLst>
        </pc:picChg>
        <pc:picChg chg="add del mod">
          <ac:chgData name="Robby Khoutsaysana" userId="6b60cf88-c04b-49f5-8079-987af16a69ca" providerId="ADAL" clId="{95EEDED4-209C-4A0B-8678-65320060B0CA}" dt="2023-04-19T01:09:20.314" v="323" actId="478"/>
          <ac:picMkLst>
            <pc:docMk/>
            <pc:sldMk cId="3802184523" sldId="263"/>
            <ac:picMk id="6" creationId="{A73A0D8D-CF61-5C8F-1200-2FB992EFF1AE}"/>
          </ac:picMkLst>
        </pc:picChg>
        <pc:picChg chg="add mod">
          <ac:chgData name="Robby Khoutsaysana" userId="6b60cf88-c04b-49f5-8079-987af16a69ca" providerId="ADAL" clId="{95EEDED4-209C-4A0B-8678-65320060B0CA}" dt="2023-04-19T01:18:56.352" v="399" actId="1076"/>
          <ac:picMkLst>
            <pc:docMk/>
            <pc:sldMk cId="3802184523" sldId="263"/>
            <ac:picMk id="9" creationId="{D0693F3A-5D26-B7EC-A187-C76BECECA541}"/>
          </ac:picMkLst>
        </pc:picChg>
        <pc:picChg chg="add del mod">
          <ac:chgData name="Robby Khoutsaysana" userId="6b60cf88-c04b-49f5-8079-987af16a69ca" providerId="ADAL" clId="{95EEDED4-209C-4A0B-8678-65320060B0CA}" dt="2023-04-19T01:15:20.455" v="366" actId="478"/>
          <ac:picMkLst>
            <pc:docMk/>
            <pc:sldMk cId="3802184523" sldId="263"/>
            <ac:picMk id="11" creationId="{A60D2089-2DA0-91F3-81BF-6FEF7CFED14D}"/>
          </ac:picMkLst>
        </pc:picChg>
        <pc:picChg chg="add del mod">
          <ac:chgData name="Robby Khoutsaysana" userId="6b60cf88-c04b-49f5-8079-987af16a69ca" providerId="ADAL" clId="{95EEDED4-209C-4A0B-8678-65320060B0CA}" dt="2023-04-19T01:16:39.531" v="370" actId="478"/>
          <ac:picMkLst>
            <pc:docMk/>
            <pc:sldMk cId="3802184523" sldId="263"/>
            <ac:picMk id="13" creationId="{3946AD53-15DF-097D-71AE-420D5DE612B6}"/>
          </ac:picMkLst>
        </pc:picChg>
        <pc:picChg chg="add mod">
          <ac:chgData name="Robby Khoutsaysana" userId="6b60cf88-c04b-49f5-8079-987af16a69ca" providerId="ADAL" clId="{95EEDED4-209C-4A0B-8678-65320060B0CA}" dt="2023-04-19T01:18:14.756" v="394" actId="1076"/>
          <ac:picMkLst>
            <pc:docMk/>
            <pc:sldMk cId="3802184523" sldId="263"/>
            <ac:picMk id="15" creationId="{AED4BFB4-D481-95B5-5B0B-EF6EE1756620}"/>
          </ac:picMkLst>
        </pc:picChg>
        <pc:picChg chg="add mod">
          <ac:chgData name="Robby Khoutsaysana" userId="6b60cf88-c04b-49f5-8079-987af16a69ca" providerId="ADAL" clId="{95EEDED4-209C-4A0B-8678-65320060B0CA}" dt="2023-04-19T01:18:14.756" v="394" actId="1076"/>
          <ac:picMkLst>
            <pc:docMk/>
            <pc:sldMk cId="3802184523" sldId="263"/>
            <ac:picMk id="17" creationId="{3EA08CC4-8ACC-5D75-1D41-B4BEEB593E67}"/>
          </ac:picMkLst>
        </pc:picChg>
        <pc:picChg chg="add mod">
          <ac:chgData name="Robby Khoutsaysana" userId="6b60cf88-c04b-49f5-8079-987af16a69ca" providerId="ADAL" clId="{95EEDED4-209C-4A0B-8678-65320060B0CA}" dt="2023-04-19T01:18:11.482" v="393" actId="1076"/>
          <ac:picMkLst>
            <pc:docMk/>
            <pc:sldMk cId="3802184523" sldId="263"/>
            <ac:picMk id="19" creationId="{FDF4A0CB-8745-A9D9-8275-AC77B5A90637}"/>
          </ac:picMkLst>
        </pc:picChg>
        <pc:picChg chg="add mod">
          <ac:chgData name="Robby Khoutsaysana" userId="6b60cf88-c04b-49f5-8079-987af16a69ca" providerId="ADAL" clId="{95EEDED4-209C-4A0B-8678-65320060B0CA}" dt="2023-04-19T01:18:11.482" v="393" actId="1076"/>
          <ac:picMkLst>
            <pc:docMk/>
            <pc:sldMk cId="3802184523" sldId="263"/>
            <ac:picMk id="21" creationId="{88C2C91B-6DB4-B581-4B5A-BDBA19E5E467}"/>
          </ac:picMkLst>
        </pc:picChg>
        <pc:picChg chg="add mod">
          <ac:chgData name="Robby Khoutsaysana" userId="6b60cf88-c04b-49f5-8079-987af16a69ca" providerId="ADAL" clId="{95EEDED4-209C-4A0B-8678-65320060B0CA}" dt="2023-04-19T01:18:44.076" v="397" actId="14100"/>
          <ac:picMkLst>
            <pc:docMk/>
            <pc:sldMk cId="3802184523" sldId="263"/>
            <ac:picMk id="23" creationId="{7956F092-01C6-3DE4-E0F4-A49378117175}"/>
          </ac:picMkLst>
        </pc:picChg>
        <pc:picChg chg="add mod">
          <ac:chgData name="Robby Khoutsaysana" userId="6b60cf88-c04b-49f5-8079-987af16a69ca" providerId="ADAL" clId="{95EEDED4-209C-4A0B-8678-65320060B0CA}" dt="2023-04-19T01:18:33.561" v="396" actId="1076"/>
          <ac:picMkLst>
            <pc:docMk/>
            <pc:sldMk cId="3802184523" sldId="263"/>
            <ac:picMk id="25" creationId="{0CE996A4-071D-29BC-460C-79786F887312}"/>
          </ac:picMkLst>
        </pc:picChg>
      </pc:sldChg>
      <pc:sldChg chg="delSp modSp add mod">
        <pc:chgData name="Robby Khoutsaysana" userId="6b60cf88-c04b-49f5-8079-987af16a69ca" providerId="ADAL" clId="{95EEDED4-209C-4A0B-8678-65320060B0CA}" dt="2023-04-19T03:24:39.626" v="820" actId="20577"/>
        <pc:sldMkLst>
          <pc:docMk/>
          <pc:sldMk cId="1988106670" sldId="266"/>
        </pc:sldMkLst>
        <pc:spChg chg="mod">
          <ac:chgData name="Robby Khoutsaysana" userId="6b60cf88-c04b-49f5-8079-987af16a69ca" providerId="ADAL" clId="{95EEDED4-209C-4A0B-8678-65320060B0CA}" dt="2023-04-19T03:24:39.626" v="820" actId="20577"/>
          <ac:spMkLst>
            <pc:docMk/>
            <pc:sldMk cId="1988106670" sldId="266"/>
            <ac:spMk id="7" creationId="{F21FCD34-A0E9-50C9-FD74-1C9775EBDB1E}"/>
          </ac:spMkLst>
        </pc:spChg>
        <pc:spChg chg="del mod">
          <ac:chgData name="Robby Khoutsaysana" userId="6b60cf88-c04b-49f5-8079-987af16a69ca" providerId="ADAL" clId="{95EEDED4-209C-4A0B-8678-65320060B0CA}" dt="2023-04-19T03:24:27.292" v="818" actId="478"/>
          <ac:spMkLst>
            <pc:docMk/>
            <pc:sldMk cId="1988106670" sldId="266"/>
            <ac:spMk id="8" creationId="{6965920A-E0D4-5469-E0EF-667645396952}"/>
          </ac:spMkLst>
        </pc:spChg>
      </pc:sldChg>
      <pc:sldChg chg="modSp add del mod ord">
        <pc:chgData name="Robby Khoutsaysana" userId="6b60cf88-c04b-49f5-8079-987af16a69ca" providerId="ADAL" clId="{95EEDED4-209C-4A0B-8678-65320060B0CA}" dt="2023-04-18T20:49:27.574" v="18" actId="47"/>
        <pc:sldMkLst>
          <pc:docMk/>
          <pc:sldMk cId="1855101962" sldId="270"/>
        </pc:sldMkLst>
        <pc:graphicFrameChg chg="mod">
          <ac:chgData name="Robby Khoutsaysana" userId="6b60cf88-c04b-49f5-8079-987af16a69ca" providerId="ADAL" clId="{95EEDED4-209C-4A0B-8678-65320060B0CA}" dt="2023-04-18T20:47:51.921" v="4" actId="208"/>
          <ac:graphicFrameMkLst>
            <pc:docMk/>
            <pc:sldMk cId="1855101962" sldId="270"/>
            <ac:graphicFrameMk id="20" creationId="{8C2DC139-364F-99CF-3C67-398317CB7F98}"/>
          </ac:graphicFrameMkLst>
        </pc:graphicFrameChg>
        <pc:graphicFrameChg chg="modGraphic">
          <ac:chgData name="Robby Khoutsaysana" userId="6b60cf88-c04b-49f5-8079-987af16a69ca" providerId="ADAL" clId="{95EEDED4-209C-4A0B-8678-65320060B0CA}" dt="2023-04-18T20:48:21.714" v="8" actId="207"/>
          <ac:graphicFrameMkLst>
            <pc:docMk/>
            <pc:sldMk cId="1855101962" sldId="270"/>
            <ac:graphicFrameMk id="36" creationId="{ED0FE6AA-FE22-94FC-5F97-49B9D3469662}"/>
          </ac:graphicFrameMkLst>
        </pc:graphicFrameChg>
      </pc:sldChg>
      <pc:sldChg chg="add del">
        <pc:chgData name="Robby Khoutsaysana" userId="6b60cf88-c04b-49f5-8079-987af16a69ca" providerId="ADAL" clId="{95EEDED4-209C-4A0B-8678-65320060B0CA}" dt="2023-04-18T21:10:12.755" v="28" actId="2696"/>
        <pc:sldMkLst>
          <pc:docMk/>
          <pc:sldMk cId="1681424397" sldId="271"/>
        </pc:sldMkLst>
      </pc:sldChg>
      <pc:sldChg chg="add del">
        <pc:chgData name="Robby Khoutsaysana" userId="6b60cf88-c04b-49f5-8079-987af16a69ca" providerId="ADAL" clId="{95EEDED4-209C-4A0B-8678-65320060B0CA}" dt="2023-04-18T21:10:34.710" v="30" actId="47"/>
        <pc:sldMkLst>
          <pc:docMk/>
          <pc:sldMk cId="1763792601" sldId="272"/>
        </pc:sldMkLst>
      </pc:sldChg>
      <pc:sldMasterChg chg="delSldLayout">
        <pc:chgData name="Robby Khoutsaysana" userId="6b60cf88-c04b-49f5-8079-987af16a69ca" providerId="ADAL" clId="{95EEDED4-209C-4A0B-8678-65320060B0CA}" dt="2023-04-18T21:10:34.710" v="30" actId="47"/>
        <pc:sldMasterMkLst>
          <pc:docMk/>
          <pc:sldMasterMk cId="2173469448" sldId="2147483648"/>
        </pc:sldMasterMkLst>
        <pc:sldLayoutChg chg="del">
          <pc:chgData name="Robby Khoutsaysana" userId="6b60cf88-c04b-49f5-8079-987af16a69ca" providerId="ADAL" clId="{95EEDED4-209C-4A0B-8678-65320060B0CA}" dt="2023-04-18T21:10:34.710" v="30" actId="47"/>
          <pc:sldLayoutMkLst>
            <pc:docMk/>
            <pc:sldMasterMk cId="2173469448" sldId="2147483648"/>
            <pc:sldLayoutMk cId="892668449" sldId="2147483660"/>
          </pc:sldLayoutMkLst>
        </pc:sldLayoutChg>
      </pc:sldMasterChg>
    </pc:docChg>
  </pc:docChgLst>
  <pc:docChgLst>
    <pc:chgData name="Meghan Bennett" userId="e05f2c8f-ae9e-45bf-8dcd-ed3f22345864" providerId="ADAL" clId="{261A2154-3640-8A48-A18C-98DF5CE739BE}"/>
    <pc:docChg chg="undo custSel addSld modSld">
      <pc:chgData name="Meghan Bennett" userId="e05f2c8f-ae9e-45bf-8dcd-ed3f22345864" providerId="ADAL" clId="{261A2154-3640-8A48-A18C-98DF5CE739BE}" dt="2023-05-09T14:35:53.432" v="15" actId="1076"/>
      <pc:docMkLst>
        <pc:docMk/>
      </pc:docMkLst>
      <pc:sldChg chg="addSp delSp modSp add mod">
        <pc:chgData name="Meghan Bennett" userId="e05f2c8f-ae9e-45bf-8dcd-ed3f22345864" providerId="ADAL" clId="{261A2154-3640-8A48-A18C-98DF5CE739BE}" dt="2023-05-09T14:35:53.432" v="15" actId="1076"/>
        <pc:sldMkLst>
          <pc:docMk/>
          <pc:sldMk cId="3482707823" sldId="281"/>
        </pc:sldMkLst>
        <pc:spChg chg="mod">
          <ac:chgData name="Meghan Bennett" userId="e05f2c8f-ae9e-45bf-8dcd-ed3f22345864" providerId="ADAL" clId="{261A2154-3640-8A48-A18C-98DF5CE739BE}" dt="2023-05-09T14:35:07.410" v="4" actId="5793"/>
          <ac:spMkLst>
            <pc:docMk/>
            <pc:sldMk cId="3482707823" sldId="281"/>
            <ac:spMk id="2" creationId="{30C58A92-BDA1-70F8-797D-5E334ED316CA}"/>
          </ac:spMkLst>
        </pc:spChg>
        <pc:spChg chg="del">
          <ac:chgData name="Meghan Bennett" userId="e05f2c8f-ae9e-45bf-8dcd-ed3f22345864" providerId="ADAL" clId="{261A2154-3640-8A48-A18C-98DF5CE739BE}" dt="2023-05-09T14:35:12.040" v="5" actId="478"/>
          <ac:spMkLst>
            <pc:docMk/>
            <pc:sldMk cId="3482707823" sldId="281"/>
            <ac:spMk id="3" creationId="{4A22E235-FFFC-8990-3E3D-05A1C153C30A}"/>
          </ac:spMkLst>
        </pc:spChg>
        <pc:spChg chg="add mod">
          <ac:chgData name="Meghan Bennett" userId="e05f2c8f-ae9e-45bf-8dcd-ed3f22345864" providerId="ADAL" clId="{261A2154-3640-8A48-A18C-98DF5CE739BE}" dt="2023-05-09T14:35:30.082" v="10" actId="1076"/>
          <ac:spMkLst>
            <pc:docMk/>
            <pc:sldMk cId="3482707823" sldId="281"/>
            <ac:spMk id="6" creationId="{E7BC958D-02FD-B53A-F83A-8B9119C64CFD}"/>
          </ac:spMkLst>
        </pc:spChg>
        <pc:graphicFrameChg chg="mod">
          <ac:chgData name="Meghan Bennett" userId="e05f2c8f-ae9e-45bf-8dcd-ed3f22345864" providerId="ADAL" clId="{261A2154-3640-8A48-A18C-98DF5CE739BE}" dt="2023-05-09T14:35:53.432" v="15" actId="1076"/>
          <ac:graphicFrameMkLst>
            <pc:docMk/>
            <pc:sldMk cId="3482707823" sldId="281"/>
            <ac:graphicFrameMk id="32" creationId="{9C80EE16-1926-3E15-E68D-75B3381AACB7}"/>
          </ac:graphicFrameMkLst>
        </pc:graphicFrameChg>
        <pc:picChg chg="mod">
          <ac:chgData name="Meghan Bennett" userId="e05f2c8f-ae9e-45bf-8dcd-ed3f22345864" providerId="ADAL" clId="{261A2154-3640-8A48-A18C-98DF5CE739BE}" dt="2023-05-09T14:35:46.108" v="14" actId="208"/>
          <ac:picMkLst>
            <pc:docMk/>
            <pc:sldMk cId="3482707823" sldId="281"/>
            <ac:picMk id="12" creationId="{94E97D4D-ADCB-717B-7771-4BEDA2CFAC49}"/>
          </ac:picMkLst>
        </pc:picChg>
        <pc:picChg chg="mod">
          <ac:chgData name="Meghan Bennett" userId="e05f2c8f-ae9e-45bf-8dcd-ed3f22345864" providerId="ADAL" clId="{261A2154-3640-8A48-A18C-98DF5CE739BE}" dt="2023-05-09T14:35:53.432" v="15" actId="1076"/>
          <ac:picMkLst>
            <pc:docMk/>
            <pc:sldMk cId="3482707823" sldId="281"/>
            <ac:picMk id="13" creationId="{E0937F7F-F18F-42CC-D114-4FD6D64FE847}"/>
          </ac:picMkLst>
        </pc:picChg>
        <pc:picChg chg="mod">
          <ac:chgData name="Meghan Bennett" userId="e05f2c8f-ae9e-45bf-8dcd-ed3f22345864" providerId="ADAL" clId="{261A2154-3640-8A48-A18C-98DF5CE739BE}" dt="2023-05-09T14:35:53.432" v="15" actId="1076"/>
          <ac:picMkLst>
            <pc:docMk/>
            <pc:sldMk cId="3482707823" sldId="281"/>
            <ac:picMk id="14" creationId="{3F1CCBBF-A1D0-BCF5-B077-132729D36970}"/>
          </ac:picMkLst>
        </pc:picChg>
      </pc:sldChg>
    </pc:docChg>
  </pc:docChgLst>
  <pc:docChgLst>
    <pc:chgData name="Robby Khoutsaysana" userId="S::robby.khoutsaysana@cantire.com::6b60cf88-c04b-49f5-8079-987af16a69ca" providerId="AD" clId="Web-{1D95A34A-8712-EAFE-4E77-64B1163C0A0D}"/>
    <pc:docChg chg="modSld">
      <pc:chgData name="Robby Khoutsaysana" userId="S::robby.khoutsaysana@cantire.com::6b60cf88-c04b-49f5-8079-987af16a69ca" providerId="AD" clId="Web-{1D95A34A-8712-EAFE-4E77-64B1163C0A0D}" dt="2023-04-21T15:55:07.834" v="22" actId="20577"/>
      <pc:docMkLst>
        <pc:docMk/>
      </pc:docMkLst>
      <pc:sldChg chg="modSp">
        <pc:chgData name="Robby Khoutsaysana" userId="S::robby.khoutsaysana@cantire.com::6b60cf88-c04b-49f5-8079-987af16a69ca" providerId="AD" clId="Web-{1D95A34A-8712-EAFE-4E77-64B1163C0A0D}" dt="2023-04-21T15:50:27.550" v="3" actId="20577"/>
        <pc:sldMkLst>
          <pc:docMk/>
          <pc:sldMk cId="758561322" sldId="264"/>
        </pc:sldMkLst>
        <pc:spChg chg="mod">
          <ac:chgData name="Robby Khoutsaysana" userId="S::robby.khoutsaysana@cantire.com::6b60cf88-c04b-49f5-8079-987af16a69ca" providerId="AD" clId="Web-{1D95A34A-8712-EAFE-4E77-64B1163C0A0D}" dt="2023-04-21T15:50:27.550" v="3" actId="20577"/>
          <ac:spMkLst>
            <pc:docMk/>
            <pc:sldMk cId="758561322" sldId="264"/>
            <ac:spMk id="7" creationId="{9C5135C5-59AF-51B3-02F0-6B9FA085722F}"/>
          </ac:spMkLst>
        </pc:spChg>
      </pc:sldChg>
      <pc:sldChg chg="modSp">
        <pc:chgData name="Robby Khoutsaysana" userId="S::robby.khoutsaysana@cantire.com::6b60cf88-c04b-49f5-8079-987af16a69ca" providerId="AD" clId="Web-{1D95A34A-8712-EAFE-4E77-64B1163C0A0D}" dt="2023-04-21T15:55:07.834" v="22" actId="20577"/>
        <pc:sldMkLst>
          <pc:docMk/>
          <pc:sldMk cId="1988106670" sldId="266"/>
        </pc:sldMkLst>
        <pc:spChg chg="mod">
          <ac:chgData name="Robby Khoutsaysana" userId="S::robby.khoutsaysana@cantire.com::6b60cf88-c04b-49f5-8079-987af16a69ca" providerId="AD" clId="Web-{1D95A34A-8712-EAFE-4E77-64B1163C0A0D}" dt="2023-04-21T15:55:07.834" v="22" actId="20577"/>
          <ac:spMkLst>
            <pc:docMk/>
            <pc:sldMk cId="1988106670" sldId="266"/>
            <ac:spMk id="7" creationId="{F21FCD34-A0E9-50C9-FD74-1C9775EBDB1E}"/>
          </ac:spMkLst>
        </pc:spChg>
      </pc:sldChg>
      <pc:sldChg chg="modSp">
        <pc:chgData name="Robby Khoutsaysana" userId="S::robby.khoutsaysana@cantire.com::6b60cf88-c04b-49f5-8079-987af16a69ca" providerId="AD" clId="Web-{1D95A34A-8712-EAFE-4E77-64B1163C0A0D}" dt="2023-04-21T15:54:29.223" v="19" actId="20577"/>
        <pc:sldMkLst>
          <pc:docMk/>
          <pc:sldMk cId="3247451916" sldId="269"/>
        </pc:sldMkLst>
        <pc:spChg chg="mod">
          <ac:chgData name="Robby Khoutsaysana" userId="S::robby.khoutsaysana@cantire.com::6b60cf88-c04b-49f5-8079-987af16a69ca" providerId="AD" clId="Web-{1D95A34A-8712-EAFE-4E77-64B1163C0A0D}" dt="2023-04-21T15:54:29.223" v="19" actId="20577"/>
          <ac:spMkLst>
            <pc:docMk/>
            <pc:sldMk cId="3247451916" sldId="269"/>
            <ac:spMk id="5" creationId="{2BB94A4E-6CBA-6D00-0A9D-6C4BD0279964}"/>
          </ac:spMkLst>
        </pc:spChg>
      </pc:sldChg>
    </pc:docChg>
  </pc:docChgLst>
  <pc:docChgLst>
    <pc:chgData name="Robby Khoutsaysana" userId="S::robby.khoutsaysana@cantire.com::6b60cf88-c04b-49f5-8079-987af16a69ca" providerId="AD" clId="Web-{01D6EB80-04F3-5CD2-A988-780B7343F91E}"/>
    <pc:docChg chg="modSld">
      <pc:chgData name="Robby Khoutsaysana" userId="S::robby.khoutsaysana@cantire.com::6b60cf88-c04b-49f5-8079-987af16a69ca" providerId="AD" clId="Web-{01D6EB80-04F3-5CD2-A988-780B7343F91E}" dt="2023-04-19T19:40:17.088" v="53" actId="20577"/>
      <pc:docMkLst>
        <pc:docMk/>
      </pc:docMkLst>
      <pc:sldChg chg="modSp">
        <pc:chgData name="Robby Khoutsaysana" userId="S::robby.khoutsaysana@cantire.com::6b60cf88-c04b-49f5-8079-987af16a69ca" providerId="AD" clId="Web-{01D6EB80-04F3-5CD2-A988-780B7343F91E}" dt="2023-04-19T19:40:17.088" v="53" actId="20577"/>
        <pc:sldMkLst>
          <pc:docMk/>
          <pc:sldMk cId="758561322" sldId="264"/>
        </pc:sldMkLst>
        <pc:spChg chg="mod">
          <ac:chgData name="Robby Khoutsaysana" userId="S::robby.khoutsaysana@cantire.com::6b60cf88-c04b-49f5-8079-987af16a69ca" providerId="AD" clId="Web-{01D6EB80-04F3-5CD2-A988-780B7343F91E}" dt="2023-04-19T19:40:17.088" v="53" actId="20577"/>
          <ac:spMkLst>
            <pc:docMk/>
            <pc:sldMk cId="758561322" sldId="264"/>
            <ac:spMk id="7" creationId="{9C5135C5-59AF-51B3-02F0-6B9FA085722F}"/>
          </ac:spMkLst>
        </pc:spChg>
      </pc:sldChg>
    </pc:docChg>
  </pc:docChgLst>
  <pc:docChgLst>
    <pc:chgData name="Robby Khoutsaysana" userId="S::robby.khoutsaysana@cantire.com::6b60cf88-c04b-49f5-8079-987af16a69ca" providerId="AD" clId="Web-{A60C5937-8BB9-4035-74A4-87EDA151031B}"/>
    <pc:docChg chg="modSld">
      <pc:chgData name="Robby Khoutsaysana" userId="S::robby.khoutsaysana@cantire.com::6b60cf88-c04b-49f5-8079-987af16a69ca" providerId="AD" clId="Web-{A60C5937-8BB9-4035-74A4-87EDA151031B}" dt="2023-07-24T11:53:33.357" v="14" actId="20577"/>
      <pc:docMkLst>
        <pc:docMk/>
      </pc:docMkLst>
      <pc:sldChg chg="modSp">
        <pc:chgData name="Robby Khoutsaysana" userId="S::robby.khoutsaysana@cantire.com::6b60cf88-c04b-49f5-8079-987af16a69ca" providerId="AD" clId="Web-{A60C5937-8BB9-4035-74A4-87EDA151031B}" dt="2023-07-24T11:53:33.357" v="14" actId="20577"/>
        <pc:sldMkLst>
          <pc:docMk/>
          <pc:sldMk cId="1988106670" sldId="266"/>
        </pc:sldMkLst>
        <pc:spChg chg="mod">
          <ac:chgData name="Robby Khoutsaysana" userId="S::robby.khoutsaysana@cantire.com::6b60cf88-c04b-49f5-8079-987af16a69ca" providerId="AD" clId="Web-{A60C5937-8BB9-4035-74A4-87EDA151031B}" dt="2023-07-24T11:53:33.357" v="14" actId="20577"/>
          <ac:spMkLst>
            <pc:docMk/>
            <pc:sldMk cId="1988106670" sldId="266"/>
            <ac:spMk id="7" creationId="{F21FCD34-A0E9-50C9-FD74-1C9775EBDB1E}"/>
          </ac:spMkLst>
        </pc:spChg>
      </pc:sldChg>
    </pc:docChg>
  </pc:docChgLst>
  <pc:docChgLst>
    <pc:chgData name="Robby Khoutsaysana" userId="S::robby.khoutsaysana@cantire.com::6b60cf88-c04b-49f5-8079-987af16a69ca" providerId="AD" clId="Web-{6FE73AE5-DA48-671E-1233-475FBF8A5721}"/>
    <pc:docChg chg="modSld">
      <pc:chgData name="Robby Khoutsaysana" userId="S::robby.khoutsaysana@cantire.com::6b60cf88-c04b-49f5-8079-987af16a69ca" providerId="AD" clId="Web-{6FE73AE5-DA48-671E-1233-475FBF8A5721}" dt="2023-05-09T04:43:42.600" v="5" actId="1076"/>
      <pc:docMkLst>
        <pc:docMk/>
      </pc:docMkLst>
      <pc:sldChg chg="addSp delSp modSp mod setBg">
        <pc:chgData name="Robby Khoutsaysana" userId="S::robby.khoutsaysana@cantire.com::6b60cf88-c04b-49f5-8079-987af16a69ca" providerId="AD" clId="Web-{6FE73AE5-DA48-671E-1233-475FBF8A5721}" dt="2023-05-09T04:43:28.928" v="1"/>
        <pc:sldMkLst>
          <pc:docMk/>
          <pc:sldMk cId="2624979944" sldId="270"/>
        </pc:sldMkLst>
        <pc:spChg chg="mod">
          <ac:chgData name="Robby Khoutsaysana" userId="S::robby.khoutsaysana@cantire.com::6b60cf88-c04b-49f5-8079-987af16a69ca" providerId="AD" clId="Web-{6FE73AE5-DA48-671E-1233-475FBF8A5721}" dt="2023-05-09T04:43:28.928" v="1"/>
          <ac:spMkLst>
            <pc:docMk/>
            <pc:sldMk cId="2624979944" sldId="270"/>
            <ac:spMk id="4" creationId="{59BBC95B-2203-DAB0-BF3B-410C472CDA2C}"/>
          </ac:spMkLst>
        </pc:spChg>
        <pc:spChg chg="mod">
          <ac:chgData name="Robby Khoutsaysana" userId="S::robby.khoutsaysana@cantire.com::6b60cf88-c04b-49f5-8079-987af16a69ca" providerId="AD" clId="Web-{6FE73AE5-DA48-671E-1233-475FBF8A5721}" dt="2023-05-09T04:43:28.928" v="1"/>
          <ac:spMkLst>
            <pc:docMk/>
            <pc:sldMk cId="2624979944" sldId="270"/>
            <ac:spMk id="6" creationId="{6D6B1D3E-45BB-E759-EAE5-5340DCD0F173}"/>
          </ac:spMkLst>
        </pc:spChg>
        <pc:spChg chg="add del">
          <ac:chgData name="Robby Khoutsaysana" userId="S::robby.khoutsaysana@cantire.com::6b60cf88-c04b-49f5-8079-987af16a69ca" providerId="AD" clId="Web-{6FE73AE5-DA48-671E-1233-475FBF8A5721}" dt="2023-05-09T04:43:28.928" v="1"/>
          <ac:spMkLst>
            <pc:docMk/>
            <pc:sldMk cId="2624979944" sldId="270"/>
            <ac:spMk id="12" creationId="{01D0AF59-99C3-4251-AB9A-C966C6AD4400}"/>
          </ac:spMkLst>
        </pc:spChg>
        <pc:spChg chg="add del">
          <ac:chgData name="Robby Khoutsaysana" userId="S::robby.khoutsaysana@cantire.com::6b60cf88-c04b-49f5-8079-987af16a69ca" providerId="AD" clId="Web-{6FE73AE5-DA48-671E-1233-475FBF8A5721}" dt="2023-05-09T04:43:28.928" v="1"/>
          <ac:spMkLst>
            <pc:docMk/>
            <pc:sldMk cId="2624979944" sldId="270"/>
            <ac:spMk id="14" creationId="{1855405F-37A2-4869-9154-F8BE3BECE6C3}"/>
          </ac:spMkLst>
        </pc:spChg>
        <pc:graphicFrameChg chg="mod">
          <ac:chgData name="Robby Khoutsaysana" userId="S::robby.khoutsaysana@cantire.com::6b60cf88-c04b-49f5-8079-987af16a69ca" providerId="AD" clId="Web-{6FE73AE5-DA48-671E-1233-475FBF8A5721}" dt="2023-05-09T04:43:28.928" v="1"/>
          <ac:graphicFrameMkLst>
            <pc:docMk/>
            <pc:sldMk cId="2624979944" sldId="270"/>
            <ac:graphicFrameMk id="8" creationId="{250D06CB-F930-1AF6-5CC3-C9D573D53F5F}"/>
          </ac:graphicFrameMkLst>
        </pc:graphicFrameChg>
        <pc:picChg chg="mod">
          <ac:chgData name="Robby Khoutsaysana" userId="S::robby.khoutsaysana@cantire.com::6b60cf88-c04b-49f5-8079-987af16a69ca" providerId="AD" clId="Web-{6FE73AE5-DA48-671E-1233-475FBF8A5721}" dt="2023-05-09T04:43:28.928" v="1"/>
          <ac:picMkLst>
            <pc:docMk/>
            <pc:sldMk cId="2624979944" sldId="270"/>
            <ac:picMk id="2" creationId="{85899064-F7B5-4A4F-4B38-6B703B0DF24B}"/>
          </ac:picMkLst>
        </pc:picChg>
      </pc:sldChg>
      <pc:sldChg chg="modSp">
        <pc:chgData name="Robby Khoutsaysana" userId="S::robby.khoutsaysana@cantire.com::6b60cf88-c04b-49f5-8079-987af16a69ca" providerId="AD" clId="Web-{6FE73AE5-DA48-671E-1233-475FBF8A5721}" dt="2023-05-09T04:43:42.600" v="5" actId="1076"/>
        <pc:sldMkLst>
          <pc:docMk/>
          <pc:sldMk cId="469813469" sldId="276"/>
        </pc:sldMkLst>
        <pc:picChg chg="mod">
          <ac:chgData name="Robby Khoutsaysana" userId="S::robby.khoutsaysana@cantire.com::6b60cf88-c04b-49f5-8079-987af16a69ca" providerId="AD" clId="Web-{6FE73AE5-DA48-671E-1233-475FBF8A5721}" dt="2023-05-09T04:43:42.600" v="5" actId="1076"/>
          <ac:picMkLst>
            <pc:docMk/>
            <pc:sldMk cId="469813469" sldId="276"/>
            <ac:picMk id="3" creationId="{18434251-4171-14EC-9C7F-7690E41ED73E}"/>
          </ac:picMkLst>
        </pc:picChg>
        <pc:picChg chg="mod">
          <ac:chgData name="Robby Khoutsaysana" userId="S::robby.khoutsaysana@cantire.com::6b60cf88-c04b-49f5-8079-987af16a69ca" providerId="AD" clId="Web-{6FE73AE5-DA48-671E-1233-475FBF8A5721}" dt="2023-05-09T04:43:42.600" v="4" actId="1076"/>
          <ac:picMkLst>
            <pc:docMk/>
            <pc:sldMk cId="469813469" sldId="276"/>
            <ac:picMk id="10" creationId="{BAA8C254-3C96-0702-A3BB-887D4BA1F779}"/>
          </ac:picMkLst>
        </pc:picChg>
      </pc:sldChg>
    </pc:docChg>
  </pc:docChgLst>
  <pc:docChgLst>
    <pc:chgData name="Robby Khoutsaysana" userId="6b60cf88-c04b-49f5-8079-987af16a69ca" providerId="ADAL" clId="{2BB2677D-09CD-4590-BD25-ABCDE1605F76}"/>
    <pc:docChg chg="custSel modSld">
      <pc:chgData name="Robby Khoutsaysana" userId="6b60cf88-c04b-49f5-8079-987af16a69ca" providerId="ADAL" clId="{2BB2677D-09CD-4590-BD25-ABCDE1605F76}" dt="2023-07-27T18:49:55.046" v="74" actId="20577"/>
      <pc:docMkLst>
        <pc:docMk/>
      </pc:docMkLst>
      <pc:sldChg chg="modSp mod">
        <pc:chgData name="Robby Khoutsaysana" userId="6b60cf88-c04b-49f5-8079-987af16a69ca" providerId="ADAL" clId="{2BB2677D-09CD-4590-BD25-ABCDE1605F76}" dt="2023-07-27T18:49:55.046" v="74" actId="20577"/>
        <pc:sldMkLst>
          <pc:docMk/>
          <pc:sldMk cId="1988106670" sldId="266"/>
        </pc:sldMkLst>
        <pc:spChg chg="mod">
          <ac:chgData name="Robby Khoutsaysana" userId="6b60cf88-c04b-49f5-8079-987af16a69ca" providerId="ADAL" clId="{2BB2677D-09CD-4590-BD25-ABCDE1605F76}" dt="2023-07-27T18:49:55.046" v="74" actId="20577"/>
          <ac:spMkLst>
            <pc:docMk/>
            <pc:sldMk cId="1988106670" sldId="266"/>
            <ac:spMk id="7" creationId="{F21FCD34-A0E9-50C9-FD74-1C9775EBDB1E}"/>
          </ac:spMkLst>
        </pc:spChg>
      </pc:sldChg>
      <pc:sldChg chg="modSp mod">
        <pc:chgData name="Robby Khoutsaysana" userId="6b60cf88-c04b-49f5-8079-987af16a69ca" providerId="ADAL" clId="{2BB2677D-09CD-4590-BD25-ABCDE1605F76}" dt="2023-07-21T20:34:49.149" v="2" actId="33524"/>
        <pc:sldMkLst>
          <pc:docMk/>
          <pc:sldMk cId="2515387820" sldId="275"/>
        </pc:sldMkLst>
        <pc:graphicFrameChg chg="modGraphic">
          <ac:chgData name="Robby Khoutsaysana" userId="6b60cf88-c04b-49f5-8079-987af16a69ca" providerId="ADAL" clId="{2BB2677D-09CD-4590-BD25-ABCDE1605F76}" dt="2023-07-21T20:34:49.149" v="2" actId="33524"/>
          <ac:graphicFrameMkLst>
            <pc:docMk/>
            <pc:sldMk cId="2515387820" sldId="275"/>
            <ac:graphicFrameMk id="32" creationId="{9C80EE16-1926-3E15-E68D-75B3381AACB7}"/>
          </ac:graphicFrameMkLst>
        </pc:graphicFrameChg>
      </pc:sldChg>
      <pc:sldChg chg="modSp mod">
        <pc:chgData name="Robby Khoutsaysana" userId="6b60cf88-c04b-49f5-8079-987af16a69ca" providerId="ADAL" clId="{2BB2677D-09CD-4590-BD25-ABCDE1605F76}" dt="2023-07-21T20:33:52.671" v="0" actId="33524"/>
        <pc:sldMkLst>
          <pc:docMk/>
          <pc:sldMk cId="3482707823" sldId="281"/>
        </pc:sldMkLst>
        <pc:graphicFrameChg chg="modGraphic">
          <ac:chgData name="Robby Khoutsaysana" userId="6b60cf88-c04b-49f5-8079-987af16a69ca" providerId="ADAL" clId="{2BB2677D-09CD-4590-BD25-ABCDE1605F76}" dt="2023-07-21T20:33:52.671" v="0" actId="33524"/>
          <ac:graphicFrameMkLst>
            <pc:docMk/>
            <pc:sldMk cId="3482707823" sldId="281"/>
            <ac:graphicFrameMk id="32" creationId="{9C80EE16-1926-3E15-E68D-75B3381AACB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1"/>
        <c:ser>
          <c:idx val="0"/>
          <c:order val="0"/>
          <c:tx>
            <c:strRef>
              <c:f>Sheet1!$B$1</c:f>
              <c:strCache>
                <c:ptCount val="1"/>
                <c:pt idx="0">
                  <c:v>Volume</c:v>
                </c:pt>
              </c:strCache>
            </c:strRef>
          </c:tx>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E5B-4E94-BD1B-9E2D38BA4A33}"/>
              </c:ext>
            </c:extLst>
          </c:dPt>
          <c:dPt>
            <c:idx val="1"/>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E5B-4E94-BD1B-9E2D38BA4A33}"/>
              </c:ext>
            </c:extLst>
          </c:dPt>
          <c:dPt>
            <c:idx val="2"/>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E5B-4E94-BD1B-9E2D38BA4A33}"/>
              </c:ext>
            </c:extLst>
          </c:dPt>
          <c:dPt>
            <c:idx val="3"/>
            <c:invertIfNegative val="0"/>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3B2-4A5C-BAFF-45F91C0A269F}"/>
              </c:ext>
            </c:extLst>
          </c:dPt>
          <c:dPt>
            <c:idx val="4"/>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5E56-4CD4-BBE3-795E442320CD}"/>
              </c:ext>
            </c:extLst>
          </c:dPt>
          <c:dPt>
            <c:idx val="5"/>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5E56-4CD4-BBE3-795E442320CD}"/>
              </c:ext>
            </c:extLst>
          </c:dPt>
          <c:dPt>
            <c:idx val="6"/>
            <c:invertIfNegative val="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061C-4654-8A79-233C342804B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Other</c:v>
                </c:pt>
                <c:pt idx="1">
                  <c:v>Pricing or Description Accuracy</c:v>
                </c:pt>
                <c:pt idx="2">
                  <c:v>Installation &amp; Maintenance</c:v>
                </c:pt>
                <c:pt idx="3">
                  <c:v>Technical Issue</c:v>
                </c:pt>
                <c:pt idx="4">
                  <c:v>Good Experience</c:v>
                </c:pt>
                <c:pt idx="5">
                  <c:v>Navigation and Search</c:v>
                </c:pt>
                <c:pt idx="6">
                  <c:v>Product Selection and Availability</c:v>
                </c:pt>
              </c:strCache>
            </c:strRef>
          </c:cat>
          <c:val>
            <c:numRef>
              <c:f>Sheet1!$B$2:$B$8</c:f>
              <c:numCache>
                <c:formatCode>General</c:formatCode>
                <c:ptCount val="7"/>
                <c:pt idx="0">
                  <c:v>7</c:v>
                </c:pt>
                <c:pt idx="1">
                  <c:v>14</c:v>
                </c:pt>
                <c:pt idx="2">
                  <c:v>16</c:v>
                </c:pt>
                <c:pt idx="3">
                  <c:v>24</c:v>
                </c:pt>
                <c:pt idx="4">
                  <c:v>27</c:v>
                </c:pt>
                <c:pt idx="5">
                  <c:v>42</c:v>
                </c:pt>
                <c:pt idx="6">
                  <c:v>45</c:v>
                </c:pt>
              </c:numCache>
            </c:numRef>
          </c:val>
          <c:extLst>
            <c:ext xmlns:c16="http://schemas.microsoft.com/office/drawing/2014/chart" uri="{C3380CC4-5D6E-409C-BE32-E72D297353CC}">
              <c16:uniqueId val="{00000000-E3B2-4A5C-BAFF-45F91C0A269F}"/>
            </c:ext>
          </c:extLst>
        </c:ser>
        <c:dLbls>
          <c:dLblPos val="outEnd"/>
          <c:showLegendKey val="0"/>
          <c:showVal val="1"/>
          <c:showCatName val="0"/>
          <c:showSerName val="0"/>
          <c:showPercent val="0"/>
          <c:showBubbleSize val="0"/>
        </c:dLbls>
        <c:gapWidth val="115"/>
        <c:overlap val="-20"/>
        <c:axId val="822406031"/>
        <c:axId val="612887183"/>
      </c:barChart>
      <c:catAx>
        <c:axId val="822406031"/>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2887183"/>
        <c:crosses val="autoZero"/>
        <c:auto val="1"/>
        <c:lblAlgn val="ctr"/>
        <c:lblOffset val="100"/>
        <c:noMultiLvlLbl val="0"/>
      </c:catAx>
      <c:valAx>
        <c:axId val="6128871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CA"/>
                  <a:t>Volume of Comments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2406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862FA-BA11-479B-A54E-DFCFB894F87E}" type="datetimeFigureOut">
              <a:rPr lang="en-CA" smtClean="0"/>
              <a:t>07/27/2023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24E04-AEB0-414F-A8B2-A35EA414E08A}" type="slidenum">
              <a:rPr lang="en-CA" smtClean="0"/>
              <a:t>‹#›</a:t>
            </a:fld>
            <a:endParaRPr lang="en-CA"/>
          </a:p>
        </p:txBody>
      </p:sp>
    </p:spTree>
    <p:extLst>
      <p:ext uri="{BB962C8B-B14F-4D97-AF65-F5344CB8AC3E}">
        <p14:creationId xmlns:p14="http://schemas.microsoft.com/office/powerpoint/2010/main" val="298376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1F24E04-AEB0-414F-A8B2-A35EA414E08A}" type="slidenum">
              <a:rPr lang="en-CA" smtClean="0"/>
              <a:t>2</a:t>
            </a:fld>
            <a:endParaRPr lang="en-CA"/>
          </a:p>
        </p:txBody>
      </p:sp>
    </p:spTree>
    <p:extLst>
      <p:ext uri="{BB962C8B-B14F-4D97-AF65-F5344CB8AC3E}">
        <p14:creationId xmlns:p14="http://schemas.microsoft.com/office/powerpoint/2010/main" val="215609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4BA8BB6-E92C-4BB0-A64D-E704D8E54C16}" type="slidenum">
              <a:rPr lang="en-CA" smtClean="0"/>
              <a:t>4</a:t>
            </a:fld>
            <a:endParaRPr lang="en-CA"/>
          </a:p>
        </p:txBody>
      </p:sp>
    </p:spTree>
    <p:extLst>
      <p:ext uri="{BB962C8B-B14F-4D97-AF65-F5344CB8AC3E}">
        <p14:creationId xmlns:p14="http://schemas.microsoft.com/office/powerpoint/2010/main" val="341070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4BA8BB6-E92C-4BB0-A64D-E704D8E54C16}" type="slidenum">
              <a:rPr lang="en-CA" smtClean="0"/>
              <a:t>6</a:t>
            </a:fld>
            <a:endParaRPr lang="en-CA"/>
          </a:p>
        </p:txBody>
      </p:sp>
    </p:spTree>
    <p:extLst>
      <p:ext uri="{BB962C8B-B14F-4D97-AF65-F5344CB8AC3E}">
        <p14:creationId xmlns:p14="http://schemas.microsoft.com/office/powerpoint/2010/main" val="343227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4BA8BB6-E92C-4BB0-A64D-E704D8E54C16}" type="slidenum">
              <a:rPr lang="en-CA" smtClean="0"/>
              <a:t>7</a:t>
            </a:fld>
            <a:endParaRPr lang="en-CA"/>
          </a:p>
        </p:txBody>
      </p:sp>
    </p:spTree>
    <p:extLst>
      <p:ext uri="{BB962C8B-B14F-4D97-AF65-F5344CB8AC3E}">
        <p14:creationId xmlns:p14="http://schemas.microsoft.com/office/powerpoint/2010/main" val="402139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4BA8BB6-E92C-4BB0-A64D-E704D8E54C16}" type="slidenum">
              <a:rPr lang="en-CA" smtClean="0"/>
              <a:t>8</a:t>
            </a:fld>
            <a:endParaRPr lang="en-CA"/>
          </a:p>
        </p:txBody>
      </p:sp>
    </p:spTree>
    <p:extLst>
      <p:ext uri="{BB962C8B-B14F-4D97-AF65-F5344CB8AC3E}">
        <p14:creationId xmlns:p14="http://schemas.microsoft.com/office/powerpoint/2010/main" val="92323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4BA8BB6-E92C-4BB0-A64D-E704D8E54C16}" type="slidenum">
              <a:rPr lang="en-CA" smtClean="0"/>
              <a:t>9</a:t>
            </a:fld>
            <a:endParaRPr lang="en-CA"/>
          </a:p>
        </p:txBody>
      </p:sp>
    </p:spTree>
    <p:extLst>
      <p:ext uri="{BB962C8B-B14F-4D97-AF65-F5344CB8AC3E}">
        <p14:creationId xmlns:p14="http://schemas.microsoft.com/office/powerpoint/2010/main" val="189336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A061-473A-9D8D-4FE9-AF9E6414D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FB9161C-F0E1-CF65-1671-9D0A5F6ED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53186CF-964F-3380-738C-6BCEC73F44F1}"/>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5" name="Footer Placeholder 4">
            <a:extLst>
              <a:ext uri="{FF2B5EF4-FFF2-40B4-BE49-F238E27FC236}">
                <a16:creationId xmlns:a16="http://schemas.microsoft.com/office/drawing/2014/main" id="{8B2A14C1-B948-A022-3225-6935BF9E19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9E5667C-0EA2-C970-8E89-9F9F77EC02DB}"/>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222484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A35A-E7AB-A1BE-B36B-F8A8E31E70D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C3FD397-5E8F-8946-2FC7-27369130E3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7FBD11-E0AE-3F10-6EA0-ADAEAEC3074E}"/>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5" name="Footer Placeholder 4">
            <a:extLst>
              <a:ext uri="{FF2B5EF4-FFF2-40B4-BE49-F238E27FC236}">
                <a16:creationId xmlns:a16="http://schemas.microsoft.com/office/drawing/2014/main" id="{A75A9311-B175-329D-74C7-C8C50B08AE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63E5AC-17CB-4BAE-7107-EDA29A66103D}"/>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218203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E5687-5E5A-E381-BA82-9D8DEBAAC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A32E8A2-087D-F07D-3002-3BC9819C7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EBC10C-2F5F-6F9F-371B-271885F00315}"/>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5" name="Footer Placeholder 4">
            <a:extLst>
              <a:ext uri="{FF2B5EF4-FFF2-40B4-BE49-F238E27FC236}">
                <a16:creationId xmlns:a16="http://schemas.microsoft.com/office/drawing/2014/main" id="{CBED89A3-E093-247B-12E0-9CF9A69AFF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307A61-DEFA-3952-8512-285ECDEEE7E1}"/>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89991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0CB8-6588-2E02-3355-CFC6F4F4562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85507C6-195A-295D-D866-118684AC0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7BF36D-E41D-A684-0610-0AB70C05384E}"/>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5" name="Footer Placeholder 4">
            <a:extLst>
              <a:ext uri="{FF2B5EF4-FFF2-40B4-BE49-F238E27FC236}">
                <a16:creationId xmlns:a16="http://schemas.microsoft.com/office/drawing/2014/main" id="{F06336CC-D42A-BB64-6F6A-0102BD55871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FAA0A9-D78F-3900-58B7-63EB1C9AE928}"/>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243792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D729-DE2A-C64A-B69C-5E0BB30983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A52911D-31BC-2065-1681-4C5355FD2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6B1EB-0855-26CA-9CF9-3834DF51B581}"/>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5" name="Footer Placeholder 4">
            <a:extLst>
              <a:ext uri="{FF2B5EF4-FFF2-40B4-BE49-F238E27FC236}">
                <a16:creationId xmlns:a16="http://schemas.microsoft.com/office/drawing/2014/main" id="{1FC33BAC-1F1D-FC89-12DC-92DFDD41E6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5D62A7-2288-FFC1-6801-B3F8451A5442}"/>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255273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2516-BCA2-9AD1-E6D0-8095D284F2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D89873-2AD4-A68D-486E-CD71FB61A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78F6044-04E6-7D99-4D16-F340CD858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C12F283-469E-FE59-3964-89C22E52AFE6}"/>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6" name="Footer Placeholder 5">
            <a:extLst>
              <a:ext uri="{FF2B5EF4-FFF2-40B4-BE49-F238E27FC236}">
                <a16:creationId xmlns:a16="http://schemas.microsoft.com/office/drawing/2014/main" id="{C6972046-48C2-6147-130A-3449E79E9AB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2030CFE-BA98-9DA5-1F76-55C2DFF1E861}"/>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128638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BD36-7F10-2CBC-B758-B0AD5F5514C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061D9D0-0389-777B-84E6-9A76114A3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DFF15-EC12-9FC0-979C-D17D98B413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110BF7E-F63D-2ADA-7378-B489EF60E5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FEDAD-FE27-AEF7-EFE2-F6FE841BE9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DFCC626-F74F-88C9-EF07-3DF2DE4B5F48}"/>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8" name="Footer Placeholder 7">
            <a:extLst>
              <a:ext uri="{FF2B5EF4-FFF2-40B4-BE49-F238E27FC236}">
                <a16:creationId xmlns:a16="http://schemas.microsoft.com/office/drawing/2014/main" id="{53B6EE37-4F7F-1147-EA21-C22842AF2B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BD2A476-F919-1484-7FF0-ADF0DD8EDE51}"/>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140518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EE67-53C4-3A94-5841-7E9EC989778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16A5518-4038-FA98-D8E3-133ED0CA180A}"/>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4" name="Footer Placeholder 3">
            <a:extLst>
              <a:ext uri="{FF2B5EF4-FFF2-40B4-BE49-F238E27FC236}">
                <a16:creationId xmlns:a16="http://schemas.microsoft.com/office/drawing/2014/main" id="{3E92E495-7537-EB47-E666-1834413314A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3BAD2C9-83B6-1236-C35E-1CB3F97535A3}"/>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156902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1DA10-A388-66EE-AB84-B2CEB9F605D1}"/>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3" name="Footer Placeholder 2">
            <a:extLst>
              <a:ext uri="{FF2B5EF4-FFF2-40B4-BE49-F238E27FC236}">
                <a16:creationId xmlns:a16="http://schemas.microsoft.com/office/drawing/2014/main" id="{F4F6A01C-99B8-0934-2F7A-1B93F2DA93A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0C3067C-2D30-B245-C314-CB30C721DBC8}"/>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41243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2085-B4C6-A673-7A18-E7E45669B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C40EA4A-6615-8150-262D-F4F191D9C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53DCE19-CAA3-CBC6-0F64-A7A30F25B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60125-6FA8-A216-093D-A7E355CFD363}"/>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6" name="Footer Placeholder 5">
            <a:extLst>
              <a:ext uri="{FF2B5EF4-FFF2-40B4-BE49-F238E27FC236}">
                <a16:creationId xmlns:a16="http://schemas.microsoft.com/office/drawing/2014/main" id="{600B9020-D7F3-2A9D-D32C-BFFA332839A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D67F8B7-DF12-1039-1CB1-CCA17B4306F6}"/>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139531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48D0-DB32-E0F5-CD6D-C81751956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B651BA5-9643-3D48-CB32-F72E19C41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206893C-245F-2769-288F-48E283BB6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A3961-B6F8-C800-8507-53E82FFD32D7}"/>
              </a:ext>
            </a:extLst>
          </p:cNvPr>
          <p:cNvSpPr>
            <a:spLocks noGrp="1"/>
          </p:cNvSpPr>
          <p:nvPr>
            <p:ph type="dt" sz="half" idx="10"/>
          </p:nvPr>
        </p:nvSpPr>
        <p:spPr/>
        <p:txBody>
          <a:bodyPr/>
          <a:lstStyle/>
          <a:p>
            <a:fld id="{6383AF35-08B2-4120-998B-8EC9C4A957D0}" type="datetimeFigureOut">
              <a:rPr lang="en-CA" smtClean="0"/>
              <a:t>07/27/2023</a:t>
            </a:fld>
            <a:endParaRPr lang="en-CA"/>
          </a:p>
        </p:txBody>
      </p:sp>
      <p:sp>
        <p:nvSpPr>
          <p:cNvPr id="6" name="Footer Placeholder 5">
            <a:extLst>
              <a:ext uri="{FF2B5EF4-FFF2-40B4-BE49-F238E27FC236}">
                <a16:creationId xmlns:a16="http://schemas.microsoft.com/office/drawing/2014/main" id="{0C41FD99-1953-9BC9-ADD2-CD780C5E5B4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296C06-DE29-2851-2219-FEFF1116385E}"/>
              </a:ext>
            </a:extLst>
          </p:cNvPr>
          <p:cNvSpPr>
            <a:spLocks noGrp="1"/>
          </p:cNvSpPr>
          <p:nvPr>
            <p:ph type="sldNum" sz="quarter" idx="12"/>
          </p:nvPr>
        </p:nvSpPr>
        <p:spPr/>
        <p:txBody>
          <a:bodyPr/>
          <a:lstStyle/>
          <a:p>
            <a:fld id="{ED1E6F58-AB87-42E1-90D1-7B599A014097}" type="slidenum">
              <a:rPr lang="en-CA" smtClean="0"/>
              <a:t>‹#›</a:t>
            </a:fld>
            <a:endParaRPr lang="en-CA"/>
          </a:p>
        </p:txBody>
      </p:sp>
    </p:spTree>
    <p:extLst>
      <p:ext uri="{BB962C8B-B14F-4D97-AF65-F5344CB8AC3E}">
        <p14:creationId xmlns:p14="http://schemas.microsoft.com/office/powerpoint/2010/main" val="316301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3C684-8714-E6C2-0630-313730244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F1F8FA7-6493-F9F9-EB8A-EB103E854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09659B-BF25-4206-3E55-843A4C2C7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3AF35-08B2-4120-998B-8EC9C4A957D0}" type="datetimeFigureOut">
              <a:rPr lang="en-CA" smtClean="0"/>
              <a:t>07/27/2023</a:t>
            </a:fld>
            <a:endParaRPr lang="en-CA"/>
          </a:p>
        </p:txBody>
      </p:sp>
      <p:sp>
        <p:nvSpPr>
          <p:cNvPr id="5" name="Footer Placeholder 4">
            <a:extLst>
              <a:ext uri="{FF2B5EF4-FFF2-40B4-BE49-F238E27FC236}">
                <a16:creationId xmlns:a16="http://schemas.microsoft.com/office/drawing/2014/main" id="{37038FC5-D46D-1CC4-8DAA-E71349EEB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C54FC26-E34F-A3FC-BCB8-DA8AD1C3F8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E6F58-AB87-42E1-90D1-7B599A014097}" type="slidenum">
              <a:rPr lang="en-CA" smtClean="0"/>
              <a:t>‹#›</a:t>
            </a:fld>
            <a:endParaRPr lang="en-CA"/>
          </a:p>
        </p:txBody>
      </p:sp>
    </p:spTree>
    <p:extLst>
      <p:ext uri="{BB962C8B-B14F-4D97-AF65-F5344CB8AC3E}">
        <p14:creationId xmlns:p14="http://schemas.microsoft.com/office/powerpoint/2010/main" val="217346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antirecorp-my.sharepoint.com/:x:/g/personal/robby_khoutsaysana_cantire_com/ETFxcnARuglCg4jKC9bQiwwBfwK6msSk_vmqqm_rWkBL9w?e=0QH8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cantirecorp-my.sharepoint.com/:x:/g/personal/robby_khoutsaysana_cantire_com/EaxtnLcr1NVDmLblyyizrHEBMr7tbwa5ePVFquc2whK6Bg?e=JTfUkY"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canadiantireodp.quantummetric.com/#/dimension/error?globalFilter=6ce646c55c1b821b&amp;ts=last_30_days" TargetMode="External"/><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xml"/><Relationship Id="rId7" Type="http://schemas.openxmlformats.org/officeDocument/2006/relationships/hyperlink" Target="https://canadiantireodp.quantummetric.com/#/users/search?ts=1month&amp;autoreplay=true&amp;replaysecond=-20&amp;qmsessioncookie=5343af8dab73b5932a5a489f4d579a44" TargetMode="External"/><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canadiantireodp.quantummetric.com/#/dimension/error?globalFilter=287a5bb83498848a&amp;ts=last_30_days" TargetMode="External"/><Relationship Id="rId5"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B157DA1-47D1-BB2D-2F42-DCFEDC476CE2}"/>
              </a:ext>
            </a:extLst>
          </p:cNvPr>
          <p:cNvGrpSpPr/>
          <p:nvPr/>
        </p:nvGrpSpPr>
        <p:grpSpPr>
          <a:xfrm>
            <a:off x="2186877" y="2736501"/>
            <a:ext cx="7818247" cy="1384995"/>
            <a:chOff x="2528085" y="2736501"/>
            <a:chExt cx="7818247" cy="1384995"/>
          </a:xfrm>
        </p:grpSpPr>
        <p:sp>
          <p:nvSpPr>
            <p:cNvPr id="4" name="TextBox 3">
              <a:extLst>
                <a:ext uri="{FF2B5EF4-FFF2-40B4-BE49-F238E27FC236}">
                  <a16:creationId xmlns:a16="http://schemas.microsoft.com/office/drawing/2014/main" id="{EAB6C0E8-2F27-D78E-E7B9-A70C492497D6}"/>
                </a:ext>
              </a:extLst>
            </p:cNvPr>
            <p:cNvSpPr txBox="1"/>
            <p:nvPr/>
          </p:nvSpPr>
          <p:spPr>
            <a:xfrm>
              <a:off x="4736814" y="2736501"/>
              <a:ext cx="5609518" cy="1384995"/>
            </a:xfrm>
            <a:prstGeom prst="rect">
              <a:avLst/>
            </a:prstGeom>
            <a:noFill/>
          </p:spPr>
          <p:txBody>
            <a:bodyPr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a:latin typeface="Lato" panose="020F0502020204030203" pitchFamily="34" charset="0"/>
                  <a:ea typeface="Lato" panose="020F0502020204030203" pitchFamily="34" charset="0"/>
                  <a:cs typeface="Lato" panose="020F0502020204030203" pitchFamily="34" charset="0"/>
                </a:rPr>
                <a:t>Canadian Tire ODP</a:t>
              </a:r>
            </a:p>
            <a:p>
              <a:r>
                <a:rPr lang="en-CA" sz="2400" b="1">
                  <a:latin typeface="Lato" panose="020F0502020204030203" pitchFamily="34" charset="0"/>
                  <a:ea typeface="Lato" panose="020F0502020204030203" pitchFamily="34" charset="0"/>
                  <a:cs typeface="Lato" panose="020F0502020204030203" pitchFamily="34" charset="0"/>
                </a:rPr>
                <a:t>Customer Feedback Analysis: </a:t>
              </a:r>
            </a:p>
            <a:p>
              <a:r>
                <a:rPr lang="en-CA" sz="2400" b="1">
                  <a:latin typeface="Lato" panose="020F0502020204030203" pitchFamily="34" charset="0"/>
                  <a:ea typeface="Lato" panose="020F0502020204030203" pitchFamily="34" charset="0"/>
                  <a:cs typeface="Lato" panose="020F0502020204030203" pitchFamily="34" charset="0"/>
                </a:rPr>
                <a:t>Automotive Tires &amp; Wheels</a:t>
              </a:r>
            </a:p>
            <a:p>
              <a:r>
                <a:rPr lang="en-CA" b="1">
                  <a:latin typeface="Lato" panose="020F0502020204030203" pitchFamily="34" charset="0"/>
                  <a:ea typeface="Lato" panose="020F0502020204030203" pitchFamily="34" charset="0"/>
                  <a:cs typeface="Lato" panose="020F0502020204030203" pitchFamily="34" charset="0"/>
                </a:rPr>
                <a:t>May 2023</a:t>
              </a:r>
            </a:p>
          </p:txBody>
        </p:sp>
        <p:pic>
          <p:nvPicPr>
            <p:cNvPr id="5" name="Picture 2">
              <a:extLst>
                <a:ext uri="{FF2B5EF4-FFF2-40B4-BE49-F238E27FC236}">
                  <a16:creationId xmlns:a16="http://schemas.microsoft.com/office/drawing/2014/main" id="{ECB0A5B3-DEA3-E9B1-B6D1-2C9ABB3E6D6A}"/>
                </a:ext>
              </a:extLst>
            </p:cNvPr>
            <p:cNvPicPr>
              <a:picLocks noChangeAspect="1"/>
            </p:cNvPicPr>
            <p:nvPr/>
          </p:nvPicPr>
          <p:blipFill>
            <a:blip r:embed="rId2"/>
            <a:stretch>
              <a:fillRect/>
            </a:stretch>
          </p:blipFill>
          <p:spPr>
            <a:xfrm>
              <a:off x="2528085" y="3131310"/>
              <a:ext cx="2156319" cy="651147"/>
            </a:xfrm>
            <a:prstGeom prst="rect">
              <a:avLst/>
            </a:prstGeom>
          </p:spPr>
        </p:pic>
      </p:grpSp>
    </p:spTree>
    <p:extLst>
      <p:ext uri="{BB962C8B-B14F-4D97-AF65-F5344CB8AC3E}">
        <p14:creationId xmlns:p14="http://schemas.microsoft.com/office/powerpoint/2010/main" val="323130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21FCD34-A0E9-50C9-FD74-1C9775EBDB1E}"/>
              </a:ext>
            </a:extLst>
          </p:cNvPr>
          <p:cNvSpPr txBox="1">
            <a:spLocks/>
          </p:cNvSpPr>
          <p:nvPr/>
        </p:nvSpPr>
        <p:spPr>
          <a:xfrm>
            <a:off x="564355" y="1040122"/>
            <a:ext cx="11463779" cy="5177206"/>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CA" sz="1600" b="1" dirty="0">
                <a:latin typeface="Lato"/>
                <a:ea typeface="Lato"/>
                <a:cs typeface="Lato"/>
              </a:rPr>
              <a:t>Search Criteria</a:t>
            </a:r>
            <a:r>
              <a:rPr lang="en-CA" sz="1600" dirty="0">
                <a:latin typeface="Lato"/>
                <a:ea typeface="Lato"/>
                <a:cs typeface="Lato"/>
              </a:rPr>
              <a:t>: Date range: [Jan. 1, 2023 - May 8, 2023], NPS: ‘Likelihood to Recommend (Digital) Score’, Search for words: ‘Tires AND/OR Wheels’.</a:t>
            </a:r>
            <a:endParaRPr lang="en-CA" sz="1600" b="1" dirty="0">
              <a:latin typeface="Lato"/>
              <a:ea typeface="Lato"/>
              <a:cs typeface="Lato"/>
            </a:endParaRPr>
          </a:p>
          <a:p>
            <a:pPr algn="l">
              <a:lnSpc>
                <a:spcPct val="100000"/>
              </a:lnSpc>
            </a:pPr>
            <a:r>
              <a:rPr lang="en-CA" sz="1600" b="1" dirty="0">
                <a:latin typeface="Lato"/>
                <a:ea typeface="Lato"/>
                <a:cs typeface="Lato"/>
                <a:hlinkClick r:id="rId3"/>
              </a:rPr>
              <a:t>Dataset</a:t>
            </a:r>
            <a:r>
              <a:rPr lang="en-CA" sz="1600" b="1" dirty="0">
                <a:latin typeface="Lato"/>
                <a:ea typeface="Lato"/>
                <a:cs typeface="Lato"/>
              </a:rPr>
              <a:t>:</a:t>
            </a:r>
            <a:r>
              <a:rPr lang="en-CA" sz="1600" dirty="0">
                <a:latin typeface="Lato"/>
                <a:ea typeface="Lato"/>
                <a:cs typeface="Lato"/>
              </a:rPr>
              <a:t> Tracking 175 comments, Updated Medallia Customer Feedback Comments: </a:t>
            </a:r>
            <a:r>
              <a:rPr lang="en-CA" sz="1600" dirty="0">
                <a:latin typeface="Lato"/>
                <a:ea typeface="Lato"/>
                <a:cs typeface="Lato"/>
                <a:hlinkClick r:id="rId4"/>
              </a:rPr>
              <a:t>Dataset</a:t>
            </a:r>
            <a:endParaRPr lang="en-CA" sz="1600" dirty="0">
              <a:latin typeface="Lato"/>
              <a:ea typeface="Lato"/>
              <a:cs typeface="Lato"/>
            </a:endParaRPr>
          </a:p>
          <a:p>
            <a:pPr algn="l">
              <a:lnSpc>
                <a:spcPct val="100000"/>
              </a:lnSpc>
            </a:pPr>
            <a:r>
              <a:rPr lang="en-CA" sz="1600" b="1" dirty="0">
                <a:latin typeface="Lato"/>
                <a:ea typeface="Lato"/>
                <a:cs typeface="Lato"/>
              </a:rPr>
              <a:t>Top Themes and Findings Summary </a:t>
            </a:r>
          </a:p>
          <a:p>
            <a:pPr marL="285750" indent="-285750" algn="l">
              <a:lnSpc>
                <a:spcPct val="100000"/>
              </a:lnSpc>
              <a:buFont typeface="Arial" panose="020B0604020202020204" pitchFamily="34" charset="0"/>
              <a:buChar char="•"/>
            </a:pPr>
            <a:r>
              <a:rPr lang="en-CA" sz="1600" b="1" dirty="0">
                <a:solidFill>
                  <a:srgbClr val="1B2437"/>
                </a:solidFill>
                <a:latin typeface="Lato"/>
                <a:ea typeface="Lato"/>
                <a:cs typeface="Lato"/>
              </a:rPr>
              <a:t>Product Selection and Availability: </a:t>
            </a:r>
            <a:r>
              <a:rPr lang="en-CA" sz="1600" dirty="0">
                <a:solidFill>
                  <a:srgbClr val="1B2437"/>
                </a:solidFill>
                <a:latin typeface="Lato"/>
                <a:ea typeface="Lato"/>
                <a:cs typeface="Lato"/>
              </a:rPr>
              <a:t>Many customers have expressed their frustrations with the inventory and availability of tires. </a:t>
            </a:r>
          </a:p>
          <a:p>
            <a:pPr marL="285750" indent="-285750" algn="l">
              <a:lnSpc>
                <a:spcPct val="100000"/>
              </a:lnSpc>
              <a:buFont typeface="Arial" panose="020B0604020202020204" pitchFamily="34" charset="0"/>
              <a:buChar char="•"/>
            </a:pPr>
            <a:r>
              <a:rPr lang="en-CA" sz="1600" b="1" dirty="0">
                <a:latin typeface="Lato"/>
                <a:ea typeface="Lato"/>
                <a:cs typeface="Lato"/>
              </a:rPr>
              <a:t>Navigation and Search:</a:t>
            </a:r>
            <a:r>
              <a:rPr lang="en-CA" sz="1600" dirty="0">
                <a:latin typeface="Lato"/>
                <a:ea typeface="Lato"/>
                <a:cs typeface="Lato"/>
              </a:rPr>
              <a:t> Users are encountering challenges in searching for suitable tires/wheels.</a:t>
            </a:r>
          </a:p>
          <a:p>
            <a:pPr marL="285750" indent="-285750" algn="l">
              <a:lnSpc>
                <a:spcPct val="100000"/>
              </a:lnSpc>
              <a:buFont typeface="Arial" panose="020B0604020202020204" pitchFamily="34" charset="0"/>
              <a:buChar char="•"/>
            </a:pPr>
            <a:r>
              <a:rPr lang="en-CA" sz="1600" b="1" dirty="0">
                <a:latin typeface="Lato"/>
                <a:ea typeface="Lato"/>
                <a:cs typeface="Lato"/>
              </a:rPr>
              <a:t>Technical Issues: </a:t>
            </a:r>
            <a:r>
              <a:rPr lang="en-CA" sz="1600" dirty="0">
                <a:latin typeface="Lato"/>
                <a:ea typeface="Lato"/>
                <a:cs typeface="Lato"/>
              </a:rPr>
              <a:t>Users having issues accessing the website, inability to view tires, website loading issues, and malfunctioning shopping carts.</a:t>
            </a:r>
          </a:p>
          <a:p>
            <a:pPr marL="285750" indent="-285750" algn="l">
              <a:lnSpc>
                <a:spcPct val="100000"/>
              </a:lnSpc>
              <a:buFont typeface="Arial" panose="020B0604020202020204" pitchFamily="34" charset="0"/>
              <a:buChar char="•"/>
            </a:pPr>
            <a:r>
              <a:rPr lang="en-CA" sz="1600" b="1" dirty="0">
                <a:latin typeface="Lato"/>
                <a:ea typeface="Lato"/>
                <a:cs typeface="Lato"/>
              </a:rPr>
              <a:t>Installation &amp; Maintenance: </a:t>
            </a:r>
            <a:r>
              <a:rPr lang="en-CA" sz="1600" dirty="0">
                <a:latin typeface="Lato"/>
                <a:ea typeface="Lato"/>
                <a:cs typeface="Lato"/>
              </a:rPr>
              <a:t>Frustrations regarding the lack of clarity around installation costs and the difficulty in booking appointments.</a:t>
            </a:r>
            <a:endParaRPr lang="en-CA" sz="1600" b="1" dirty="0">
              <a:latin typeface="Lato"/>
              <a:ea typeface="Lato"/>
              <a:cs typeface="Lato"/>
            </a:endParaRPr>
          </a:p>
          <a:p>
            <a:pPr marL="285750" indent="-285750" algn="l">
              <a:lnSpc>
                <a:spcPct val="100000"/>
              </a:lnSpc>
              <a:buFont typeface="Arial" panose="020B0604020202020204" pitchFamily="34" charset="0"/>
              <a:buChar char="•"/>
            </a:pPr>
            <a:r>
              <a:rPr lang="en-CA" sz="1600" b="1" dirty="0">
                <a:latin typeface="Lato"/>
                <a:ea typeface="Lato"/>
                <a:cs typeface="Lato"/>
              </a:rPr>
              <a:t>Pricing &amp; Description Accuracy: </a:t>
            </a:r>
            <a:r>
              <a:rPr lang="en-CA" sz="1600" dirty="0">
                <a:latin typeface="Lato"/>
                <a:ea typeface="Lato"/>
                <a:cs typeface="Lato"/>
              </a:rPr>
              <a:t>Customers are experiencing inconsistent pricing, inaccurate information on the website, and lack of transparency around additional costs.</a:t>
            </a:r>
          </a:p>
        </p:txBody>
      </p:sp>
      <p:pic>
        <p:nvPicPr>
          <p:cNvPr id="2" name="Picture 2">
            <a:extLst>
              <a:ext uri="{FF2B5EF4-FFF2-40B4-BE49-F238E27FC236}">
                <a16:creationId xmlns:a16="http://schemas.microsoft.com/office/drawing/2014/main" id="{D97DB92A-2A10-F786-4A3F-D09C6888B0A1}"/>
              </a:ext>
            </a:extLst>
          </p:cNvPr>
          <p:cNvPicPr>
            <a:picLocks noChangeAspect="1"/>
          </p:cNvPicPr>
          <p:nvPr/>
        </p:nvPicPr>
        <p:blipFill>
          <a:blip r:embed="rId5"/>
          <a:stretch>
            <a:fillRect/>
          </a:stretch>
        </p:blipFill>
        <p:spPr>
          <a:xfrm>
            <a:off x="204795" y="6248256"/>
            <a:ext cx="1354040" cy="408882"/>
          </a:xfrm>
          <a:prstGeom prst="rect">
            <a:avLst/>
          </a:prstGeom>
        </p:spPr>
      </p:pic>
      <p:sp>
        <p:nvSpPr>
          <p:cNvPr id="4" name="Title 1">
            <a:extLst>
              <a:ext uri="{FF2B5EF4-FFF2-40B4-BE49-F238E27FC236}">
                <a16:creationId xmlns:a16="http://schemas.microsoft.com/office/drawing/2014/main" id="{9EBC06B3-8642-E70F-EB9A-C3EDF193A3AB}"/>
              </a:ext>
            </a:extLst>
          </p:cNvPr>
          <p:cNvSpPr txBox="1">
            <a:spLocks/>
          </p:cNvSpPr>
          <p:nvPr/>
        </p:nvSpPr>
        <p:spPr>
          <a:xfrm>
            <a:off x="431248" y="450870"/>
            <a:ext cx="11463778" cy="40888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CA" sz="2400" b="1">
                <a:latin typeface="Lato"/>
                <a:ea typeface="Lato"/>
                <a:cs typeface="Lato"/>
              </a:rPr>
              <a:t>Automotive Tires &amp; Wheels Medallia Feedback Overview</a:t>
            </a:r>
          </a:p>
          <a:p>
            <a:pPr algn="l"/>
            <a:endParaRPr lang="en-CA" sz="3000" b="1">
              <a:latin typeface="Lato" panose="020F0502020204030203" pitchFamily="34" charset="0"/>
              <a:ea typeface="Lato"/>
              <a:cs typeface="Lato"/>
            </a:endParaRPr>
          </a:p>
        </p:txBody>
      </p:sp>
    </p:spTree>
    <p:extLst>
      <p:ext uri="{BB962C8B-B14F-4D97-AF65-F5344CB8AC3E}">
        <p14:creationId xmlns:p14="http://schemas.microsoft.com/office/powerpoint/2010/main" val="198810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6B1D3E-45BB-E759-EAE5-5340DCD0F173}"/>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Theme Volume Tracker</a:t>
            </a:r>
          </a:p>
        </p:txBody>
      </p:sp>
      <p:pic>
        <p:nvPicPr>
          <p:cNvPr id="2" name="Picture 2" descr="A black letter u and x&#10;&#10;Description automatically generated with low confidence">
            <a:extLst>
              <a:ext uri="{FF2B5EF4-FFF2-40B4-BE49-F238E27FC236}">
                <a16:creationId xmlns:a16="http://schemas.microsoft.com/office/drawing/2014/main" id="{85899064-F7B5-4A4F-4B38-6B703B0DF24B}"/>
              </a:ext>
            </a:extLst>
          </p:cNvPr>
          <p:cNvPicPr>
            <a:picLocks noChangeAspect="1"/>
          </p:cNvPicPr>
          <p:nvPr/>
        </p:nvPicPr>
        <p:blipFill>
          <a:blip r:embed="rId2"/>
          <a:stretch>
            <a:fillRect/>
          </a:stretch>
        </p:blipFill>
        <p:spPr>
          <a:xfrm>
            <a:off x="204795" y="6248256"/>
            <a:ext cx="1354040" cy="408882"/>
          </a:xfrm>
          <a:prstGeom prst="rect">
            <a:avLst/>
          </a:prstGeom>
        </p:spPr>
      </p:pic>
      <p:sp>
        <p:nvSpPr>
          <p:cNvPr id="4" name="TextBox 3">
            <a:extLst>
              <a:ext uri="{FF2B5EF4-FFF2-40B4-BE49-F238E27FC236}">
                <a16:creationId xmlns:a16="http://schemas.microsoft.com/office/drawing/2014/main" id="{59BBC95B-2203-DAB0-BF3B-410C472CDA2C}"/>
              </a:ext>
            </a:extLst>
          </p:cNvPr>
          <p:cNvSpPr txBox="1"/>
          <p:nvPr/>
        </p:nvSpPr>
        <p:spPr>
          <a:xfrm>
            <a:off x="9653607" y="5972738"/>
            <a:ext cx="3547872" cy="338554"/>
          </a:xfrm>
          <a:prstGeom prst="rect">
            <a:avLst/>
          </a:prstGeom>
          <a:noFill/>
        </p:spPr>
        <p:txBody>
          <a:bodyPr wrap="square" rtlCol="0">
            <a:spAutoFit/>
          </a:bodyPr>
          <a:lstStyle/>
          <a:p>
            <a:pPr>
              <a:spcAft>
                <a:spcPts val="600"/>
              </a:spcAft>
            </a:pPr>
            <a:r>
              <a:rPr lang="en-CA" sz="1600">
                <a:latin typeface="Lato" panose="020F0502020204030203" pitchFamily="34" charset="0"/>
                <a:ea typeface="Lato" panose="020F0502020204030203" pitchFamily="34" charset="0"/>
                <a:cs typeface="Lato" panose="020F0502020204030203" pitchFamily="34" charset="0"/>
              </a:rPr>
              <a:t>Total Comments: 175 </a:t>
            </a:r>
          </a:p>
        </p:txBody>
      </p:sp>
      <p:graphicFrame>
        <p:nvGraphicFramePr>
          <p:cNvPr id="8" name="Chart 7">
            <a:extLst>
              <a:ext uri="{FF2B5EF4-FFF2-40B4-BE49-F238E27FC236}">
                <a16:creationId xmlns:a16="http://schemas.microsoft.com/office/drawing/2014/main" id="{250D06CB-F930-1AF6-5CC3-C9D573D53F5F}"/>
              </a:ext>
            </a:extLst>
          </p:cNvPr>
          <p:cNvGraphicFramePr/>
          <p:nvPr>
            <p:extLst>
              <p:ext uri="{D42A27DB-BD31-4B8C-83A1-F6EECF244321}">
                <p14:modId xmlns:p14="http://schemas.microsoft.com/office/powerpoint/2010/main" val="175392638"/>
              </p:ext>
            </p:extLst>
          </p:nvPr>
        </p:nvGraphicFramePr>
        <p:xfrm>
          <a:off x="4198117" y="546709"/>
          <a:ext cx="7768596" cy="54260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497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Icon&#10;&#10;Description automatically generated">
            <a:extLst>
              <a:ext uri="{FF2B5EF4-FFF2-40B4-BE49-F238E27FC236}">
                <a16:creationId xmlns:a16="http://schemas.microsoft.com/office/drawing/2014/main" id="{E0937F7F-F18F-42CC-D114-4FD6D64FE847}"/>
              </a:ext>
            </a:extLst>
          </p:cNvPr>
          <p:cNvPicPr>
            <a:picLocks noChangeAspect="1"/>
          </p:cNvPicPr>
          <p:nvPr/>
        </p:nvPicPr>
        <p:blipFill>
          <a:blip r:embed="rId3"/>
          <a:stretch>
            <a:fillRect/>
          </a:stretch>
        </p:blipFill>
        <p:spPr>
          <a:xfrm>
            <a:off x="359434" y="3010934"/>
            <a:ext cx="619264" cy="534434"/>
          </a:xfrm>
          <a:prstGeom prst="rect">
            <a:avLst/>
          </a:prstGeom>
        </p:spPr>
      </p:pic>
      <p:pic>
        <p:nvPicPr>
          <p:cNvPr id="5" name="Picture 2">
            <a:extLst>
              <a:ext uri="{FF2B5EF4-FFF2-40B4-BE49-F238E27FC236}">
                <a16:creationId xmlns:a16="http://schemas.microsoft.com/office/drawing/2014/main" id="{68EA645C-A5B7-F39D-7920-1E717285FFD8}"/>
              </a:ext>
            </a:extLst>
          </p:cNvPr>
          <p:cNvPicPr>
            <a:picLocks noChangeAspect="1"/>
          </p:cNvPicPr>
          <p:nvPr/>
        </p:nvPicPr>
        <p:blipFill>
          <a:blip r:embed="rId4"/>
          <a:stretch>
            <a:fillRect/>
          </a:stretch>
        </p:blipFill>
        <p:spPr>
          <a:xfrm>
            <a:off x="204795" y="6248256"/>
            <a:ext cx="1354040" cy="408882"/>
          </a:xfrm>
          <a:prstGeom prst="rect">
            <a:avLst/>
          </a:prstGeom>
        </p:spPr>
      </p:pic>
      <p:graphicFrame>
        <p:nvGraphicFramePr>
          <p:cNvPr id="32" name="Table 32">
            <a:extLst>
              <a:ext uri="{FF2B5EF4-FFF2-40B4-BE49-F238E27FC236}">
                <a16:creationId xmlns:a16="http://schemas.microsoft.com/office/drawing/2014/main" id="{9C80EE16-1926-3E15-E68D-75B3381AACB7}"/>
              </a:ext>
            </a:extLst>
          </p:cNvPr>
          <p:cNvGraphicFramePr>
            <a:graphicFrameLocks noGrp="1"/>
          </p:cNvGraphicFramePr>
          <p:nvPr>
            <p:extLst>
              <p:ext uri="{D42A27DB-BD31-4B8C-83A1-F6EECF244321}">
                <p14:modId xmlns:p14="http://schemas.microsoft.com/office/powerpoint/2010/main" val="3868733210"/>
              </p:ext>
            </p:extLst>
          </p:nvPr>
        </p:nvGraphicFramePr>
        <p:xfrm>
          <a:off x="1027071" y="2703413"/>
          <a:ext cx="5328759" cy="2260600"/>
        </p:xfrm>
        <a:graphic>
          <a:graphicData uri="http://schemas.openxmlformats.org/drawingml/2006/table">
            <a:tbl>
              <a:tblPr firstRow="1" bandRow="1">
                <a:effectLst>
                  <a:outerShdw blurRad="50800" dist="38100" dir="5400000" algn="t" rotWithShape="0">
                    <a:prstClr val="black">
                      <a:alpha val="40000"/>
                    </a:prstClr>
                  </a:outerShdw>
                </a:effectLst>
                <a:tableStyleId>{7DF18680-E054-41AD-8BC1-D1AEF772440D}</a:tableStyleId>
              </a:tblPr>
              <a:tblGrid>
                <a:gridCol w="5328759">
                  <a:extLst>
                    <a:ext uri="{9D8B030D-6E8A-4147-A177-3AD203B41FA5}">
                      <a16:colId xmlns:a16="http://schemas.microsoft.com/office/drawing/2014/main" val="805088263"/>
                    </a:ext>
                  </a:extLst>
                </a:gridCol>
              </a:tblGrid>
              <a:tr h="370840">
                <a:tc>
                  <a:txBody>
                    <a:bodyPr/>
                    <a:lstStyle/>
                    <a:p>
                      <a:r>
                        <a:rPr lang="en-CA" sz="1600">
                          <a:latin typeface="Lato" panose="020F0502020204030203" pitchFamily="34" charset="0"/>
                          <a:ea typeface="Lato" panose="020F0502020204030203" pitchFamily="34" charset="0"/>
                          <a:cs typeface="Lato" panose="020F0502020204030203" pitchFamily="34" charset="0"/>
                        </a:rPr>
                        <a:t>Customer comments</a:t>
                      </a:r>
                    </a:p>
                  </a:txBody>
                  <a:tcPr/>
                </a:tc>
                <a:extLst>
                  <a:ext uri="{0D108BD9-81ED-4DB2-BD59-A6C34878D82A}">
                    <a16:rowId xmlns:a16="http://schemas.microsoft.com/office/drawing/2014/main" val="14531479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latin typeface="Lato" panose="020F0502020204030203" pitchFamily="34" charset="0"/>
                          <a:ea typeface="Lato" panose="020F0502020204030203" pitchFamily="34" charset="0"/>
                          <a:cs typeface="Lato" panose="020F0502020204030203" pitchFamily="34" charset="0"/>
                        </a:rPr>
                        <a:t>“Looking for tires and looking for tires you can get are very different. I can see all you offer but most of the time there’s never any inventory.”</a:t>
                      </a:r>
                    </a:p>
                    <a:p>
                      <a:endParaRPr lang="en-CA" sz="16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647367144"/>
                  </a:ext>
                </a:extLst>
              </a:tr>
              <a:tr h="370840">
                <a:tc>
                  <a:txBody>
                    <a:bodyPr/>
                    <a:lstStyle/>
                    <a:p>
                      <a:r>
                        <a:rPr lang="en-CA" sz="1600" dirty="0">
                          <a:latin typeface="Lato" panose="020F0502020204030203" pitchFamily="34" charset="0"/>
                          <a:ea typeface="Lato" panose="020F0502020204030203" pitchFamily="34" charset="0"/>
                          <a:cs typeface="Lato" panose="020F0502020204030203" pitchFamily="34" charset="0"/>
                        </a:rPr>
                        <a:t>“Are there REALLY no tires at all available for a 2012 Chrysler 300C in size 235/55R19 ?”</a:t>
                      </a:r>
                    </a:p>
                    <a:p>
                      <a:endParaRPr lang="en-CA" sz="16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475853418"/>
                  </a:ext>
                </a:extLst>
              </a:tr>
            </a:tbl>
          </a:graphicData>
        </a:graphic>
      </p:graphicFrame>
      <p:sp>
        <p:nvSpPr>
          <p:cNvPr id="2" name="TextBox 1">
            <a:extLst>
              <a:ext uri="{FF2B5EF4-FFF2-40B4-BE49-F238E27FC236}">
                <a16:creationId xmlns:a16="http://schemas.microsoft.com/office/drawing/2014/main" id="{30C58A92-BDA1-70F8-797D-5E334ED316CA}"/>
              </a:ext>
            </a:extLst>
          </p:cNvPr>
          <p:cNvSpPr txBox="1"/>
          <p:nvPr/>
        </p:nvSpPr>
        <p:spPr>
          <a:xfrm>
            <a:off x="359434" y="403508"/>
            <a:ext cx="11473132" cy="1015663"/>
          </a:xfrm>
          <a:prstGeom prst="rect">
            <a:avLst/>
          </a:prstGeom>
          <a:noFill/>
        </p:spPr>
        <p:txBody>
          <a:bodyPr wrap="square" lIns="91440" tIns="45720" rIns="91440" bIns="45720" anchor="t">
            <a:spAutoFit/>
          </a:bodyPr>
          <a:lstStyle/>
          <a:p>
            <a:pPr algn="l">
              <a:lnSpc>
                <a:spcPct val="100000"/>
              </a:lnSpc>
            </a:pPr>
            <a:r>
              <a:rPr lang="en-CA" sz="2000" b="1">
                <a:solidFill>
                  <a:srgbClr val="1B2437"/>
                </a:solidFill>
                <a:latin typeface="Lato"/>
                <a:ea typeface="Lato"/>
                <a:cs typeface="Lato"/>
              </a:rPr>
              <a:t>Product Selection and Availability: </a:t>
            </a:r>
            <a:r>
              <a:rPr lang="en-CA" sz="2000">
                <a:solidFill>
                  <a:srgbClr val="1B2437"/>
                </a:solidFill>
                <a:latin typeface="Lato"/>
                <a:ea typeface="Lato"/>
                <a:cs typeface="Lato"/>
              </a:rPr>
              <a:t>Many customers have had difficulty finding available tires. Some customers reported that the site shows tires that are not in stock, while others were unable to find tires that matched their specifications.</a:t>
            </a:r>
          </a:p>
        </p:txBody>
      </p:sp>
      <p:pic>
        <p:nvPicPr>
          <p:cNvPr id="12" name="Picture 11">
            <a:extLst>
              <a:ext uri="{FF2B5EF4-FFF2-40B4-BE49-F238E27FC236}">
                <a16:creationId xmlns:a16="http://schemas.microsoft.com/office/drawing/2014/main" id="{94E97D4D-ADCB-717B-7771-4BEDA2CFAC49}"/>
              </a:ext>
            </a:extLst>
          </p:cNvPr>
          <p:cNvPicPr>
            <a:picLocks noChangeAspect="1"/>
          </p:cNvPicPr>
          <p:nvPr/>
        </p:nvPicPr>
        <p:blipFill>
          <a:blip r:embed="rId5"/>
          <a:stretch>
            <a:fillRect/>
          </a:stretch>
        </p:blipFill>
        <p:spPr>
          <a:xfrm>
            <a:off x="6589569" y="1890301"/>
            <a:ext cx="5242997" cy="4067294"/>
          </a:xfrm>
          <a:prstGeom prst="rect">
            <a:avLst/>
          </a:prstGeom>
          <a:ln>
            <a:solidFill>
              <a:schemeClr val="bg2"/>
            </a:solidFill>
          </a:ln>
        </p:spPr>
      </p:pic>
      <p:pic>
        <p:nvPicPr>
          <p:cNvPr id="14" name="Picture 13" descr="Icon&#10;&#10;Description automatically generated">
            <a:extLst>
              <a:ext uri="{FF2B5EF4-FFF2-40B4-BE49-F238E27FC236}">
                <a16:creationId xmlns:a16="http://schemas.microsoft.com/office/drawing/2014/main" id="{3F1CCBBF-A1D0-BCF5-B077-132729D36970}"/>
              </a:ext>
            </a:extLst>
          </p:cNvPr>
          <p:cNvPicPr>
            <a:picLocks noChangeAspect="1"/>
          </p:cNvPicPr>
          <p:nvPr/>
        </p:nvPicPr>
        <p:blipFill>
          <a:blip r:embed="rId3"/>
          <a:stretch>
            <a:fillRect/>
          </a:stretch>
        </p:blipFill>
        <p:spPr>
          <a:xfrm>
            <a:off x="359434" y="4110637"/>
            <a:ext cx="619264" cy="534434"/>
          </a:xfrm>
          <a:prstGeom prst="rect">
            <a:avLst/>
          </a:prstGeom>
        </p:spPr>
      </p:pic>
    </p:spTree>
    <p:extLst>
      <p:ext uri="{BB962C8B-B14F-4D97-AF65-F5344CB8AC3E}">
        <p14:creationId xmlns:p14="http://schemas.microsoft.com/office/powerpoint/2010/main" val="34827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434251-4171-14EC-9C7F-7690E41ED73E}"/>
              </a:ext>
            </a:extLst>
          </p:cNvPr>
          <p:cNvPicPr>
            <a:picLocks noChangeAspect="1"/>
          </p:cNvPicPr>
          <p:nvPr/>
        </p:nvPicPr>
        <p:blipFill rotWithShape="1">
          <a:blip r:embed="rId2"/>
          <a:srcRect b="13889"/>
          <a:stretch/>
        </p:blipFill>
        <p:spPr>
          <a:xfrm>
            <a:off x="3028950" y="216632"/>
            <a:ext cx="9115425" cy="29527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BEAB0774-AF88-23F1-EC9E-AF30329F4D3B}"/>
              </a:ext>
            </a:extLst>
          </p:cNvPr>
          <p:cNvSpPr txBox="1"/>
          <p:nvPr/>
        </p:nvSpPr>
        <p:spPr>
          <a:xfrm>
            <a:off x="204794" y="128096"/>
            <a:ext cx="2824153" cy="5124480"/>
          </a:xfrm>
          <a:prstGeom prst="rect">
            <a:avLst/>
          </a:prstGeom>
          <a:noFill/>
        </p:spPr>
        <p:txBody>
          <a:bodyPr wrap="square" lIns="91440" tIns="45720" rIns="91440" bIns="45720" anchor="t">
            <a:spAutoFit/>
          </a:bodyPr>
          <a:lstStyle/>
          <a:p>
            <a:pPr defTabSz="850392">
              <a:spcAft>
                <a:spcPts val="600"/>
              </a:spcAft>
            </a:pPr>
            <a:r>
              <a:rPr lang="en-CA" b="1" dirty="0">
                <a:latin typeface="Lato"/>
                <a:ea typeface="Lato"/>
                <a:cs typeface="Lato"/>
              </a:rPr>
              <a:t>Product Selection and Availability</a:t>
            </a:r>
            <a:r>
              <a:rPr lang="en-CA" sz="1600" b="1" dirty="0">
                <a:latin typeface="Lato"/>
                <a:ea typeface="Lato"/>
                <a:cs typeface="Lato"/>
              </a:rPr>
              <a:t>: </a:t>
            </a:r>
          </a:p>
          <a:p>
            <a:pPr defTabSz="850392">
              <a:spcAft>
                <a:spcPts val="600"/>
              </a:spcAft>
            </a:pPr>
            <a:r>
              <a:rPr lang="en-CA" sz="1600" dirty="0">
                <a:latin typeface="Lato"/>
                <a:ea typeface="Lato"/>
                <a:cs typeface="Lato"/>
              </a:rPr>
              <a:t>QM Viewing Errors</a:t>
            </a:r>
          </a:p>
          <a:p>
            <a:pPr defTabSz="850392">
              <a:spcAft>
                <a:spcPts val="600"/>
              </a:spcAft>
            </a:pPr>
            <a:r>
              <a:rPr lang="en-CA" sz="1600" b="1" dirty="0">
                <a:latin typeface="Lato"/>
                <a:ea typeface="Lato"/>
                <a:cs typeface="Lato"/>
              </a:rPr>
              <a:t>Segment</a:t>
            </a:r>
            <a:r>
              <a:rPr lang="en-CA" sz="1600" dirty="0">
                <a:latin typeface="Lato"/>
                <a:ea typeface="Lato"/>
                <a:cs typeface="Lato"/>
              </a:rPr>
              <a:t>: </a:t>
            </a:r>
            <a:r>
              <a:rPr lang="en-CA" sz="1600" dirty="0">
                <a:latin typeface="Lato"/>
                <a:ea typeface="Lato"/>
                <a:cs typeface="Lato"/>
                <a:hlinkClick r:id="rId3"/>
              </a:rPr>
              <a:t>[Link to Segment]</a:t>
            </a:r>
            <a:r>
              <a:rPr lang="en-CA" sz="1600" dirty="0">
                <a:latin typeface="Lato"/>
                <a:ea typeface="Lato"/>
                <a:cs typeface="Lato"/>
              </a:rPr>
              <a:t>  </a:t>
            </a:r>
          </a:p>
          <a:p>
            <a:pPr defTabSz="850392">
              <a:spcAft>
                <a:spcPts val="600"/>
              </a:spcAft>
            </a:pPr>
            <a:r>
              <a:rPr lang="en-CA" sz="1600" dirty="0">
                <a:latin typeface="Lato"/>
                <a:ea typeface="Lato"/>
                <a:cs typeface="Lato"/>
              </a:rPr>
              <a:t>Date: Last 30 Days, Path &gt; Contains &gt; tires OR wheels AND ‘PDP – Inventory – API’</a:t>
            </a:r>
          </a:p>
          <a:p>
            <a:pPr defTabSz="850392">
              <a:spcAft>
                <a:spcPts val="600"/>
              </a:spcAft>
            </a:pPr>
            <a:endParaRPr lang="en-CA" sz="1600" b="1" dirty="0">
              <a:latin typeface="Lato"/>
              <a:ea typeface="Lato"/>
              <a:cs typeface="Lato"/>
            </a:endParaRPr>
          </a:p>
          <a:p>
            <a:pPr defTabSz="850392">
              <a:spcAft>
                <a:spcPts val="600"/>
              </a:spcAft>
            </a:pPr>
            <a:r>
              <a:rPr lang="en-CA" sz="1600" b="1" dirty="0">
                <a:latin typeface="Lato"/>
                <a:ea typeface="Lato"/>
                <a:cs typeface="Lato"/>
              </a:rPr>
              <a:t>Key Notes</a:t>
            </a:r>
          </a:p>
          <a:p>
            <a:pPr marL="285750" indent="-285750" defTabSz="850392">
              <a:spcAft>
                <a:spcPts val="600"/>
              </a:spcAft>
              <a:buFont typeface="Arial" panose="020B0604020202020204" pitchFamily="34" charset="0"/>
              <a:buChar char="•"/>
            </a:pPr>
            <a:r>
              <a:rPr lang="en-CA" sz="1600" dirty="0">
                <a:latin typeface="Lato"/>
                <a:ea typeface="Lato"/>
                <a:cs typeface="Lato"/>
              </a:rPr>
              <a:t>Although there have been complaints, there has been a noticeable improvement in zero inventory occurrences from April to May.</a:t>
            </a:r>
          </a:p>
          <a:p>
            <a:pPr marL="285750" indent="-285750" defTabSz="850392">
              <a:spcAft>
                <a:spcPts val="600"/>
              </a:spcAft>
              <a:buFont typeface="Arial" panose="020B0604020202020204" pitchFamily="34" charset="0"/>
              <a:buChar char="•"/>
            </a:pPr>
            <a:r>
              <a:rPr lang="en-CA" sz="1600" dirty="0">
                <a:latin typeface="Lato"/>
                <a:ea typeface="Lato"/>
                <a:cs typeface="Lato"/>
              </a:rPr>
              <a:t>Conversion Rate remains consistent during high error rates in April</a:t>
            </a:r>
          </a:p>
        </p:txBody>
      </p:sp>
      <p:pic>
        <p:nvPicPr>
          <p:cNvPr id="10" name="Picture 9">
            <a:extLst>
              <a:ext uri="{FF2B5EF4-FFF2-40B4-BE49-F238E27FC236}">
                <a16:creationId xmlns:a16="http://schemas.microsoft.com/office/drawing/2014/main" id="{BAA8C254-3C96-0702-A3BB-887D4BA1F779}"/>
              </a:ext>
            </a:extLst>
          </p:cNvPr>
          <p:cNvPicPr>
            <a:picLocks noChangeAspect="1"/>
          </p:cNvPicPr>
          <p:nvPr/>
        </p:nvPicPr>
        <p:blipFill rotWithShape="1">
          <a:blip r:embed="rId4"/>
          <a:srcRect b="13084"/>
          <a:stretch/>
        </p:blipFill>
        <p:spPr>
          <a:xfrm>
            <a:off x="3028950" y="3169383"/>
            <a:ext cx="9115426" cy="29527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2">
            <a:extLst>
              <a:ext uri="{FF2B5EF4-FFF2-40B4-BE49-F238E27FC236}">
                <a16:creationId xmlns:a16="http://schemas.microsoft.com/office/drawing/2014/main" id="{56A03A06-2E43-F131-55CF-23C9B7E8BD9A}"/>
              </a:ext>
            </a:extLst>
          </p:cNvPr>
          <p:cNvPicPr>
            <a:picLocks noChangeAspect="1"/>
          </p:cNvPicPr>
          <p:nvPr/>
        </p:nvPicPr>
        <p:blipFill>
          <a:blip r:embed="rId5"/>
          <a:stretch>
            <a:fillRect/>
          </a:stretch>
        </p:blipFill>
        <p:spPr>
          <a:xfrm>
            <a:off x="204795" y="6248256"/>
            <a:ext cx="1354040" cy="408882"/>
          </a:xfrm>
          <a:prstGeom prst="rect">
            <a:avLst/>
          </a:prstGeom>
        </p:spPr>
      </p:pic>
      <p:graphicFrame>
        <p:nvGraphicFramePr>
          <p:cNvPr id="17" name="Table 16">
            <a:extLst>
              <a:ext uri="{FF2B5EF4-FFF2-40B4-BE49-F238E27FC236}">
                <a16:creationId xmlns:a16="http://schemas.microsoft.com/office/drawing/2014/main" id="{37BA316A-39B1-4A0A-BFB2-92711E560426}"/>
              </a:ext>
            </a:extLst>
          </p:cNvPr>
          <p:cNvGraphicFramePr>
            <a:graphicFrameLocks noGrp="1"/>
          </p:cNvGraphicFramePr>
          <p:nvPr>
            <p:extLst>
              <p:ext uri="{D42A27DB-BD31-4B8C-83A1-F6EECF244321}">
                <p14:modId xmlns:p14="http://schemas.microsoft.com/office/powerpoint/2010/main" val="3498926622"/>
              </p:ext>
            </p:extLst>
          </p:nvPr>
        </p:nvGraphicFramePr>
        <p:xfrm>
          <a:off x="9105901" y="3169382"/>
          <a:ext cx="2990849" cy="762000"/>
        </p:xfrm>
        <a:graphic>
          <a:graphicData uri="http://schemas.openxmlformats.org/drawingml/2006/table">
            <a:tbl>
              <a:tblPr>
                <a:tableStyleId>{2D5ABB26-0587-4C30-8999-92F81FD0307C}</a:tableStyleId>
              </a:tblPr>
              <a:tblGrid>
                <a:gridCol w="2990849">
                  <a:extLst>
                    <a:ext uri="{9D8B030D-6E8A-4147-A177-3AD203B41FA5}">
                      <a16:colId xmlns:a16="http://schemas.microsoft.com/office/drawing/2014/main" val="3749420954"/>
                    </a:ext>
                  </a:extLst>
                </a:gridCol>
              </a:tblGrid>
              <a:tr h="190500">
                <a:tc>
                  <a:txBody>
                    <a:bodyPr/>
                    <a:lstStyle/>
                    <a:p>
                      <a:pPr algn="ctr" fontAlgn="b"/>
                      <a:r>
                        <a:rPr lang="en-CA" sz="1100" b="0" u="none" strike="noStrike">
                          <a:solidFill>
                            <a:srgbClr val="000000"/>
                          </a:solidFill>
                          <a:effectLst/>
                        </a:rPr>
                        <a:t>Product Detail Page - Zero Inventory - API</a:t>
                      </a:r>
                      <a:endParaRPr lang="en-CA"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464223324"/>
                  </a:ext>
                </a:extLst>
              </a:tr>
              <a:tr h="190500">
                <a:tc>
                  <a:txBody>
                    <a:bodyPr/>
                    <a:lstStyle/>
                    <a:p>
                      <a:pPr algn="ctr" fontAlgn="b"/>
                      <a:r>
                        <a:rPr lang="en-CA" sz="1100" b="0" u="none" strike="noStrike">
                          <a:solidFill>
                            <a:srgbClr val="000000"/>
                          </a:solidFill>
                          <a:effectLst/>
                        </a:rPr>
                        <a:t>Product Detail Page - Zero Inventory - AL</a:t>
                      </a:r>
                      <a:endParaRPr lang="en-CA"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36223968"/>
                  </a:ext>
                </a:extLst>
              </a:tr>
              <a:tr h="190500">
                <a:tc>
                  <a:txBody>
                    <a:bodyPr/>
                    <a:lstStyle/>
                    <a:p>
                      <a:pPr algn="ctr" fontAlgn="b"/>
                      <a:r>
                        <a:rPr lang="en-CA" sz="1100" b="0" u="none" strike="noStrike">
                          <a:solidFill>
                            <a:srgbClr val="000000"/>
                          </a:solidFill>
                          <a:effectLst/>
                        </a:rPr>
                        <a:t>     Completely Out of Stock Modal - 5 Seconds</a:t>
                      </a:r>
                      <a:endParaRPr lang="en-CA"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solidFill>
                      <a:schemeClr val="bg1"/>
                    </a:solidFill>
                  </a:tcPr>
                </a:tc>
                <a:extLst>
                  <a:ext uri="{0D108BD9-81ED-4DB2-BD59-A6C34878D82A}">
                    <a16:rowId xmlns:a16="http://schemas.microsoft.com/office/drawing/2014/main" val="3865667575"/>
                  </a:ext>
                </a:extLst>
              </a:tr>
              <a:tr h="190500">
                <a:tc>
                  <a:txBody>
                    <a:bodyPr/>
                    <a:lstStyle/>
                    <a:p>
                      <a:pPr algn="ctr" fontAlgn="b"/>
                      <a:r>
                        <a:rPr lang="en-CA" sz="1100" b="0" u="none" strike="noStrike">
                          <a:solidFill>
                            <a:srgbClr val="000000"/>
                          </a:solidFill>
                          <a:effectLst/>
                        </a:rPr>
                        <a:t>Certona - Zero Inventory - analyticsLayer</a:t>
                      </a:r>
                      <a:endParaRPr lang="en-CA"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066892"/>
                  </a:ext>
                </a:extLst>
              </a:tr>
            </a:tbl>
          </a:graphicData>
        </a:graphic>
      </p:graphicFrame>
      <p:pic>
        <p:nvPicPr>
          <p:cNvPr id="22" name="Picture 21">
            <a:extLst>
              <a:ext uri="{FF2B5EF4-FFF2-40B4-BE49-F238E27FC236}">
                <a16:creationId xmlns:a16="http://schemas.microsoft.com/office/drawing/2014/main" id="{20396ED5-F7A7-EA04-887B-16F67B0BF9D4}"/>
              </a:ext>
            </a:extLst>
          </p:cNvPr>
          <p:cNvPicPr>
            <a:picLocks noChangeAspect="1"/>
          </p:cNvPicPr>
          <p:nvPr/>
        </p:nvPicPr>
        <p:blipFill>
          <a:blip r:embed="rId6"/>
          <a:stretch>
            <a:fillRect/>
          </a:stretch>
        </p:blipFill>
        <p:spPr>
          <a:xfrm>
            <a:off x="9207499" y="3245507"/>
            <a:ext cx="114300" cy="123825"/>
          </a:xfrm>
          <a:prstGeom prst="rect">
            <a:avLst/>
          </a:prstGeom>
        </p:spPr>
      </p:pic>
      <p:pic>
        <p:nvPicPr>
          <p:cNvPr id="24" name="Picture 23">
            <a:extLst>
              <a:ext uri="{FF2B5EF4-FFF2-40B4-BE49-F238E27FC236}">
                <a16:creationId xmlns:a16="http://schemas.microsoft.com/office/drawing/2014/main" id="{E033E331-D6D0-F1E1-7171-54CE3B764210}"/>
              </a:ext>
            </a:extLst>
          </p:cNvPr>
          <p:cNvPicPr>
            <a:picLocks noChangeAspect="1"/>
          </p:cNvPicPr>
          <p:nvPr/>
        </p:nvPicPr>
        <p:blipFill>
          <a:blip r:embed="rId7"/>
          <a:stretch>
            <a:fillRect/>
          </a:stretch>
        </p:blipFill>
        <p:spPr>
          <a:xfrm>
            <a:off x="9197973" y="3436138"/>
            <a:ext cx="123825" cy="114300"/>
          </a:xfrm>
          <a:prstGeom prst="rect">
            <a:avLst/>
          </a:prstGeom>
        </p:spPr>
      </p:pic>
      <p:pic>
        <p:nvPicPr>
          <p:cNvPr id="26" name="Picture 25">
            <a:extLst>
              <a:ext uri="{FF2B5EF4-FFF2-40B4-BE49-F238E27FC236}">
                <a16:creationId xmlns:a16="http://schemas.microsoft.com/office/drawing/2014/main" id="{23907A0C-A380-8AFA-4FA8-6185F8056ABC}"/>
              </a:ext>
            </a:extLst>
          </p:cNvPr>
          <p:cNvPicPr>
            <a:picLocks noChangeAspect="1"/>
          </p:cNvPicPr>
          <p:nvPr/>
        </p:nvPicPr>
        <p:blipFill>
          <a:blip r:embed="rId8"/>
          <a:stretch>
            <a:fillRect/>
          </a:stretch>
        </p:blipFill>
        <p:spPr>
          <a:xfrm>
            <a:off x="9212258" y="3627076"/>
            <a:ext cx="104775" cy="104775"/>
          </a:xfrm>
          <a:prstGeom prst="rect">
            <a:avLst/>
          </a:prstGeom>
        </p:spPr>
      </p:pic>
      <p:pic>
        <p:nvPicPr>
          <p:cNvPr id="28" name="Picture 27">
            <a:extLst>
              <a:ext uri="{FF2B5EF4-FFF2-40B4-BE49-F238E27FC236}">
                <a16:creationId xmlns:a16="http://schemas.microsoft.com/office/drawing/2014/main" id="{2B2C10A2-F9E0-550A-72E6-2A45E51839FC}"/>
              </a:ext>
            </a:extLst>
          </p:cNvPr>
          <p:cNvPicPr>
            <a:picLocks noChangeAspect="1"/>
          </p:cNvPicPr>
          <p:nvPr/>
        </p:nvPicPr>
        <p:blipFill>
          <a:blip r:embed="rId9"/>
          <a:stretch>
            <a:fillRect/>
          </a:stretch>
        </p:blipFill>
        <p:spPr>
          <a:xfrm>
            <a:off x="9209084" y="3806719"/>
            <a:ext cx="114300" cy="114300"/>
          </a:xfrm>
          <a:prstGeom prst="rect">
            <a:avLst/>
          </a:prstGeom>
        </p:spPr>
      </p:pic>
    </p:spTree>
    <p:extLst>
      <p:ext uri="{BB962C8B-B14F-4D97-AF65-F5344CB8AC3E}">
        <p14:creationId xmlns:p14="http://schemas.microsoft.com/office/powerpoint/2010/main" val="46981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Icon&#10;&#10;Description automatically generated">
            <a:extLst>
              <a:ext uri="{FF2B5EF4-FFF2-40B4-BE49-F238E27FC236}">
                <a16:creationId xmlns:a16="http://schemas.microsoft.com/office/drawing/2014/main" id="{E0937F7F-F18F-42CC-D114-4FD6D64FE847}"/>
              </a:ext>
            </a:extLst>
          </p:cNvPr>
          <p:cNvPicPr>
            <a:picLocks noChangeAspect="1"/>
          </p:cNvPicPr>
          <p:nvPr/>
        </p:nvPicPr>
        <p:blipFill>
          <a:blip r:embed="rId5"/>
          <a:stretch>
            <a:fillRect/>
          </a:stretch>
        </p:blipFill>
        <p:spPr>
          <a:xfrm>
            <a:off x="0" y="2281984"/>
            <a:ext cx="619264" cy="534434"/>
          </a:xfrm>
          <a:prstGeom prst="rect">
            <a:avLst/>
          </a:prstGeom>
        </p:spPr>
      </p:pic>
      <p:pic>
        <p:nvPicPr>
          <p:cNvPr id="5" name="Picture 2">
            <a:extLst>
              <a:ext uri="{FF2B5EF4-FFF2-40B4-BE49-F238E27FC236}">
                <a16:creationId xmlns:a16="http://schemas.microsoft.com/office/drawing/2014/main" id="{68EA645C-A5B7-F39D-7920-1E717285FFD8}"/>
              </a:ext>
            </a:extLst>
          </p:cNvPr>
          <p:cNvPicPr>
            <a:picLocks noChangeAspect="1"/>
          </p:cNvPicPr>
          <p:nvPr/>
        </p:nvPicPr>
        <p:blipFill>
          <a:blip r:embed="rId6"/>
          <a:stretch>
            <a:fillRect/>
          </a:stretch>
        </p:blipFill>
        <p:spPr>
          <a:xfrm>
            <a:off x="204795" y="6248256"/>
            <a:ext cx="1354040" cy="408882"/>
          </a:xfrm>
          <a:prstGeom prst="rect">
            <a:avLst/>
          </a:prstGeom>
        </p:spPr>
      </p:pic>
      <p:graphicFrame>
        <p:nvGraphicFramePr>
          <p:cNvPr id="32" name="Table 32">
            <a:extLst>
              <a:ext uri="{FF2B5EF4-FFF2-40B4-BE49-F238E27FC236}">
                <a16:creationId xmlns:a16="http://schemas.microsoft.com/office/drawing/2014/main" id="{9C80EE16-1926-3E15-E68D-75B3381AACB7}"/>
              </a:ext>
            </a:extLst>
          </p:cNvPr>
          <p:cNvGraphicFramePr>
            <a:graphicFrameLocks noGrp="1"/>
          </p:cNvGraphicFramePr>
          <p:nvPr>
            <p:extLst>
              <p:ext uri="{D42A27DB-BD31-4B8C-83A1-F6EECF244321}">
                <p14:modId xmlns:p14="http://schemas.microsoft.com/office/powerpoint/2010/main" val="1747334651"/>
              </p:ext>
            </p:extLst>
          </p:nvPr>
        </p:nvGraphicFramePr>
        <p:xfrm>
          <a:off x="667638" y="1896745"/>
          <a:ext cx="4835190" cy="3931920"/>
        </p:xfrm>
        <a:graphic>
          <a:graphicData uri="http://schemas.openxmlformats.org/drawingml/2006/table">
            <a:tbl>
              <a:tblPr firstRow="1" bandRow="1">
                <a:effectLst>
                  <a:outerShdw blurRad="50800" dist="38100" dir="5400000" algn="t" rotWithShape="0">
                    <a:prstClr val="black">
                      <a:alpha val="40000"/>
                    </a:prstClr>
                  </a:outerShdw>
                </a:effectLst>
                <a:tableStyleId>{7DF18680-E054-41AD-8BC1-D1AEF772440D}</a:tableStyleId>
              </a:tblPr>
              <a:tblGrid>
                <a:gridCol w="2522658">
                  <a:extLst>
                    <a:ext uri="{9D8B030D-6E8A-4147-A177-3AD203B41FA5}">
                      <a16:colId xmlns:a16="http://schemas.microsoft.com/office/drawing/2014/main" val="805088263"/>
                    </a:ext>
                  </a:extLst>
                </a:gridCol>
                <a:gridCol w="2312532">
                  <a:extLst>
                    <a:ext uri="{9D8B030D-6E8A-4147-A177-3AD203B41FA5}">
                      <a16:colId xmlns:a16="http://schemas.microsoft.com/office/drawing/2014/main" val="1383213729"/>
                    </a:ext>
                  </a:extLst>
                </a:gridCol>
              </a:tblGrid>
              <a:tr h="330836">
                <a:tc>
                  <a:txBody>
                    <a:bodyPr/>
                    <a:lstStyle/>
                    <a:p>
                      <a:r>
                        <a:rPr lang="en-CA" sz="1600">
                          <a:latin typeface="Lato" panose="020F0502020204030203" pitchFamily="34" charset="0"/>
                          <a:ea typeface="Lato" panose="020F0502020204030203" pitchFamily="34" charset="0"/>
                          <a:cs typeface="Lato" panose="020F0502020204030203" pitchFamily="34" charset="0"/>
                        </a:rPr>
                        <a:t>Customer comments</a:t>
                      </a:r>
                    </a:p>
                  </a:txBody>
                  <a:tcPr/>
                </a:tc>
                <a:tc>
                  <a:txBody>
                    <a:bodyPr/>
                    <a:lstStyle/>
                    <a:p>
                      <a:r>
                        <a:rPr lang="en-CA" sz="1600">
                          <a:latin typeface="Lato" panose="020F0502020204030203" pitchFamily="34" charset="0"/>
                          <a:ea typeface="Lato" panose="020F0502020204030203" pitchFamily="34" charset="0"/>
                          <a:cs typeface="Lato" panose="020F0502020204030203" pitchFamily="34" charset="0"/>
                        </a:rPr>
                        <a:t>Notes</a:t>
                      </a:r>
                    </a:p>
                  </a:txBody>
                  <a:tcPr/>
                </a:tc>
                <a:extLst>
                  <a:ext uri="{0D108BD9-81ED-4DB2-BD59-A6C34878D82A}">
                    <a16:rowId xmlns:a16="http://schemas.microsoft.com/office/drawing/2014/main" val="1453147934"/>
                  </a:ext>
                </a:extLst>
              </a:tr>
              <a:tr h="1386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latin typeface="Lato" panose="020F0502020204030203" pitchFamily="34" charset="0"/>
                          <a:ea typeface="Lato" panose="020F0502020204030203" pitchFamily="34" charset="0"/>
                          <a:cs typeface="Lato" panose="020F0502020204030203" pitchFamily="34" charset="0"/>
                        </a:rPr>
                        <a:t>“I can't browse your wheels freely without having to mandatorily set a vehicle? That sucks.”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600">
                          <a:latin typeface="Lato" panose="020F0502020204030203" pitchFamily="34" charset="0"/>
                          <a:ea typeface="Lato" panose="020F0502020204030203" pitchFamily="34" charset="0"/>
                          <a:cs typeface="Lato" panose="020F0502020204030203" pitchFamily="34" charset="0"/>
                          <a:hlinkClick r:id="rId7"/>
                        </a:rPr>
                        <a:t>[QM Link]</a:t>
                      </a:r>
                      <a:endParaRPr lang="en-CA" sz="1600">
                        <a:latin typeface="Lato" panose="020F0502020204030203" pitchFamily="34" charset="0"/>
                        <a:ea typeface="Lato" panose="020F0502020204030203" pitchFamily="34" charset="0"/>
                        <a:cs typeface="Lato" panose="020F050202020403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600">
                          <a:latin typeface="Lato" panose="020F0502020204030203" pitchFamily="34" charset="0"/>
                          <a:ea typeface="Lato" panose="020F0502020204030203" pitchFamily="34" charset="0"/>
                          <a:cs typeface="Lato" panose="020F0502020204030203" pitchFamily="34" charset="0"/>
                        </a:rPr>
                        <a:t>Video shows user attempting to browse wheels without entering vehicle info.</a:t>
                      </a:r>
                    </a:p>
                  </a:txBody>
                  <a:tcPr/>
                </a:tc>
                <a:extLst>
                  <a:ext uri="{0D108BD9-81ED-4DB2-BD59-A6C34878D82A}">
                    <a16:rowId xmlns:a16="http://schemas.microsoft.com/office/drawing/2014/main" val="510906334"/>
                  </a:ext>
                </a:extLst>
              </a:tr>
              <a:tr h="16043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latin typeface="Lato" panose="020F0502020204030203" pitchFamily="34" charset="0"/>
                          <a:ea typeface="Lato" panose="020F0502020204030203" pitchFamily="34" charset="0"/>
                          <a:cs typeface="Lato" panose="020F0502020204030203" pitchFamily="34" charset="0"/>
                        </a:rPr>
                        <a:t>“I want to look at tires by size, but it’s keeps going back to my truck. I have 305 /50r20 tire on my tundra, so I know they fit . Please help me , thankyou I want to buy tires here.”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6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647367144"/>
                  </a:ext>
                </a:extLst>
              </a:tr>
            </a:tbl>
          </a:graphicData>
        </a:graphic>
      </p:graphicFrame>
      <p:sp>
        <p:nvSpPr>
          <p:cNvPr id="2" name="TextBox 1">
            <a:extLst>
              <a:ext uri="{FF2B5EF4-FFF2-40B4-BE49-F238E27FC236}">
                <a16:creationId xmlns:a16="http://schemas.microsoft.com/office/drawing/2014/main" id="{30C58A92-BDA1-70F8-797D-5E334ED316CA}"/>
              </a:ext>
            </a:extLst>
          </p:cNvPr>
          <p:cNvSpPr txBox="1"/>
          <p:nvPr/>
        </p:nvSpPr>
        <p:spPr>
          <a:xfrm>
            <a:off x="359434" y="403508"/>
            <a:ext cx="11473132" cy="707886"/>
          </a:xfrm>
          <a:prstGeom prst="rect">
            <a:avLst/>
          </a:prstGeom>
          <a:noFill/>
        </p:spPr>
        <p:txBody>
          <a:bodyPr wrap="square">
            <a:spAutoFit/>
          </a:bodyPr>
          <a:lstStyle/>
          <a:p>
            <a:pPr defTabSz="850392">
              <a:spcAft>
                <a:spcPts val="600"/>
              </a:spcAft>
            </a:pPr>
            <a:r>
              <a:rPr lang="en-CA" sz="2000" b="1">
                <a:latin typeface="Lato"/>
                <a:ea typeface="Lato"/>
                <a:cs typeface="Lato"/>
              </a:rPr>
              <a:t>Navigation and Search:</a:t>
            </a:r>
            <a:r>
              <a:rPr lang="en-CA" sz="2000">
                <a:latin typeface="Lato"/>
                <a:ea typeface="Lato"/>
                <a:cs typeface="Lato"/>
              </a:rPr>
              <a:t> Customers have difficulties in exploring available wheels without providing vehicle information, and discrepancies between search results and entered vehicle information.</a:t>
            </a:r>
          </a:p>
        </p:txBody>
      </p:sp>
      <p:pic>
        <p:nvPicPr>
          <p:cNvPr id="4" name="trying to browse for tires">
            <a:hlinkClick r:id="" action="ppaction://media"/>
            <a:extLst>
              <a:ext uri="{FF2B5EF4-FFF2-40B4-BE49-F238E27FC236}">
                <a16:creationId xmlns:a16="http://schemas.microsoft.com/office/drawing/2014/main" id="{4C52666A-3BBE-FF55-022D-B1866F68D1FD}"/>
              </a:ext>
            </a:extLst>
          </p:cNvPr>
          <p:cNvPicPr>
            <a:picLocks noChangeAspect="1"/>
          </p:cNvPicPr>
          <p:nvPr>
            <a:videoFile r:link="rId1"/>
            <p:extLst>
              <p:ext uri="{DAA4B4D4-6D71-4841-9C94-3DE7FCFB9230}">
                <p14:media xmlns:p14="http://schemas.microsoft.com/office/powerpoint/2010/main" r:embed="rId2">
                  <p14:trim end="26567"/>
                </p14:media>
              </p:ext>
            </p:extLst>
          </p:nvPr>
        </p:nvPicPr>
        <p:blipFill>
          <a:blip r:embed="rId8"/>
          <a:stretch>
            <a:fillRect/>
          </a:stretch>
        </p:blipFill>
        <p:spPr>
          <a:xfrm>
            <a:off x="5522465" y="1867231"/>
            <a:ext cx="6669535" cy="3782643"/>
          </a:xfrm>
          <a:prstGeom prst="rect">
            <a:avLst/>
          </a:prstGeom>
        </p:spPr>
      </p:pic>
      <p:pic>
        <p:nvPicPr>
          <p:cNvPr id="6" name="Picture 5" descr="Icon&#10;&#10;Description automatically generated">
            <a:extLst>
              <a:ext uri="{FF2B5EF4-FFF2-40B4-BE49-F238E27FC236}">
                <a16:creationId xmlns:a16="http://schemas.microsoft.com/office/drawing/2014/main" id="{CF6BA812-D505-4E1D-A9F1-EC1F277A40BA}"/>
              </a:ext>
            </a:extLst>
          </p:cNvPr>
          <p:cNvPicPr>
            <a:picLocks noChangeAspect="1"/>
          </p:cNvPicPr>
          <p:nvPr/>
        </p:nvPicPr>
        <p:blipFill>
          <a:blip r:embed="rId5"/>
          <a:stretch>
            <a:fillRect/>
          </a:stretch>
        </p:blipFill>
        <p:spPr>
          <a:xfrm>
            <a:off x="0" y="3756279"/>
            <a:ext cx="619264" cy="534434"/>
          </a:xfrm>
          <a:prstGeom prst="rect">
            <a:avLst/>
          </a:prstGeom>
        </p:spPr>
      </p:pic>
    </p:spTree>
    <p:extLst>
      <p:ext uri="{BB962C8B-B14F-4D97-AF65-F5344CB8AC3E}">
        <p14:creationId xmlns:p14="http://schemas.microsoft.com/office/powerpoint/2010/main" val="251538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Icon&#10;&#10;Description automatically generated">
            <a:extLst>
              <a:ext uri="{FF2B5EF4-FFF2-40B4-BE49-F238E27FC236}">
                <a16:creationId xmlns:a16="http://schemas.microsoft.com/office/drawing/2014/main" id="{04724A03-CDDE-EF68-EBB7-43A9D220B92E}"/>
              </a:ext>
            </a:extLst>
          </p:cNvPr>
          <p:cNvPicPr>
            <a:picLocks noChangeAspect="1"/>
          </p:cNvPicPr>
          <p:nvPr/>
        </p:nvPicPr>
        <p:blipFill>
          <a:blip r:embed="rId3"/>
          <a:stretch>
            <a:fillRect/>
          </a:stretch>
        </p:blipFill>
        <p:spPr>
          <a:xfrm>
            <a:off x="0" y="2089207"/>
            <a:ext cx="660681" cy="534434"/>
          </a:xfrm>
          <a:prstGeom prst="rect">
            <a:avLst/>
          </a:prstGeom>
        </p:spPr>
      </p:pic>
      <p:pic>
        <p:nvPicPr>
          <p:cNvPr id="13" name="Picture 12" descr="Icon&#10;&#10;Description automatically generated">
            <a:extLst>
              <a:ext uri="{FF2B5EF4-FFF2-40B4-BE49-F238E27FC236}">
                <a16:creationId xmlns:a16="http://schemas.microsoft.com/office/drawing/2014/main" id="{E0937F7F-F18F-42CC-D114-4FD6D64FE847}"/>
              </a:ext>
            </a:extLst>
          </p:cNvPr>
          <p:cNvPicPr>
            <a:picLocks noChangeAspect="1"/>
          </p:cNvPicPr>
          <p:nvPr/>
        </p:nvPicPr>
        <p:blipFill>
          <a:blip r:embed="rId3"/>
          <a:stretch>
            <a:fillRect/>
          </a:stretch>
        </p:blipFill>
        <p:spPr>
          <a:xfrm>
            <a:off x="0" y="1554773"/>
            <a:ext cx="660681" cy="534434"/>
          </a:xfrm>
          <a:prstGeom prst="rect">
            <a:avLst/>
          </a:prstGeom>
        </p:spPr>
      </p:pic>
      <p:pic>
        <p:nvPicPr>
          <p:cNvPr id="5" name="Picture 2">
            <a:extLst>
              <a:ext uri="{FF2B5EF4-FFF2-40B4-BE49-F238E27FC236}">
                <a16:creationId xmlns:a16="http://schemas.microsoft.com/office/drawing/2014/main" id="{68EA645C-A5B7-F39D-7920-1E717285FFD8}"/>
              </a:ext>
            </a:extLst>
          </p:cNvPr>
          <p:cNvPicPr>
            <a:picLocks noChangeAspect="1"/>
          </p:cNvPicPr>
          <p:nvPr/>
        </p:nvPicPr>
        <p:blipFill>
          <a:blip r:embed="rId4"/>
          <a:stretch>
            <a:fillRect/>
          </a:stretch>
        </p:blipFill>
        <p:spPr>
          <a:xfrm>
            <a:off x="204795" y="6248256"/>
            <a:ext cx="1354040" cy="408882"/>
          </a:xfrm>
          <a:prstGeom prst="rect">
            <a:avLst/>
          </a:prstGeom>
        </p:spPr>
      </p:pic>
      <p:graphicFrame>
        <p:nvGraphicFramePr>
          <p:cNvPr id="32" name="Table 32">
            <a:extLst>
              <a:ext uri="{FF2B5EF4-FFF2-40B4-BE49-F238E27FC236}">
                <a16:creationId xmlns:a16="http://schemas.microsoft.com/office/drawing/2014/main" id="{9C80EE16-1926-3E15-E68D-75B3381AACB7}"/>
              </a:ext>
            </a:extLst>
          </p:cNvPr>
          <p:cNvGraphicFramePr>
            <a:graphicFrameLocks noGrp="1"/>
          </p:cNvGraphicFramePr>
          <p:nvPr>
            <p:extLst>
              <p:ext uri="{D42A27DB-BD31-4B8C-83A1-F6EECF244321}">
                <p14:modId xmlns:p14="http://schemas.microsoft.com/office/powerpoint/2010/main" val="2655072873"/>
              </p:ext>
            </p:extLst>
          </p:nvPr>
        </p:nvGraphicFramePr>
        <p:xfrm>
          <a:off x="619262" y="1386501"/>
          <a:ext cx="3705088" cy="1320800"/>
        </p:xfrm>
        <a:graphic>
          <a:graphicData uri="http://schemas.openxmlformats.org/drawingml/2006/table">
            <a:tbl>
              <a:tblPr firstRow="1" bandRow="1">
                <a:effectLst>
                  <a:outerShdw blurRad="50800" dist="38100" dir="5400000" algn="t" rotWithShape="0">
                    <a:prstClr val="black">
                      <a:alpha val="40000"/>
                    </a:prstClr>
                  </a:outerShdw>
                </a:effectLst>
                <a:tableStyleId>{7DF18680-E054-41AD-8BC1-D1AEF772440D}</a:tableStyleId>
              </a:tblPr>
              <a:tblGrid>
                <a:gridCol w="3705088">
                  <a:extLst>
                    <a:ext uri="{9D8B030D-6E8A-4147-A177-3AD203B41FA5}">
                      <a16:colId xmlns:a16="http://schemas.microsoft.com/office/drawing/2014/main" val="805088263"/>
                    </a:ext>
                  </a:extLst>
                </a:gridCol>
              </a:tblGrid>
              <a:tr h="370840">
                <a:tc>
                  <a:txBody>
                    <a:bodyPr/>
                    <a:lstStyle/>
                    <a:p>
                      <a:r>
                        <a:rPr lang="en-CA" sz="1600">
                          <a:latin typeface="Lato" panose="020F0502020204030203" pitchFamily="34" charset="0"/>
                          <a:ea typeface="Lato" panose="020F0502020204030203" pitchFamily="34" charset="0"/>
                          <a:cs typeface="Lato" panose="020F0502020204030203" pitchFamily="34" charset="0"/>
                        </a:rPr>
                        <a:t>Customer comments</a:t>
                      </a:r>
                    </a:p>
                  </a:txBody>
                  <a:tcPr/>
                </a:tc>
                <a:extLst>
                  <a:ext uri="{0D108BD9-81ED-4DB2-BD59-A6C34878D82A}">
                    <a16:rowId xmlns:a16="http://schemas.microsoft.com/office/drawing/2014/main" val="14531479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latin typeface="Lato" panose="020F0502020204030203" pitchFamily="34" charset="0"/>
                          <a:ea typeface="Lato" panose="020F0502020204030203" pitchFamily="34" charset="0"/>
                          <a:cs typeface="Lato" panose="020F0502020204030203" pitchFamily="34" charset="0"/>
                        </a:rPr>
                        <a:t>“Tires pages wont load”</a:t>
                      </a:r>
                    </a:p>
                  </a:txBody>
                  <a:tcPr/>
                </a:tc>
                <a:extLst>
                  <a:ext uri="{0D108BD9-81ED-4DB2-BD59-A6C34878D82A}">
                    <a16:rowId xmlns:a16="http://schemas.microsoft.com/office/drawing/2014/main" val="1647367144"/>
                  </a:ext>
                </a:extLst>
              </a:tr>
              <a:tr h="370840">
                <a:tc>
                  <a:txBody>
                    <a:bodyPr/>
                    <a:lstStyle/>
                    <a:p>
                      <a:r>
                        <a:rPr lang="en-CA" sz="1600">
                          <a:latin typeface="Lato" panose="020F0502020204030203" pitchFamily="34" charset="0"/>
                          <a:ea typeface="Lato" panose="020F0502020204030203" pitchFamily="34" charset="0"/>
                          <a:cs typeface="Lato" panose="020F0502020204030203" pitchFamily="34" charset="0"/>
                        </a:rPr>
                        <a:t>“Website given to register a new set of tires not responding”</a:t>
                      </a:r>
                    </a:p>
                  </a:txBody>
                  <a:tcPr/>
                </a:tc>
                <a:extLst>
                  <a:ext uri="{0D108BD9-81ED-4DB2-BD59-A6C34878D82A}">
                    <a16:rowId xmlns:a16="http://schemas.microsoft.com/office/drawing/2014/main" val="475853418"/>
                  </a:ext>
                </a:extLst>
              </a:tr>
            </a:tbl>
          </a:graphicData>
        </a:graphic>
      </p:graphicFrame>
      <p:sp>
        <p:nvSpPr>
          <p:cNvPr id="2" name="TextBox 1">
            <a:extLst>
              <a:ext uri="{FF2B5EF4-FFF2-40B4-BE49-F238E27FC236}">
                <a16:creationId xmlns:a16="http://schemas.microsoft.com/office/drawing/2014/main" id="{30C58A92-BDA1-70F8-797D-5E334ED316CA}"/>
              </a:ext>
            </a:extLst>
          </p:cNvPr>
          <p:cNvSpPr txBox="1"/>
          <p:nvPr/>
        </p:nvSpPr>
        <p:spPr>
          <a:xfrm>
            <a:off x="533871" y="3150566"/>
            <a:ext cx="3790480" cy="2708434"/>
          </a:xfrm>
          <a:prstGeom prst="rect">
            <a:avLst/>
          </a:prstGeom>
          <a:noFill/>
        </p:spPr>
        <p:txBody>
          <a:bodyPr wrap="square">
            <a:spAutoFit/>
          </a:bodyPr>
          <a:lstStyle/>
          <a:p>
            <a:pPr defTabSz="850392">
              <a:spcAft>
                <a:spcPts val="600"/>
              </a:spcAft>
            </a:pPr>
            <a:r>
              <a:rPr lang="en-CA" sz="1600" b="1" kern="1200">
                <a:solidFill>
                  <a:schemeClr val="tx1"/>
                </a:solidFill>
                <a:latin typeface="Lato" panose="020F0502020204030203" pitchFamily="34" charset="0"/>
                <a:ea typeface="Lato" panose="020F0502020204030203" pitchFamily="34" charset="0"/>
                <a:cs typeface="Lato" panose="020F0502020204030203" pitchFamily="34" charset="0"/>
              </a:rPr>
              <a:t>Key Notes</a:t>
            </a:r>
          </a:p>
          <a:p>
            <a:pPr marL="285750" indent="-285750" defTabSz="850392">
              <a:spcAft>
                <a:spcPts val="600"/>
              </a:spcAft>
              <a:buFont typeface="Arial" panose="020B0604020202020204" pitchFamily="34" charset="0"/>
              <a:buChar char="•"/>
            </a:pPr>
            <a:r>
              <a:rPr lang="en-CA" sz="1600">
                <a:latin typeface="Lato" panose="020F0502020204030203" pitchFamily="34" charset="0"/>
                <a:ea typeface="Lato" panose="020F0502020204030203" pitchFamily="34" charset="0"/>
                <a:cs typeface="Lato" panose="020F0502020204030203" pitchFamily="34" charset="0"/>
              </a:rPr>
              <a:t>In early April, there was an increase in user comments addressing technical issues, which was consistent with the trend of technical loading errors that were previously documented.</a:t>
            </a:r>
          </a:p>
          <a:p>
            <a:pPr marL="285750" indent="-285750" defTabSz="850392">
              <a:spcAft>
                <a:spcPts val="600"/>
              </a:spcAft>
              <a:buFont typeface="Arial" panose="020B0604020202020204" pitchFamily="34" charset="0"/>
              <a:buChar char="•"/>
            </a:pPr>
            <a:r>
              <a:rPr lang="en-CA" sz="1600">
                <a:latin typeface="Lato" panose="020F0502020204030203" pitchFamily="34" charset="0"/>
                <a:ea typeface="Lato" panose="020F0502020204030203" pitchFamily="34" charset="0"/>
                <a:cs typeface="Lato" panose="020F0502020204030203" pitchFamily="34" charset="0"/>
              </a:rPr>
              <a:t>A massive spike in loading errors occurred on May 05, 2023, but has since been resolved.</a:t>
            </a:r>
          </a:p>
        </p:txBody>
      </p:sp>
      <p:pic>
        <p:nvPicPr>
          <p:cNvPr id="14" name="Picture 13">
            <a:extLst>
              <a:ext uri="{FF2B5EF4-FFF2-40B4-BE49-F238E27FC236}">
                <a16:creationId xmlns:a16="http://schemas.microsoft.com/office/drawing/2014/main" id="{F0A2337B-0BF6-0851-B774-267CC59C7741}"/>
              </a:ext>
            </a:extLst>
          </p:cNvPr>
          <p:cNvPicPr>
            <a:picLocks noChangeAspect="1"/>
          </p:cNvPicPr>
          <p:nvPr/>
        </p:nvPicPr>
        <p:blipFill rotWithShape="1">
          <a:blip r:embed="rId5"/>
          <a:srcRect l="735" r="1"/>
          <a:stretch/>
        </p:blipFill>
        <p:spPr>
          <a:xfrm>
            <a:off x="4476750" y="1355722"/>
            <a:ext cx="7715250" cy="46672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4BE73D88-1B35-E01D-386E-7AB07420CEB0}"/>
              </a:ext>
            </a:extLst>
          </p:cNvPr>
          <p:cNvSpPr txBox="1"/>
          <p:nvPr/>
        </p:nvSpPr>
        <p:spPr>
          <a:xfrm>
            <a:off x="6581775" y="986390"/>
            <a:ext cx="5610225" cy="338554"/>
          </a:xfrm>
          <a:prstGeom prst="rect">
            <a:avLst/>
          </a:prstGeom>
          <a:noFill/>
        </p:spPr>
        <p:txBody>
          <a:bodyPr wrap="square" rtlCol="0">
            <a:spAutoFit/>
          </a:bodyPr>
          <a:lstStyle/>
          <a:p>
            <a:r>
              <a:rPr lang="en-CA" sz="1600" b="1">
                <a:latin typeface="Lato" panose="020F0502020204030203" pitchFamily="34" charset="0"/>
                <a:ea typeface="Lato" panose="020F0502020204030203" pitchFamily="34" charset="0"/>
                <a:cs typeface="Lato" panose="020F0502020204030203" pitchFamily="34" charset="0"/>
              </a:rPr>
              <a:t>Baseline Comparison by Occurrences</a:t>
            </a:r>
          </a:p>
        </p:txBody>
      </p:sp>
      <p:sp>
        <p:nvSpPr>
          <p:cNvPr id="18" name="TextBox 17">
            <a:extLst>
              <a:ext uri="{FF2B5EF4-FFF2-40B4-BE49-F238E27FC236}">
                <a16:creationId xmlns:a16="http://schemas.microsoft.com/office/drawing/2014/main" id="{505D0D34-178A-AC21-BB56-5AA0A0D908FB}"/>
              </a:ext>
            </a:extLst>
          </p:cNvPr>
          <p:cNvSpPr txBox="1"/>
          <p:nvPr/>
        </p:nvSpPr>
        <p:spPr>
          <a:xfrm>
            <a:off x="204795" y="119820"/>
            <a:ext cx="11615730" cy="723275"/>
          </a:xfrm>
          <a:prstGeom prst="rect">
            <a:avLst/>
          </a:prstGeom>
          <a:noFill/>
        </p:spPr>
        <p:txBody>
          <a:bodyPr wrap="square">
            <a:spAutoFit/>
          </a:bodyPr>
          <a:lstStyle/>
          <a:p>
            <a:pPr defTabSz="850392">
              <a:spcAft>
                <a:spcPts val="600"/>
              </a:spcAft>
            </a:pPr>
            <a:r>
              <a:rPr lang="en-CA" b="1">
                <a:latin typeface="Lato"/>
                <a:ea typeface="Lato"/>
                <a:cs typeface="Lato"/>
              </a:rPr>
              <a:t>Technical Issues: </a:t>
            </a:r>
            <a:r>
              <a:rPr lang="en-CA">
                <a:latin typeface="Lato"/>
                <a:ea typeface="Lato"/>
                <a:cs typeface="Lato"/>
              </a:rPr>
              <a:t>Quantum Metric Viewing Errors</a:t>
            </a:r>
            <a:endParaRPr lang="en-CA" sz="1800">
              <a:latin typeface="Lato"/>
              <a:ea typeface="Lato"/>
              <a:cs typeface="Lato"/>
            </a:endParaRPr>
          </a:p>
          <a:p>
            <a:pPr defTabSz="850392">
              <a:spcAft>
                <a:spcPts val="600"/>
              </a:spcAft>
            </a:pPr>
            <a:r>
              <a:rPr lang="en-CA" sz="1800" b="1">
                <a:latin typeface="Lato"/>
                <a:ea typeface="Lato"/>
                <a:cs typeface="Lato"/>
              </a:rPr>
              <a:t>Segment</a:t>
            </a:r>
            <a:r>
              <a:rPr lang="en-CA" sz="1800">
                <a:latin typeface="Lato"/>
                <a:ea typeface="Lato"/>
                <a:cs typeface="Lato"/>
              </a:rPr>
              <a:t>: </a:t>
            </a:r>
            <a:r>
              <a:rPr lang="en-CA" sz="1800">
                <a:latin typeface="Lato"/>
                <a:ea typeface="Lato"/>
                <a:cs typeface="Lato"/>
                <a:hlinkClick r:id="rId6"/>
              </a:rPr>
              <a:t>[Link to Segment]</a:t>
            </a:r>
            <a:r>
              <a:rPr lang="en-CA" sz="1800">
                <a:latin typeface="Lato"/>
                <a:ea typeface="Lato"/>
                <a:cs typeface="Lato"/>
              </a:rPr>
              <a:t> Date: Last 30 Days, Path &gt; Contains &gt; tires OR wheels</a:t>
            </a:r>
            <a:endParaRPr lang="en-CA"/>
          </a:p>
        </p:txBody>
      </p:sp>
    </p:spTree>
    <p:extLst>
      <p:ext uri="{BB962C8B-B14F-4D97-AF65-F5344CB8AC3E}">
        <p14:creationId xmlns:p14="http://schemas.microsoft.com/office/powerpoint/2010/main" val="428800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Icon&#10;&#10;Description automatically generated">
            <a:extLst>
              <a:ext uri="{FF2B5EF4-FFF2-40B4-BE49-F238E27FC236}">
                <a16:creationId xmlns:a16="http://schemas.microsoft.com/office/drawing/2014/main" id="{E0937F7F-F18F-42CC-D114-4FD6D64FE847}"/>
              </a:ext>
            </a:extLst>
          </p:cNvPr>
          <p:cNvPicPr>
            <a:picLocks noChangeAspect="1"/>
          </p:cNvPicPr>
          <p:nvPr/>
        </p:nvPicPr>
        <p:blipFill>
          <a:blip r:embed="rId3"/>
          <a:stretch>
            <a:fillRect/>
          </a:stretch>
        </p:blipFill>
        <p:spPr>
          <a:xfrm>
            <a:off x="99604" y="2038024"/>
            <a:ext cx="619264" cy="534434"/>
          </a:xfrm>
          <a:prstGeom prst="rect">
            <a:avLst/>
          </a:prstGeom>
        </p:spPr>
      </p:pic>
      <p:pic>
        <p:nvPicPr>
          <p:cNvPr id="5" name="Picture 2">
            <a:extLst>
              <a:ext uri="{FF2B5EF4-FFF2-40B4-BE49-F238E27FC236}">
                <a16:creationId xmlns:a16="http://schemas.microsoft.com/office/drawing/2014/main" id="{68EA645C-A5B7-F39D-7920-1E717285FFD8}"/>
              </a:ext>
            </a:extLst>
          </p:cNvPr>
          <p:cNvPicPr>
            <a:picLocks noChangeAspect="1"/>
          </p:cNvPicPr>
          <p:nvPr/>
        </p:nvPicPr>
        <p:blipFill>
          <a:blip r:embed="rId4"/>
          <a:stretch>
            <a:fillRect/>
          </a:stretch>
        </p:blipFill>
        <p:spPr>
          <a:xfrm>
            <a:off x="204795" y="6248256"/>
            <a:ext cx="1354040" cy="408882"/>
          </a:xfrm>
          <a:prstGeom prst="rect">
            <a:avLst/>
          </a:prstGeom>
        </p:spPr>
      </p:pic>
      <p:graphicFrame>
        <p:nvGraphicFramePr>
          <p:cNvPr id="32" name="Table 32">
            <a:extLst>
              <a:ext uri="{FF2B5EF4-FFF2-40B4-BE49-F238E27FC236}">
                <a16:creationId xmlns:a16="http://schemas.microsoft.com/office/drawing/2014/main" id="{9C80EE16-1926-3E15-E68D-75B3381AACB7}"/>
              </a:ext>
            </a:extLst>
          </p:cNvPr>
          <p:cNvGraphicFramePr>
            <a:graphicFrameLocks noGrp="1"/>
          </p:cNvGraphicFramePr>
          <p:nvPr>
            <p:extLst>
              <p:ext uri="{D42A27DB-BD31-4B8C-83A1-F6EECF244321}">
                <p14:modId xmlns:p14="http://schemas.microsoft.com/office/powerpoint/2010/main" val="2156703130"/>
              </p:ext>
            </p:extLst>
          </p:nvPr>
        </p:nvGraphicFramePr>
        <p:xfrm>
          <a:off x="767240" y="1730503"/>
          <a:ext cx="10624660" cy="3815080"/>
        </p:xfrm>
        <a:graphic>
          <a:graphicData uri="http://schemas.openxmlformats.org/drawingml/2006/table">
            <a:tbl>
              <a:tblPr firstRow="1" bandRow="1">
                <a:effectLst>
                  <a:outerShdw blurRad="50800" dist="38100" dir="5400000" algn="t" rotWithShape="0">
                    <a:prstClr val="black">
                      <a:alpha val="40000"/>
                    </a:prstClr>
                  </a:outerShdw>
                </a:effectLst>
                <a:tableStyleId>{7DF18680-E054-41AD-8BC1-D1AEF772440D}</a:tableStyleId>
              </a:tblPr>
              <a:tblGrid>
                <a:gridCol w="8005285">
                  <a:extLst>
                    <a:ext uri="{9D8B030D-6E8A-4147-A177-3AD203B41FA5}">
                      <a16:colId xmlns:a16="http://schemas.microsoft.com/office/drawing/2014/main" val="805088263"/>
                    </a:ext>
                  </a:extLst>
                </a:gridCol>
                <a:gridCol w="2619375">
                  <a:extLst>
                    <a:ext uri="{9D8B030D-6E8A-4147-A177-3AD203B41FA5}">
                      <a16:colId xmlns:a16="http://schemas.microsoft.com/office/drawing/2014/main" val="3647139296"/>
                    </a:ext>
                  </a:extLst>
                </a:gridCol>
              </a:tblGrid>
              <a:tr h="370840">
                <a:tc>
                  <a:txBody>
                    <a:bodyPr/>
                    <a:lstStyle/>
                    <a:p>
                      <a:r>
                        <a:rPr lang="en-CA" sz="1600">
                          <a:latin typeface="Lato" panose="020F0502020204030203" pitchFamily="34" charset="0"/>
                          <a:ea typeface="Lato" panose="020F0502020204030203" pitchFamily="34" charset="0"/>
                          <a:cs typeface="Lato" panose="020F0502020204030203" pitchFamily="34" charset="0"/>
                        </a:rPr>
                        <a:t>Customer comments</a:t>
                      </a:r>
                    </a:p>
                  </a:txBody>
                  <a:tcPr/>
                </a:tc>
                <a:tc>
                  <a:txBody>
                    <a:bodyPr/>
                    <a:lstStyle/>
                    <a:p>
                      <a:r>
                        <a:rPr lang="en-CA" sz="1600">
                          <a:latin typeface="Lato" panose="020F0502020204030203" pitchFamily="34" charset="0"/>
                          <a:ea typeface="Lato" panose="020F0502020204030203" pitchFamily="34" charset="0"/>
                          <a:cs typeface="Lato" panose="020F0502020204030203" pitchFamily="34" charset="0"/>
                        </a:rPr>
                        <a:t>Notes</a:t>
                      </a:r>
                    </a:p>
                  </a:txBody>
                  <a:tcPr/>
                </a:tc>
                <a:extLst>
                  <a:ext uri="{0D108BD9-81ED-4DB2-BD59-A6C34878D82A}">
                    <a16:rowId xmlns:a16="http://schemas.microsoft.com/office/drawing/2014/main" val="14531479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latin typeface="Lato" panose="020F0502020204030203" pitchFamily="34" charset="0"/>
                          <a:ea typeface="Lato" panose="020F0502020204030203" pitchFamily="34" charset="0"/>
                          <a:cs typeface="Lato" panose="020F0502020204030203" pitchFamily="34" charset="0"/>
                        </a:rPr>
                        <a:t>“It's silly to provide a price for a set of tires without providing a price for installation. I need to compare the full cost of the tires. Tires are useless to most people without installation.”</a:t>
                      </a:r>
                    </a:p>
                    <a:p>
                      <a:endParaRPr lang="en-CA" sz="1600">
                        <a:latin typeface="Lato" panose="020F0502020204030203" pitchFamily="34" charset="0"/>
                        <a:ea typeface="Lato" panose="020F0502020204030203" pitchFamily="34" charset="0"/>
                        <a:cs typeface="Lato" panose="020F0502020204030203" pitchFamily="34" charset="0"/>
                      </a:endParaRPr>
                    </a:p>
                  </a:txBody>
                  <a:tcPr/>
                </a:tc>
                <a:tc>
                  <a:txBody>
                    <a:bodyPr/>
                    <a:lstStyle/>
                    <a:p>
                      <a:pPr marL="285750" indent="-285750">
                        <a:buFont typeface="Arial" panose="020B0604020202020204" pitchFamily="34" charset="0"/>
                        <a:buChar char="•"/>
                      </a:pPr>
                      <a:r>
                        <a:rPr lang="en-CA" sz="1600">
                          <a:latin typeface="Lato" panose="020F0502020204030203" pitchFamily="34" charset="0"/>
                          <a:ea typeface="Lato" panose="020F0502020204030203" pitchFamily="34" charset="0"/>
                          <a:cs typeface="Lato" panose="020F0502020204030203" pitchFamily="34" charset="0"/>
                        </a:rPr>
                        <a:t>Customer would like installation package option.</a:t>
                      </a:r>
                    </a:p>
                  </a:txBody>
                  <a:tcPr/>
                </a:tc>
                <a:extLst>
                  <a:ext uri="{0D108BD9-81ED-4DB2-BD59-A6C34878D82A}">
                    <a16:rowId xmlns:a16="http://schemas.microsoft.com/office/drawing/2014/main" val="1647367144"/>
                  </a:ext>
                </a:extLst>
              </a:tr>
              <a:tr h="370840">
                <a:tc>
                  <a:txBody>
                    <a:bodyPr/>
                    <a:lstStyle/>
                    <a:p>
                      <a:r>
                        <a:rPr lang="en-CA" sz="1600">
                          <a:latin typeface="Lato" panose="020F0502020204030203" pitchFamily="34" charset="0"/>
                          <a:ea typeface="Lato" panose="020F0502020204030203" pitchFamily="34" charset="0"/>
                          <a:cs typeface="Lato" panose="020F0502020204030203" pitchFamily="34" charset="0"/>
                        </a:rPr>
                        <a:t>“I want to have my tires installed and you would only let me "pick them up" I find your online purchasing not very straight forward. I wanted to speak with a representative at your store but the automotive shop closes at 5PM. Very inconvenient.”</a:t>
                      </a:r>
                    </a:p>
                    <a:p>
                      <a:endParaRPr lang="en-CA" sz="1600">
                        <a:latin typeface="Lato" panose="020F0502020204030203" pitchFamily="34" charset="0"/>
                        <a:ea typeface="Lato" panose="020F0502020204030203" pitchFamily="34" charset="0"/>
                        <a:cs typeface="Lato" panose="020F0502020204030203" pitchFamily="34" charset="0"/>
                      </a:endParaRPr>
                    </a:p>
                  </a:txBody>
                  <a:tcPr/>
                </a:tc>
                <a:tc>
                  <a:txBody>
                    <a:bodyPr/>
                    <a:lstStyle/>
                    <a:p>
                      <a:pPr marL="285750" indent="-285750">
                        <a:buFont typeface="Arial" panose="020B0604020202020204" pitchFamily="34" charset="0"/>
                        <a:buChar char="•"/>
                      </a:pPr>
                      <a:r>
                        <a:rPr lang="en-CA" sz="1600">
                          <a:latin typeface="Lato" panose="020F0502020204030203" pitchFamily="34" charset="0"/>
                          <a:ea typeface="Lato" panose="020F0502020204030203" pitchFamily="34" charset="0"/>
                          <a:cs typeface="Lato" panose="020F0502020204030203" pitchFamily="34" charset="0"/>
                        </a:rPr>
                        <a:t>It would benefit the customers if there was an online scheduling option after hours.</a:t>
                      </a:r>
                    </a:p>
                  </a:txBody>
                  <a:tcPr/>
                </a:tc>
                <a:extLst>
                  <a:ext uri="{0D108BD9-81ED-4DB2-BD59-A6C34878D82A}">
                    <a16:rowId xmlns:a16="http://schemas.microsoft.com/office/drawing/2014/main" val="475853418"/>
                  </a:ext>
                </a:extLst>
              </a:tr>
              <a:tr h="370840">
                <a:tc>
                  <a:txBody>
                    <a:bodyPr/>
                    <a:lstStyle/>
                    <a:p>
                      <a:r>
                        <a:rPr lang="en-CA" sz="1600">
                          <a:latin typeface="Lato" panose="020F0502020204030203" pitchFamily="34" charset="0"/>
                          <a:ea typeface="Lato" panose="020F0502020204030203" pitchFamily="34" charset="0"/>
                          <a:cs typeface="Lato" panose="020F0502020204030203" pitchFamily="34" charset="0"/>
                        </a:rPr>
                        <a:t>“It could be made more clear how the process works for installation. It sounds like I am expected to pick up the tires but it also says I can book an appointment when I get an email that my tires are ready for pickup. I hope I don’t have to pick the tires up and then drive back to the store later to have them installed.”</a:t>
                      </a:r>
                    </a:p>
                    <a:p>
                      <a:endParaRPr lang="en-CA" sz="1600">
                        <a:latin typeface="Lato" panose="020F0502020204030203" pitchFamily="34" charset="0"/>
                        <a:ea typeface="Lato" panose="020F0502020204030203" pitchFamily="34" charset="0"/>
                        <a:cs typeface="Lato" panose="020F0502020204030203" pitchFamily="34" charset="0"/>
                      </a:endParaRPr>
                    </a:p>
                  </a:txBody>
                  <a:tcPr/>
                </a:tc>
                <a:tc>
                  <a:txBody>
                    <a:bodyPr/>
                    <a:lstStyle/>
                    <a:p>
                      <a:pPr marL="285750" indent="-285750">
                        <a:buFont typeface="Arial" panose="020B0604020202020204" pitchFamily="34" charset="0"/>
                        <a:buChar char="•"/>
                      </a:pPr>
                      <a:r>
                        <a:rPr lang="en-CA" sz="1600">
                          <a:latin typeface="Lato" panose="020F0502020204030203" pitchFamily="34" charset="0"/>
                          <a:ea typeface="Lato" panose="020F0502020204030203" pitchFamily="34" charset="0"/>
                          <a:cs typeface="Lato" panose="020F0502020204030203" pitchFamily="34" charset="0"/>
                        </a:rPr>
                        <a:t>The customer seeks to explore the possibility of installing tires on their pickup.</a:t>
                      </a:r>
                    </a:p>
                  </a:txBody>
                  <a:tcPr/>
                </a:tc>
                <a:extLst>
                  <a:ext uri="{0D108BD9-81ED-4DB2-BD59-A6C34878D82A}">
                    <a16:rowId xmlns:a16="http://schemas.microsoft.com/office/drawing/2014/main" val="2074101968"/>
                  </a:ext>
                </a:extLst>
              </a:tr>
            </a:tbl>
          </a:graphicData>
        </a:graphic>
      </p:graphicFrame>
      <p:sp>
        <p:nvSpPr>
          <p:cNvPr id="2" name="TextBox 1">
            <a:extLst>
              <a:ext uri="{FF2B5EF4-FFF2-40B4-BE49-F238E27FC236}">
                <a16:creationId xmlns:a16="http://schemas.microsoft.com/office/drawing/2014/main" id="{30C58A92-BDA1-70F8-797D-5E334ED316CA}"/>
              </a:ext>
            </a:extLst>
          </p:cNvPr>
          <p:cNvSpPr txBox="1"/>
          <p:nvPr/>
        </p:nvSpPr>
        <p:spPr>
          <a:xfrm>
            <a:off x="359434" y="403508"/>
            <a:ext cx="11473132" cy="1015663"/>
          </a:xfrm>
          <a:prstGeom prst="rect">
            <a:avLst/>
          </a:prstGeom>
          <a:noFill/>
        </p:spPr>
        <p:txBody>
          <a:bodyPr wrap="square">
            <a:spAutoFit/>
          </a:bodyPr>
          <a:lstStyle/>
          <a:p>
            <a:pPr defTabSz="850392">
              <a:spcAft>
                <a:spcPts val="600"/>
              </a:spcAft>
            </a:pPr>
            <a:r>
              <a:rPr lang="en-CA" sz="2000" b="1" kern="1200">
                <a:solidFill>
                  <a:schemeClr val="tx1"/>
                </a:solidFill>
                <a:latin typeface="Lato" panose="020F0502020204030203" pitchFamily="34" charset="0"/>
                <a:ea typeface="Lato" panose="020F0502020204030203" pitchFamily="34" charset="0"/>
                <a:cs typeface="Lato" panose="020F0502020204030203" pitchFamily="34" charset="0"/>
              </a:rPr>
              <a:t>Installation &amp; Maintenance: </a:t>
            </a:r>
            <a:r>
              <a:rPr lang="en-CA" sz="2000" kern="1200">
                <a:solidFill>
                  <a:schemeClr val="tx1"/>
                </a:solidFill>
                <a:latin typeface="Lato" panose="020F0502020204030203" pitchFamily="34" charset="0"/>
                <a:ea typeface="Lato" panose="020F0502020204030203" pitchFamily="34" charset="0"/>
                <a:cs typeface="Lato" panose="020F0502020204030203" pitchFamily="34" charset="0"/>
              </a:rPr>
              <a:t>Some customers are confused with the tire purchase and installation process, specifically regarding the lack of clarity around installation costs and the difficulty in booking appointments.</a:t>
            </a:r>
            <a:endParaRPr lang="en-CA" sz="2000">
              <a:latin typeface="Lato" panose="020F0502020204030203" pitchFamily="34" charset="0"/>
              <a:ea typeface="Lato" panose="020F0502020204030203" pitchFamily="34" charset="0"/>
              <a:cs typeface="Lato" panose="020F0502020204030203" pitchFamily="34" charset="0"/>
            </a:endParaRPr>
          </a:p>
        </p:txBody>
      </p:sp>
      <p:pic>
        <p:nvPicPr>
          <p:cNvPr id="14" name="Picture 13" descr="Icon&#10;&#10;Description automatically generated">
            <a:extLst>
              <a:ext uri="{FF2B5EF4-FFF2-40B4-BE49-F238E27FC236}">
                <a16:creationId xmlns:a16="http://schemas.microsoft.com/office/drawing/2014/main" id="{3F1CCBBF-A1D0-BCF5-B077-132729D36970}"/>
              </a:ext>
            </a:extLst>
          </p:cNvPr>
          <p:cNvPicPr>
            <a:picLocks noChangeAspect="1"/>
          </p:cNvPicPr>
          <p:nvPr/>
        </p:nvPicPr>
        <p:blipFill>
          <a:blip r:embed="rId3"/>
          <a:stretch>
            <a:fillRect/>
          </a:stretch>
        </p:blipFill>
        <p:spPr>
          <a:xfrm>
            <a:off x="99604" y="3137727"/>
            <a:ext cx="619264" cy="534434"/>
          </a:xfrm>
          <a:prstGeom prst="rect">
            <a:avLst/>
          </a:prstGeom>
        </p:spPr>
      </p:pic>
      <p:pic>
        <p:nvPicPr>
          <p:cNvPr id="4" name="Picture 3" descr="Icon&#10;&#10;Description automatically generated">
            <a:extLst>
              <a:ext uri="{FF2B5EF4-FFF2-40B4-BE49-F238E27FC236}">
                <a16:creationId xmlns:a16="http://schemas.microsoft.com/office/drawing/2014/main" id="{5AF651D0-E24B-0849-9C0A-625B2CF42976}"/>
              </a:ext>
            </a:extLst>
          </p:cNvPr>
          <p:cNvPicPr>
            <a:picLocks noChangeAspect="1"/>
          </p:cNvPicPr>
          <p:nvPr/>
        </p:nvPicPr>
        <p:blipFill>
          <a:blip r:embed="rId3"/>
          <a:stretch>
            <a:fillRect/>
          </a:stretch>
        </p:blipFill>
        <p:spPr>
          <a:xfrm>
            <a:off x="99604" y="4173118"/>
            <a:ext cx="619264" cy="534434"/>
          </a:xfrm>
          <a:prstGeom prst="rect">
            <a:avLst/>
          </a:prstGeom>
        </p:spPr>
      </p:pic>
    </p:spTree>
    <p:extLst>
      <p:ext uri="{BB962C8B-B14F-4D97-AF65-F5344CB8AC3E}">
        <p14:creationId xmlns:p14="http://schemas.microsoft.com/office/powerpoint/2010/main" val="203075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Icon&#10;&#10;Description automatically generated">
            <a:extLst>
              <a:ext uri="{FF2B5EF4-FFF2-40B4-BE49-F238E27FC236}">
                <a16:creationId xmlns:a16="http://schemas.microsoft.com/office/drawing/2014/main" id="{E0937F7F-F18F-42CC-D114-4FD6D64FE847}"/>
              </a:ext>
            </a:extLst>
          </p:cNvPr>
          <p:cNvPicPr>
            <a:picLocks noChangeAspect="1"/>
          </p:cNvPicPr>
          <p:nvPr/>
        </p:nvPicPr>
        <p:blipFill>
          <a:blip r:embed="rId3"/>
          <a:stretch>
            <a:fillRect/>
          </a:stretch>
        </p:blipFill>
        <p:spPr>
          <a:xfrm>
            <a:off x="99604" y="2095363"/>
            <a:ext cx="619264" cy="534434"/>
          </a:xfrm>
          <a:prstGeom prst="rect">
            <a:avLst/>
          </a:prstGeom>
        </p:spPr>
      </p:pic>
      <p:pic>
        <p:nvPicPr>
          <p:cNvPr id="5" name="Picture 2">
            <a:extLst>
              <a:ext uri="{FF2B5EF4-FFF2-40B4-BE49-F238E27FC236}">
                <a16:creationId xmlns:a16="http://schemas.microsoft.com/office/drawing/2014/main" id="{68EA645C-A5B7-F39D-7920-1E717285FFD8}"/>
              </a:ext>
            </a:extLst>
          </p:cNvPr>
          <p:cNvPicPr>
            <a:picLocks noChangeAspect="1"/>
          </p:cNvPicPr>
          <p:nvPr/>
        </p:nvPicPr>
        <p:blipFill>
          <a:blip r:embed="rId4"/>
          <a:stretch>
            <a:fillRect/>
          </a:stretch>
        </p:blipFill>
        <p:spPr>
          <a:xfrm>
            <a:off x="204795" y="6248256"/>
            <a:ext cx="1354040" cy="408882"/>
          </a:xfrm>
          <a:prstGeom prst="rect">
            <a:avLst/>
          </a:prstGeom>
        </p:spPr>
      </p:pic>
      <p:graphicFrame>
        <p:nvGraphicFramePr>
          <p:cNvPr id="32" name="Table 32">
            <a:extLst>
              <a:ext uri="{FF2B5EF4-FFF2-40B4-BE49-F238E27FC236}">
                <a16:creationId xmlns:a16="http://schemas.microsoft.com/office/drawing/2014/main" id="{9C80EE16-1926-3E15-E68D-75B3381AACB7}"/>
              </a:ext>
            </a:extLst>
          </p:cNvPr>
          <p:cNvGraphicFramePr>
            <a:graphicFrameLocks noGrp="1"/>
          </p:cNvGraphicFramePr>
          <p:nvPr>
            <p:extLst>
              <p:ext uri="{D42A27DB-BD31-4B8C-83A1-F6EECF244321}">
                <p14:modId xmlns:p14="http://schemas.microsoft.com/office/powerpoint/2010/main" val="3661951429"/>
              </p:ext>
            </p:extLst>
          </p:nvPr>
        </p:nvGraphicFramePr>
        <p:xfrm>
          <a:off x="767240" y="1730503"/>
          <a:ext cx="10624660" cy="3571240"/>
        </p:xfrm>
        <a:graphic>
          <a:graphicData uri="http://schemas.openxmlformats.org/drawingml/2006/table">
            <a:tbl>
              <a:tblPr firstRow="1" bandRow="1">
                <a:effectLst>
                  <a:outerShdw blurRad="50800" dist="38100" dir="5400000" algn="t" rotWithShape="0">
                    <a:prstClr val="black">
                      <a:alpha val="40000"/>
                    </a:prstClr>
                  </a:outerShdw>
                </a:effectLst>
                <a:tableStyleId>{7DF18680-E054-41AD-8BC1-D1AEF772440D}</a:tableStyleId>
              </a:tblPr>
              <a:tblGrid>
                <a:gridCol w="8005285">
                  <a:extLst>
                    <a:ext uri="{9D8B030D-6E8A-4147-A177-3AD203B41FA5}">
                      <a16:colId xmlns:a16="http://schemas.microsoft.com/office/drawing/2014/main" val="805088263"/>
                    </a:ext>
                  </a:extLst>
                </a:gridCol>
                <a:gridCol w="2619375">
                  <a:extLst>
                    <a:ext uri="{9D8B030D-6E8A-4147-A177-3AD203B41FA5}">
                      <a16:colId xmlns:a16="http://schemas.microsoft.com/office/drawing/2014/main" val="3647139296"/>
                    </a:ext>
                  </a:extLst>
                </a:gridCol>
              </a:tblGrid>
              <a:tr h="370840">
                <a:tc>
                  <a:txBody>
                    <a:bodyPr/>
                    <a:lstStyle/>
                    <a:p>
                      <a:r>
                        <a:rPr lang="en-CA" sz="1600">
                          <a:latin typeface="Lato" panose="020F0502020204030203" pitchFamily="34" charset="0"/>
                          <a:ea typeface="Lato" panose="020F0502020204030203" pitchFamily="34" charset="0"/>
                          <a:cs typeface="Lato" panose="020F0502020204030203" pitchFamily="34" charset="0"/>
                        </a:rPr>
                        <a:t>Customer comments</a:t>
                      </a:r>
                    </a:p>
                  </a:txBody>
                  <a:tcPr/>
                </a:tc>
                <a:tc>
                  <a:txBody>
                    <a:bodyPr/>
                    <a:lstStyle/>
                    <a:p>
                      <a:r>
                        <a:rPr lang="en-CA" sz="1600">
                          <a:latin typeface="Lato" panose="020F0502020204030203" pitchFamily="34" charset="0"/>
                          <a:ea typeface="Lato" panose="020F0502020204030203" pitchFamily="34" charset="0"/>
                          <a:cs typeface="Lato" panose="020F0502020204030203" pitchFamily="34" charset="0"/>
                        </a:rPr>
                        <a:t>Notes</a:t>
                      </a:r>
                    </a:p>
                  </a:txBody>
                  <a:tcPr/>
                </a:tc>
                <a:extLst>
                  <a:ext uri="{0D108BD9-81ED-4DB2-BD59-A6C34878D82A}">
                    <a16:rowId xmlns:a16="http://schemas.microsoft.com/office/drawing/2014/main" val="14531479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latin typeface="Lato" panose="020F0502020204030203" pitchFamily="34" charset="0"/>
                          <a:ea typeface="Lato" panose="020F0502020204030203" pitchFamily="34" charset="0"/>
                          <a:cs typeface="Lato" panose="020F0502020204030203" pitchFamily="34" charset="0"/>
                        </a:rPr>
                        <a:t>“I was showed 2 different prices for same set of tires $67 and 137”</a:t>
                      </a:r>
                    </a:p>
                    <a:p>
                      <a:endParaRPr lang="en-CA" sz="1600">
                        <a:latin typeface="Lato" panose="020F0502020204030203" pitchFamily="34" charset="0"/>
                        <a:ea typeface="Lato" panose="020F0502020204030203" pitchFamily="34" charset="0"/>
                        <a:cs typeface="Lato" panose="020F0502020204030203" pitchFamily="34" charset="0"/>
                      </a:endParaRPr>
                    </a:p>
                  </a:txBody>
                  <a:tcPr/>
                </a:tc>
                <a:tc>
                  <a:txBody>
                    <a:bodyPr/>
                    <a:lstStyle/>
                    <a:p>
                      <a:pPr marL="285750" indent="-285750">
                        <a:buFont typeface="Arial" panose="020B0604020202020204" pitchFamily="34" charset="0"/>
                        <a:buChar char="•"/>
                      </a:pPr>
                      <a:r>
                        <a:rPr lang="en-CA" sz="1600">
                          <a:latin typeface="Lato" panose="020F0502020204030203" pitchFamily="34" charset="0"/>
                          <a:ea typeface="Lato" panose="020F0502020204030203" pitchFamily="34" charset="0"/>
                          <a:cs typeface="Lato" panose="020F0502020204030203" pitchFamily="34" charset="0"/>
                        </a:rPr>
                        <a:t>Inconsistence pricing. </a:t>
                      </a:r>
                    </a:p>
                  </a:txBody>
                  <a:tcPr/>
                </a:tc>
                <a:extLst>
                  <a:ext uri="{0D108BD9-81ED-4DB2-BD59-A6C34878D82A}">
                    <a16:rowId xmlns:a16="http://schemas.microsoft.com/office/drawing/2014/main" val="1647367144"/>
                  </a:ext>
                </a:extLst>
              </a:tr>
              <a:tr h="370840">
                <a:tc>
                  <a:txBody>
                    <a:bodyPr/>
                    <a:lstStyle/>
                    <a:p>
                      <a:r>
                        <a:rPr lang="en-CA" sz="1600">
                          <a:latin typeface="Lato" panose="020F0502020204030203" pitchFamily="34" charset="0"/>
                          <a:ea typeface="Lato" panose="020F0502020204030203" pitchFamily="34" charset="0"/>
                          <a:cs typeface="Lato" panose="020F0502020204030203" pitchFamily="34" charset="0"/>
                        </a:rPr>
                        <a:t>“Checked yesterday for pricing of tires. Come back today to purchase them and the same exact tire has increased in price by over $10 per tire. I took a screenshot of the photo from yesterday because this is the second time this has happened. The sale is also not ended.”</a:t>
                      </a:r>
                    </a:p>
                    <a:p>
                      <a:endParaRPr lang="en-CA" sz="1600">
                        <a:latin typeface="Lato" panose="020F0502020204030203" pitchFamily="34" charset="0"/>
                        <a:ea typeface="Lato" panose="020F0502020204030203" pitchFamily="34" charset="0"/>
                        <a:cs typeface="Lato" panose="020F0502020204030203" pitchFamily="34" charset="0"/>
                      </a:endParaRPr>
                    </a:p>
                  </a:txBody>
                  <a:tcPr/>
                </a:tc>
                <a:tc>
                  <a:txBody>
                    <a:bodyPr/>
                    <a:lstStyle/>
                    <a:p>
                      <a:pPr marL="285750" indent="-285750">
                        <a:buFont typeface="Arial" panose="020B0604020202020204" pitchFamily="34" charset="0"/>
                        <a:buChar char="•"/>
                      </a:pPr>
                      <a:r>
                        <a:rPr lang="en-CA" sz="1600">
                          <a:latin typeface="Lato" panose="020F0502020204030203" pitchFamily="34" charset="0"/>
                          <a:ea typeface="Lato" panose="020F0502020204030203" pitchFamily="34" charset="0"/>
                          <a:cs typeface="Lato" panose="020F0502020204030203" pitchFamily="34" charset="0"/>
                        </a:rPr>
                        <a:t>lack of transparency around additional costs.</a:t>
                      </a:r>
                    </a:p>
                  </a:txBody>
                  <a:tcPr/>
                </a:tc>
                <a:extLst>
                  <a:ext uri="{0D108BD9-81ED-4DB2-BD59-A6C34878D82A}">
                    <a16:rowId xmlns:a16="http://schemas.microsoft.com/office/drawing/2014/main" val="475853418"/>
                  </a:ext>
                </a:extLst>
              </a:tr>
              <a:tr h="370840">
                <a:tc>
                  <a:txBody>
                    <a:bodyPr/>
                    <a:lstStyle/>
                    <a:p>
                      <a:r>
                        <a:rPr lang="en-CA" sz="1600">
                          <a:latin typeface="Lato" panose="020F0502020204030203" pitchFamily="34" charset="0"/>
                          <a:ea typeface="Lato" panose="020F0502020204030203" pitchFamily="34" charset="0"/>
                          <a:cs typeface="Lato" panose="020F0502020204030203" pitchFamily="34" charset="0"/>
                        </a:rPr>
                        <a:t>“When I checked for a set of tires, the website indicated they are available at the store. Checking at the store, they told me they do not have them. I keep checking the website and it is still not telling the truth. It is either Canadian Tire are liars or their website is a spam one. Giving false information to customers is bad for business.”</a:t>
                      </a:r>
                    </a:p>
                    <a:p>
                      <a:endParaRPr lang="en-CA" sz="1600">
                        <a:latin typeface="Lato" panose="020F0502020204030203" pitchFamily="34" charset="0"/>
                        <a:ea typeface="Lato" panose="020F0502020204030203" pitchFamily="34" charset="0"/>
                        <a:cs typeface="Lato" panose="020F0502020204030203" pitchFamily="34" charset="0"/>
                      </a:endParaRPr>
                    </a:p>
                  </a:txBody>
                  <a:tcPr/>
                </a:tc>
                <a:tc>
                  <a:txBody>
                    <a:bodyPr/>
                    <a:lstStyle/>
                    <a:p>
                      <a:pPr marL="285750" indent="-285750">
                        <a:buFont typeface="Arial" panose="020B0604020202020204" pitchFamily="34" charset="0"/>
                        <a:buChar char="•"/>
                      </a:pPr>
                      <a:r>
                        <a:rPr lang="en-CA" sz="1600">
                          <a:latin typeface="Lato" panose="020F0502020204030203" pitchFamily="34" charset="0"/>
                          <a:ea typeface="Lato" panose="020F0502020204030203" pitchFamily="34" charset="0"/>
                          <a:cs typeface="Lato" panose="020F0502020204030203" pitchFamily="34" charset="0"/>
                        </a:rPr>
                        <a:t>Inaccurate availability online.</a:t>
                      </a:r>
                    </a:p>
                  </a:txBody>
                  <a:tcPr/>
                </a:tc>
                <a:extLst>
                  <a:ext uri="{0D108BD9-81ED-4DB2-BD59-A6C34878D82A}">
                    <a16:rowId xmlns:a16="http://schemas.microsoft.com/office/drawing/2014/main" val="712544484"/>
                  </a:ext>
                </a:extLst>
              </a:tr>
            </a:tbl>
          </a:graphicData>
        </a:graphic>
      </p:graphicFrame>
      <p:sp>
        <p:nvSpPr>
          <p:cNvPr id="2" name="TextBox 1">
            <a:extLst>
              <a:ext uri="{FF2B5EF4-FFF2-40B4-BE49-F238E27FC236}">
                <a16:creationId xmlns:a16="http://schemas.microsoft.com/office/drawing/2014/main" id="{30C58A92-BDA1-70F8-797D-5E334ED316CA}"/>
              </a:ext>
            </a:extLst>
          </p:cNvPr>
          <p:cNvSpPr txBox="1"/>
          <p:nvPr/>
        </p:nvSpPr>
        <p:spPr>
          <a:xfrm>
            <a:off x="359434" y="403508"/>
            <a:ext cx="11473132" cy="707886"/>
          </a:xfrm>
          <a:prstGeom prst="rect">
            <a:avLst/>
          </a:prstGeom>
          <a:noFill/>
        </p:spPr>
        <p:txBody>
          <a:bodyPr wrap="square" lIns="91440" tIns="45720" rIns="91440" bIns="45720" anchor="t">
            <a:spAutoFit/>
          </a:bodyPr>
          <a:lstStyle/>
          <a:p>
            <a:pPr defTabSz="850392">
              <a:spcAft>
                <a:spcPts val="600"/>
              </a:spcAft>
            </a:pPr>
            <a:r>
              <a:rPr lang="en-CA" sz="2000" b="1" kern="1200">
                <a:latin typeface="Lato"/>
                <a:ea typeface="Lato"/>
                <a:cs typeface="Lato"/>
              </a:rPr>
              <a:t>Pricing &amp; Description Accuracy: </a:t>
            </a:r>
            <a:r>
              <a:rPr lang="en-CA" sz="2000" kern="1200">
                <a:latin typeface="Lato"/>
                <a:ea typeface="Lato"/>
                <a:cs typeface="Lato"/>
              </a:rPr>
              <a:t>Customers are experiencing inconsistent pricing, inaccurate information on the website, and </a:t>
            </a:r>
            <a:r>
              <a:rPr lang="en-CA" sz="2000">
                <a:latin typeface="Lato"/>
                <a:ea typeface="Lato"/>
                <a:cs typeface="Lato"/>
              </a:rPr>
              <a:t>a lack</a:t>
            </a:r>
            <a:r>
              <a:rPr lang="en-CA" sz="2000" kern="1200">
                <a:latin typeface="Lato"/>
                <a:ea typeface="Lato"/>
                <a:cs typeface="Lato"/>
              </a:rPr>
              <a:t> of transparency around additional costs.</a:t>
            </a:r>
            <a:endParaRPr lang="en-CA" sz="2000">
              <a:latin typeface="Lato"/>
              <a:ea typeface="Lato"/>
              <a:cs typeface="Lato"/>
            </a:endParaRPr>
          </a:p>
        </p:txBody>
      </p:sp>
      <p:pic>
        <p:nvPicPr>
          <p:cNvPr id="14" name="Picture 13" descr="Icon&#10;&#10;Description automatically generated">
            <a:extLst>
              <a:ext uri="{FF2B5EF4-FFF2-40B4-BE49-F238E27FC236}">
                <a16:creationId xmlns:a16="http://schemas.microsoft.com/office/drawing/2014/main" id="{3F1CCBBF-A1D0-BCF5-B077-132729D36970}"/>
              </a:ext>
            </a:extLst>
          </p:cNvPr>
          <p:cNvPicPr>
            <a:picLocks noChangeAspect="1"/>
          </p:cNvPicPr>
          <p:nvPr/>
        </p:nvPicPr>
        <p:blipFill>
          <a:blip r:embed="rId3"/>
          <a:stretch>
            <a:fillRect/>
          </a:stretch>
        </p:blipFill>
        <p:spPr>
          <a:xfrm>
            <a:off x="85690" y="3095771"/>
            <a:ext cx="619264" cy="534434"/>
          </a:xfrm>
          <a:prstGeom prst="rect">
            <a:avLst/>
          </a:prstGeom>
        </p:spPr>
      </p:pic>
      <p:pic>
        <p:nvPicPr>
          <p:cNvPr id="6" name="Picture 5" descr="Icon&#10;&#10;Description automatically generated">
            <a:extLst>
              <a:ext uri="{FF2B5EF4-FFF2-40B4-BE49-F238E27FC236}">
                <a16:creationId xmlns:a16="http://schemas.microsoft.com/office/drawing/2014/main" id="{D3BD64E9-5878-858E-998A-5B77EDFFBBD8}"/>
              </a:ext>
            </a:extLst>
          </p:cNvPr>
          <p:cNvPicPr>
            <a:picLocks noChangeAspect="1"/>
          </p:cNvPicPr>
          <p:nvPr/>
        </p:nvPicPr>
        <p:blipFill>
          <a:blip r:embed="rId3"/>
          <a:stretch>
            <a:fillRect/>
          </a:stretch>
        </p:blipFill>
        <p:spPr>
          <a:xfrm>
            <a:off x="104401" y="4146599"/>
            <a:ext cx="619264" cy="534434"/>
          </a:xfrm>
          <a:prstGeom prst="rect">
            <a:avLst/>
          </a:prstGeom>
        </p:spPr>
      </p:pic>
    </p:spTree>
    <p:extLst>
      <p:ext uri="{BB962C8B-B14F-4D97-AF65-F5344CB8AC3E}">
        <p14:creationId xmlns:p14="http://schemas.microsoft.com/office/powerpoint/2010/main" val="3878556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1021</Words>
  <Application>Microsoft Office PowerPoint</Application>
  <PresentationFormat>Widescreen</PresentationFormat>
  <Paragraphs>72</Paragraphs>
  <Slides>9</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Kelsi Barkway</dc:creator>
  <cp:lastModifiedBy>Robby Khoutsaysana</cp:lastModifiedBy>
  <cp:revision>9</cp:revision>
  <dcterms:created xsi:type="dcterms:W3CDTF">2023-01-18T21:14:08Z</dcterms:created>
  <dcterms:modified xsi:type="dcterms:W3CDTF">2023-07-27T18:50:10Z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ba3d48-8576-491a-b4d5-b93179c855d8_Enabled">
    <vt:lpwstr>true</vt:lpwstr>
  </property>
  <property fmtid="{D5CDD505-2E9C-101B-9397-08002B2CF9AE}" pid="3" name="MSIP_Label_38ba3d48-8576-491a-b4d5-b93179c855d8_SetDate">
    <vt:lpwstr>2023-01-18T21:15:51Z</vt:lpwstr>
  </property>
  <property fmtid="{D5CDD505-2E9C-101B-9397-08002B2CF9AE}" pid="4" name="MSIP_Label_38ba3d48-8576-491a-b4d5-b93179c855d8_Method">
    <vt:lpwstr>Standard</vt:lpwstr>
  </property>
  <property fmtid="{D5CDD505-2E9C-101B-9397-08002B2CF9AE}" pid="5" name="MSIP_Label_38ba3d48-8576-491a-b4d5-b93179c855d8_Name">
    <vt:lpwstr>Internal</vt:lpwstr>
  </property>
  <property fmtid="{D5CDD505-2E9C-101B-9397-08002B2CF9AE}" pid="6" name="MSIP_Label_38ba3d48-8576-491a-b4d5-b93179c855d8_SiteId">
    <vt:lpwstr>bd6704ff-1437-477c-9ac9-c30d6f5133c5</vt:lpwstr>
  </property>
  <property fmtid="{D5CDD505-2E9C-101B-9397-08002B2CF9AE}" pid="7" name="MSIP_Label_38ba3d48-8576-491a-b4d5-b93179c855d8_ActionId">
    <vt:lpwstr>f35e3516-947a-4ccd-988b-ddfbdbd2243b</vt:lpwstr>
  </property>
  <property fmtid="{D5CDD505-2E9C-101B-9397-08002B2CF9AE}" pid="8" name="MSIP_Label_38ba3d48-8576-491a-b4d5-b93179c855d8_ContentBits">
    <vt:lpwstr>0</vt:lpwstr>
  </property>
</Properties>
</file>