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81" r:id="rId5"/>
    <p:sldId id="282" r:id="rId6"/>
    <p:sldId id="283" r:id="rId7"/>
    <p:sldId id="275" r:id="rId8"/>
    <p:sldId id="274" r:id="rId9"/>
    <p:sldId id="262" r:id="rId10"/>
    <p:sldId id="263" r:id="rId11"/>
    <p:sldId id="271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649825-A71A-DC36-2B69-1E7329B2089A}" name="Kelsi Barkway" initials="KB" userId="S::Kelsi.Barkway@cantire.com::d82ddea6-148e-4db8-981f-fd80cd2f996a" providerId="AD"/>
  <p188:author id="{80F49642-9D99-7939-49A5-6ED2DF70B817}" name="Meghan Bennett" initials="MB" userId="S::meghan.bennett@cantire.com::e05f2c8f-ae9e-45bf-8dcd-ed3f2234586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B85"/>
    <a:srgbClr val="C0D45E"/>
    <a:srgbClr val="5DC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21289-A274-44F9-A61B-E6E5F49C47BB}" v="3501" dt="2023-06-02T14:49:59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 Bennett" userId="e05f2c8f-ae9e-45bf-8dcd-ed3f22345864" providerId="ADAL" clId="{3A2719F2-3EE6-D247-A391-080EFE444B5D}"/>
    <pc:docChg chg="modSld">
      <pc:chgData name="Meghan Bennett" userId="e05f2c8f-ae9e-45bf-8dcd-ed3f22345864" providerId="ADAL" clId="{3A2719F2-3EE6-D247-A391-080EFE444B5D}" dt="2023-05-17T13:23:28.847" v="0" actId="403"/>
      <pc:docMkLst>
        <pc:docMk/>
      </pc:docMkLst>
      <pc:sldChg chg="modSp mod">
        <pc:chgData name="Meghan Bennett" userId="e05f2c8f-ae9e-45bf-8dcd-ed3f22345864" providerId="ADAL" clId="{3A2719F2-3EE6-D247-A391-080EFE444B5D}" dt="2023-05-17T13:23:28.847" v="0" actId="403"/>
        <pc:sldMkLst>
          <pc:docMk/>
          <pc:sldMk cId="2859531557" sldId="268"/>
        </pc:sldMkLst>
        <pc:spChg chg="mod">
          <ac:chgData name="Meghan Bennett" userId="e05f2c8f-ae9e-45bf-8dcd-ed3f22345864" providerId="ADAL" clId="{3A2719F2-3EE6-D247-A391-080EFE444B5D}" dt="2023-05-17T13:23:28.847" v="0" actId="403"/>
          <ac:spMkLst>
            <pc:docMk/>
            <pc:sldMk cId="2859531557" sldId="268"/>
            <ac:spMk id="5" creationId="{CFE3A1EA-FF1F-2B54-0066-4434B35CC38E}"/>
          </ac:spMkLst>
        </pc:spChg>
      </pc:sldChg>
    </pc:docChg>
  </pc:docChgLst>
  <pc:docChgLst>
    <pc:chgData name="Robby Khoutsaysana" userId="6b60cf88-c04b-49f5-8079-987af16a69ca" providerId="ADAL" clId="{EEE21289-A274-44F9-A61B-E6E5F49C47BB}"/>
    <pc:docChg chg="undo redo custSel addSld delSld modSld sldOrd">
      <pc:chgData name="Robby Khoutsaysana" userId="6b60cf88-c04b-49f5-8079-987af16a69ca" providerId="ADAL" clId="{EEE21289-A274-44F9-A61B-E6E5F49C47BB}" dt="2023-06-27T13:39:42.492" v="13025" actId="14100"/>
      <pc:docMkLst>
        <pc:docMk/>
      </pc:docMkLst>
      <pc:sldChg chg="addSp delSp modSp mod ord setBg">
        <pc:chgData name="Robby Khoutsaysana" userId="6b60cf88-c04b-49f5-8079-987af16a69ca" providerId="ADAL" clId="{EEE21289-A274-44F9-A61B-E6E5F49C47BB}" dt="2023-06-26T01:41:23.279" v="13023" actId="33524"/>
        <pc:sldMkLst>
          <pc:docMk/>
          <pc:sldMk cId="1497332876" sldId="260"/>
        </pc:sldMkLst>
        <pc:spChg chg="add mod">
          <ac:chgData name="Robby Khoutsaysana" userId="6b60cf88-c04b-49f5-8079-987af16a69ca" providerId="ADAL" clId="{EEE21289-A274-44F9-A61B-E6E5F49C47BB}" dt="2023-05-17T19:31:40.501" v="5047" actId="313"/>
          <ac:spMkLst>
            <pc:docMk/>
            <pc:sldMk cId="1497332876" sldId="260"/>
            <ac:spMk id="3" creationId="{E7C659EF-941C-1AD0-88AD-07589A577D96}"/>
          </ac:spMkLst>
        </pc:spChg>
        <pc:spChg chg="add del">
          <ac:chgData name="Robby Khoutsaysana" userId="6b60cf88-c04b-49f5-8079-987af16a69ca" providerId="ADAL" clId="{EEE21289-A274-44F9-A61B-E6E5F49C47BB}" dt="2023-05-16T23:38:07.494" v="3472" actId="11529"/>
          <ac:spMkLst>
            <pc:docMk/>
            <pc:sldMk cId="1497332876" sldId="260"/>
            <ac:spMk id="10" creationId="{C3CC9030-6CBD-CD9B-A914-2F6AFC3E5FE8}"/>
          </ac:spMkLst>
        </pc:spChg>
        <pc:spChg chg="add del mod">
          <ac:chgData name="Robby Khoutsaysana" userId="6b60cf88-c04b-49f5-8079-987af16a69ca" providerId="ADAL" clId="{EEE21289-A274-44F9-A61B-E6E5F49C47BB}" dt="2023-05-16T23:51:55.749" v="3865" actId="478"/>
          <ac:spMkLst>
            <pc:docMk/>
            <pc:sldMk cId="1497332876" sldId="260"/>
            <ac:spMk id="11" creationId="{15E5C6D3-CECA-9BBA-AC4A-40CE0CEFAB31}"/>
          </ac:spMkLst>
        </pc:spChg>
        <pc:spChg chg="add del mod">
          <ac:chgData name="Robby Khoutsaysana" userId="6b60cf88-c04b-49f5-8079-987af16a69ca" providerId="ADAL" clId="{EEE21289-A274-44F9-A61B-E6E5F49C47BB}" dt="2023-05-16T23:42:01.876" v="3562" actId="478"/>
          <ac:spMkLst>
            <pc:docMk/>
            <pc:sldMk cId="1497332876" sldId="260"/>
            <ac:spMk id="12" creationId="{27F1A10A-DA35-B4B4-5E4A-B9D7E4D5D78D}"/>
          </ac:spMkLst>
        </pc:spChg>
        <pc:spChg chg="add mod">
          <ac:chgData name="Robby Khoutsaysana" userId="6b60cf88-c04b-49f5-8079-987af16a69ca" providerId="ADAL" clId="{EEE21289-A274-44F9-A61B-E6E5F49C47BB}" dt="2023-06-26T01:41:23.279" v="13023" actId="33524"/>
          <ac:spMkLst>
            <pc:docMk/>
            <pc:sldMk cId="1497332876" sldId="260"/>
            <ac:spMk id="13" creationId="{3761BA20-C12B-2701-950A-16F8B3345E3A}"/>
          </ac:spMkLst>
        </pc:spChg>
        <pc:spChg chg="add mod">
          <ac:chgData name="Robby Khoutsaysana" userId="6b60cf88-c04b-49f5-8079-987af16a69ca" providerId="ADAL" clId="{EEE21289-A274-44F9-A61B-E6E5F49C47BB}" dt="2023-05-18T16:56:09.421" v="7626" actId="20577"/>
          <ac:spMkLst>
            <pc:docMk/>
            <pc:sldMk cId="1497332876" sldId="260"/>
            <ac:spMk id="15" creationId="{F24356A0-FB42-8DF8-B685-4EF7DDBDD918}"/>
          </ac:spMkLst>
        </pc:spChg>
        <pc:spChg chg="add del">
          <ac:chgData name="Robby Khoutsaysana" userId="6b60cf88-c04b-49f5-8079-987af16a69ca" providerId="ADAL" clId="{EEE21289-A274-44F9-A61B-E6E5F49C47BB}" dt="2023-05-16T23:55:55.222" v="3972" actId="26606"/>
          <ac:spMkLst>
            <pc:docMk/>
            <pc:sldMk cId="1497332876" sldId="260"/>
            <ac:spMk id="20" creationId="{6C4028FD-8BAA-4A19-BFDE-594D991B7552}"/>
          </ac:spMkLst>
        </pc:spChg>
        <pc:spChg chg="add del">
          <ac:chgData name="Robby Khoutsaysana" userId="6b60cf88-c04b-49f5-8079-987af16a69ca" providerId="ADAL" clId="{EEE21289-A274-44F9-A61B-E6E5F49C47BB}" dt="2023-05-16T23:55:55.868" v="3974" actId="26606"/>
          <ac:spMkLst>
            <pc:docMk/>
            <pc:sldMk cId="1497332876" sldId="260"/>
            <ac:spMk id="22" creationId="{801E4ADA-0EA9-4930-846E-3C11E8BED6DD}"/>
          </ac:spMkLst>
        </pc:spChg>
        <pc:spChg chg="add del">
          <ac:chgData name="Robby Khoutsaysana" userId="6b60cf88-c04b-49f5-8079-987af16a69ca" providerId="ADAL" clId="{EEE21289-A274-44F9-A61B-E6E5F49C47BB}" dt="2023-05-16T23:55:55.868" v="3974" actId="26606"/>
          <ac:spMkLst>
            <pc:docMk/>
            <pc:sldMk cId="1497332876" sldId="260"/>
            <ac:spMk id="23" creationId="{AFF8D2E5-2C4E-47B1-930B-6C82B7C31331}"/>
          </ac:spMkLst>
        </pc:spChg>
        <pc:spChg chg="add del">
          <ac:chgData name="Robby Khoutsaysana" userId="6b60cf88-c04b-49f5-8079-987af16a69ca" providerId="ADAL" clId="{EEE21289-A274-44F9-A61B-E6E5F49C47BB}" dt="2023-05-16T23:55:55.868" v="3974" actId="26606"/>
          <ac:spMkLst>
            <pc:docMk/>
            <pc:sldMk cId="1497332876" sldId="260"/>
            <ac:spMk id="24" creationId="{FB92FFCE-0C90-454E-AA25-D4EE9A6C39C5}"/>
          </ac:spMkLst>
        </pc:spChg>
        <pc:spChg chg="add del">
          <ac:chgData name="Robby Khoutsaysana" userId="6b60cf88-c04b-49f5-8079-987af16a69ca" providerId="ADAL" clId="{EEE21289-A274-44F9-A61B-E6E5F49C47BB}" dt="2023-05-16T23:55:59.304" v="3976" actId="26606"/>
          <ac:spMkLst>
            <pc:docMk/>
            <pc:sldMk cId="1497332876" sldId="260"/>
            <ac:spMk id="26" creationId="{1D50D7A8-F1D5-4306-8A9B-DD7A73EB8BCE}"/>
          </ac:spMkLst>
        </pc:spChg>
        <pc:spChg chg="add del">
          <ac:chgData name="Robby Khoutsaysana" userId="6b60cf88-c04b-49f5-8079-987af16a69ca" providerId="ADAL" clId="{EEE21289-A274-44F9-A61B-E6E5F49C47BB}" dt="2023-05-16T23:55:59.304" v="3976" actId="26606"/>
          <ac:spMkLst>
            <pc:docMk/>
            <pc:sldMk cId="1497332876" sldId="260"/>
            <ac:spMk id="27" creationId="{16AC3602-3348-4F31-9E43-076B03514ECB}"/>
          </ac:spMkLst>
        </pc:spChg>
        <pc:spChg chg="add del">
          <ac:chgData name="Robby Khoutsaysana" userId="6b60cf88-c04b-49f5-8079-987af16a69ca" providerId="ADAL" clId="{EEE21289-A274-44F9-A61B-E6E5F49C47BB}" dt="2023-05-16T23:55:59.304" v="3976" actId="26606"/>
          <ac:spMkLst>
            <pc:docMk/>
            <pc:sldMk cId="1497332876" sldId="260"/>
            <ac:spMk id="28" creationId="{394094B0-A6C9-44BE-9042-66EF0612F625}"/>
          </ac:spMkLst>
        </pc:spChg>
        <pc:spChg chg="add del">
          <ac:chgData name="Robby Khoutsaysana" userId="6b60cf88-c04b-49f5-8079-987af16a69ca" providerId="ADAL" clId="{EEE21289-A274-44F9-A61B-E6E5F49C47BB}" dt="2023-05-16T23:55:59.304" v="3976" actId="26606"/>
          <ac:spMkLst>
            <pc:docMk/>
            <pc:sldMk cId="1497332876" sldId="260"/>
            <ac:spMk id="29" creationId="{64C2CA96-0B16-4AA7-B340-33044D238597}"/>
          </ac:spMkLst>
        </pc:spChg>
        <pc:spChg chg="add del">
          <ac:chgData name="Robby Khoutsaysana" userId="6b60cf88-c04b-49f5-8079-987af16a69ca" providerId="ADAL" clId="{EEE21289-A274-44F9-A61B-E6E5F49C47BB}" dt="2023-05-16T23:55:59.849" v="3978" actId="26606"/>
          <ac:spMkLst>
            <pc:docMk/>
            <pc:sldMk cId="1497332876" sldId="260"/>
            <ac:spMk id="31" creationId="{78FD1E94-B12F-434F-8027-5DBEAC55A132}"/>
          </ac:spMkLst>
        </pc:spChg>
        <pc:spChg chg="add del">
          <ac:chgData name="Robby Khoutsaysana" userId="6b60cf88-c04b-49f5-8079-987af16a69ca" providerId="ADAL" clId="{EEE21289-A274-44F9-A61B-E6E5F49C47BB}" dt="2023-05-16T23:55:59.849" v="3978" actId="26606"/>
          <ac:spMkLst>
            <pc:docMk/>
            <pc:sldMk cId="1497332876" sldId="260"/>
            <ac:spMk id="32" creationId="{1BC8109F-B452-45EE-8BB3-65433C039601}"/>
          </ac:spMkLst>
        </pc:spChg>
        <pc:spChg chg="add del">
          <ac:chgData name="Robby Khoutsaysana" userId="6b60cf88-c04b-49f5-8079-987af16a69ca" providerId="ADAL" clId="{EEE21289-A274-44F9-A61B-E6E5F49C47BB}" dt="2023-05-16T23:56:01.453" v="3980" actId="26606"/>
          <ac:spMkLst>
            <pc:docMk/>
            <pc:sldMk cId="1497332876" sldId="260"/>
            <ac:spMk id="34" creationId="{DA8886A6-5426-494B-96D8-D962D2BA0818}"/>
          </ac:spMkLst>
        </pc:spChg>
        <pc:spChg chg="add del">
          <ac:chgData name="Robby Khoutsaysana" userId="6b60cf88-c04b-49f5-8079-987af16a69ca" providerId="ADAL" clId="{EEE21289-A274-44F9-A61B-E6E5F49C47BB}" dt="2023-05-16T23:56:01.453" v="3980" actId="26606"/>
          <ac:spMkLst>
            <pc:docMk/>
            <pc:sldMk cId="1497332876" sldId="260"/>
            <ac:spMk id="35" creationId="{AA3ED336-C09E-46E8-9774-B977D15FC5E0}"/>
          </ac:spMkLst>
        </pc:spChg>
        <pc:graphicFrameChg chg="add del mod">
          <ac:chgData name="Robby Khoutsaysana" userId="6b60cf88-c04b-49f5-8079-987af16a69ca" providerId="ADAL" clId="{EEE21289-A274-44F9-A61B-E6E5F49C47BB}" dt="2023-05-16T23:51:08.272" v="3854" actId="478"/>
          <ac:graphicFrameMkLst>
            <pc:docMk/>
            <pc:sldMk cId="1497332876" sldId="260"/>
            <ac:graphicFrameMk id="9" creationId="{47A25E89-23EB-3ED9-E1E2-A118C0F97898}"/>
          </ac:graphicFrameMkLst>
        </pc:graphicFrameChg>
        <pc:graphicFrameChg chg="add mod modGraphic">
          <ac:chgData name="Robby Khoutsaysana" userId="6b60cf88-c04b-49f5-8079-987af16a69ca" providerId="ADAL" clId="{EEE21289-A274-44F9-A61B-E6E5F49C47BB}" dt="2023-05-18T18:02:01.960" v="7769" actId="207"/>
          <ac:graphicFrameMkLst>
            <pc:docMk/>
            <pc:sldMk cId="1497332876" sldId="260"/>
            <ac:graphicFrameMk id="14" creationId="{AEBD839C-D7FF-9ACB-95C1-D92354CAA848}"/>
          </ac:graphicFrameMkLst>
        </pc:graphicFrameChg>
        <pc:picChg chg="mod ord">
          <ac:chgData name="Robby Khoutsaysana" userId="6b60cf88-c04b-49f5-8079-987af16a69ca" providerId="ADAL" clId="{EEE21289-A274-44F9-A61B-E6E5F49C47BB}" dt="2023-05-16T23:56:01.453" v="3980" actId="26606"/>
          <ac:picMkLst>
            <pc:docMk/>
            <pc:sldMk cId="1497332876" sldId="260"/>
            <ac:picMk id="2" creationId="{85899064-F7B5-4A4F-4B38-6B703B0DF24B}"/>
          </ac:picMkLst>
        </pc:picChg>
        <pc:picChg chg="add del mod">
          <ac:chgData name="Robby Khoutsaysana" userId="6b60cf88-c04b-49f5-8079-987af16a69ca" providerId="ADAL" clId="{EEE21289-A274-44F9-A61B-E6E5F49C47BB}" dt="2023-05-16T14:31:14.220" v="1493" actId="478"/>
          <ac:picMkLst>
            <pc:docMk/>
            <pc:sldMk cId="1497332876" sldId="260"/>
            <ac:picMk id="4" creationId="{2F63AF6C-F9F6-C70A-2777-9440F70A20CC}"/>
          </ac:picMkLst>
        </pc:picChg>
        <pc:picChg chg="add del mod modCrop">
          <ac:chgData name="Robby Khoutsaysana" userId="6b60cf88-c04b-49f5-8079-987af16a69ca" providerId="ADAL" clId="{EEE21289-A274-44F9-A61B-E6E5F49C47BB}" dt="2023-05-16T14:31:14.220" v="1493" actId="478"/>
          <ac:picMkLst>
            <pc:docMk/>
            <pc:sldMk cId="1497332876" sldId="260"/>
            <ac:picMk id="6" creationId="{EDDF7CB2-5550-3234-4D09-7B941E817CDC}"/>
          </ac:picMkLst>
        </pc:picChg>
        <pc:picChg chg="add del mod">
          <ac:chgData name="Robby Khoutsaysana" userId="6b60cf88-c04b-49f5-8079-987af16a69ca" providerId="ADAL" clId="{EEE21289-A274-44F9-A61B-E6E5F49C47BB}" dt="2023-05-16T14:31:14.220" v="1493" actId="478"/>
          <ac:picMkLst>
            <pc:docMk/>
            <pc:sldMk cId="1497332876" sldId="260"/>
            <ac:picMk id="8" creationId="{227B939D-1710-79D2-09F5-75044AF57184}"/>
          </ac:picMkLst>
        </pc:picChg>
      </pc:sldChg>
      <pc:sldChg chg="addSp delSp modSp del mod">
        <pc:chgData name="Robby Khoutsaysana" userId="6b60cf88-c04b-49f5-8079-987af16a69ca" providerId="ADAL" clId="{EEE21289-A274-44F9-A61B-E6E5F49C47BB}" dt="2023-05-26T16:19:27.850" v="9002" actId="2696"/>
        <pc:sldMkLst>
          <pc:docMk/>
          <pc:sldMk cId="1753167784" sldId="261"/>
        </pc:sldMkLst>
        <pc:spChg chg="add del mod">
          <ac:chgData name="Robby Khoutsaysana" userId="6b60cf88-c04b-49f5-8079-987af16a69ca" providerId="ADAL" clId="{EEE21289-A274-44F9-A61B-E6E5F49C47BB}" dt="2023-05-16T14:17:33.748" v="1375" actId="478"/>
          <ac:spMkLst>
            <pc:docMk/>
            <pc:sldMk cId="1753167784" sldId="261"/>
            <ac:spMk id="7" creationId="{39FD9472-54E0-74FC-34FB-4ECF4EB7A5A7}"/>
          </ac:spMkLst>
        </pc:spChg>
        <pc:spChg chg="add mod">
          <ac:chgData name="Robby Khoutsaysana" userId="6b60cf88-c04b-49f5-8079-987af16a69ca" providerId="ADAL" clId="{EEE21289-A274-44F9-A61B-E6E5F49C47BB}" dt="2023-05-26T15:01:00.064" v="8794" actId="20577"/>
          <ac:spMkLst>
            <pc:docMk/>
            <pc:sldMk cId="1753167784" sldId="261"/>
            <ac:spMk id="14" creationId="{38B58824-22BE-8C05-7AC3-EFB8ED672118}"/>
          </ac:spMkLst>
        </pc:spChg>
        <pc:spChg chg="add del">
          <ac:chgData name="Robby Khoutsaysana" userId="6b60cf88-c04b-49f5-8079-987af16a69ca" providerId="ADAL" clId="{EEE21289-A274-44F9-A61B-E6E5F49C47BB}" dt="2023-05-16T14:25:26.943" v="1431" actId="22"/>
          <ac:spMkLst>
            <pc:docMk/>
            <pc:sldMk cId="1753167784" sldId="261"/>
            <ac:spMk id="16" creationId="{B38E311C-EAE3-6562-E838-91B88E6A6A52}"/>
          </ac:spMkLst>
        </pc:spChg>
        <pc:spChg chg="add mod">
          <ac:chgData name="Robby Khoutsaysana" userId="6b60cf88-c04b-49f5-8079-987af16a69ca" providerId="ADAL" clId="{EEE21289-A274-44F9-A61B-E6E5F49C47BB}" dt="2023-05-18T18:16:53.843" v="7797" actId="1076"/>
          <ac:spMkLst>
            <pc:docMk/>
            <pc:sldMk cId="1753167784" sldId="261"/>
            <ac:spMk id="23" creationId="{6B20CDC0-E450-CC0E-E19F-6C299745BEDB}"/>
          </ac:spMkLst>
        </pc:spChg>
        <pc:graphicFrameChg chg="add mod modGraphic">
          <ac:chgData name="Robby Khoutsaysana" userId="6b60cf88-c04b-49f5-8079-987af16a69ca" providerId="ADAL" clId="{EEE21289-A274-44F9-A61B-E6E5F49C47BB}" dt="2023-05-18T17:03:16.601" v="7637" actId="207"/>
          <ac:graphicFrameMkLst>
            <pc:docMk/>
            <pc:sldMk cId="1753167784" sldId="261"/>
            <ac:graphicFrameMk id="17" creationId="{F9F1C623-DE04-3FAE-C7DC-2ADFD1EDB8D7}"/>
          </ac:graphicFrameMkLst>
        </pc:graphicFrameChg>
        <pc:picChg chg="add del mod modCrop">
          <ac:chgData name="Robby Khoutsaysana" userId="6b60cf88-c04b-49f5-8079-987af16a69ca" providerId="ADAL" clId="{EEE21289-A274-44F9-A61B-E6E5F49C47BB}" dt="2023-05-16T14:17:27.425" v="1372" actId="478"/>
          <ac:picMkLst>
            <pc:docMk/>
            <pc:sldMk cId="1753167784" sldId="261"/>
            <ac:picMk id="4" creationId="{89299F7A-DE69-29DE-1501-46C06329D73B}"/>
          </ac:picMkLst>
        </pc:picChg>
        <pc:picChg chg="add del mod">
          <ac:chgData name="Robby Khoutsaysana" userId="6b60cf88-c04b-49f5-8079-987af16a69ca" providerId="ADAL" clId="{EEE21289-A274-44F9-A61B-E6E5F49C47BB}" dt="2023-05-16T14:18:12.140" v="1382" actId="478"/>
          <ac:picMkLst>
            <pc:docMk/>
            <pc:sldMk cId="1753167784" sldId="261"/>
            <ac:picMk id="5" creationId="{9C4F5357-29E6-7C89-D290-C0739873FF83}"/>
          </ac:picMkLst>
        </pc:picChg>
        <pc:picChg chg="add del mod modCrop">
          <ac:chgData name="Robby Khoutsaysana" userId="6b60cf88-c04b-49f5-8079-987af16a69ca" providerId="ADAL" clId="{EEE21289-A274-44F9-A61B-E6E5F49C47BB}" dt="2023-05-16T14:17:26.997" v="1371" actId="478"/>
          <ac:picMkLst>
            <pc:docMk/>
            <pc:sldMk cId="1753167784" sldId="261"/>
            <ac:picMk id="6" creationId="{AA59678E-6430-C3FE-CF86-58393B1403E9}"/>
          </ac:picMkLst>
        </pc:picChg>
        <pc:picChg chg="add del mod">
          <ac:chgData name="Robby Khoutsaysana" userId="6b60cf88-c04b-49f5-8079-987af16a69ca" providerId="ADAL" clId="{EEE21289-A274-44F9-A61B-E6E5F49C47BB}" dt="2023-05-16T14:35:21.724" v="1502" actId="478"/>
          <ac:picMkLst>
            <pc:docMk/>
            <pc:sldMk cId="1753167784" sldId="261"/>
            <ac:picMk id="9" creationId="{2B3EF6BA-3F6C-4FA9-9D43-B3680D9DBA2B}"/>
          </ac:picMkLst>
        </pc:picChg>
        <pc:picChg chg="add mod ord modCrop">
          <ac:chgData name="Robby Khoutsaysana" userId="6b60cf88-c04b-49f5-8079-987af16a69ca" providerId="ADAL" clId="{EEE21289-A274-44F9-A61B-E6E5F49C47BB}" dt="2023-05-18T17:11:06.835" v="7681" actId="1076"/>
          <ac:picMkLst>
            <pc:docMk/>
            <pc:sldMk cId="1753167784" sldId="261"/>
            <ac:picMk id="11" creationId="{B2406899-5A26-01AA-912C-A9FC1F21F81B}"/>
          </ac:picMkLst>
        </pc:picChg>
        <pc:picChg chg="add mod ord modCrop">
          <ac:chgData name="Robby Khoutsaysana" userId="6b60cf88-c04b-49f5-8079-987af16a69ca" providerId="ADAL" clId="{EEE21289-A274-44F9-A61B-E6E5F49C47BB}" dt="2023-05-18T17:11:06.835" v="7681" actId="1076"/>
          <ac:picMkLst>
            <pc:docMk/>
            <pc:sldMk cId="1753167784" sldId="261"/>
            <ac:picMk id="13" creationId="{1F473FAE-4339-9BEF-2B86-BC3A58510F63}"/>
          </ac:picMkLst>
        </pc:picChg>
        <pc:picChg chg="add mod modCrop">
          <ac:chgData name="Robby Khoutsaysana" userId="6b60cf88-c04b-49f5-8079-987af16a69ca" providerId="ADAL" clId="{EEE21289-A274-44F9-A61B-E6E5F49C47BB}" dt="2023-05-18T17:11:05.793" v="7680" actId="11530"/>
          <ac:picMkLst>
            <pc:docMk/>
            <pc:sldMk cId="1753167784" sldId="261"/>
            <ac:picMk id="19" creationId="{4D04D47C-2491-F325-5EF1-880CFAF77AB3}"/>
          </ac:picMkLst>
        </pc:picChg>
        <pc:picChg chg="add mod modCrop">
          <ac:chgData name="Robby Khoutsaysana" userId="6b60cf88-c04b-49f5-8079-987af16a69ca" providerId="ADAL" clId="{EEE21289-A274-44F9-A61B-E6E5F49C47BB}" dt="2023-05-18T17:11:06.835" v="7681" actId="1076"/>
          <ac:picMkLst>
            <pc:docMk/>
            <pc:sldMk cId="1753167784" sldId="261"/>
            <ac:picMk id="21" creationId="{F1ECDC17-D107-A08F-3F87-6DED02459A58}"/>
          </ac:picMkLst>
        </pc:picChg>
        <pc:picChg chg="add del mod">
          <ac:chgData name="Robby Khoutsaysana" userId="6b60cf88-c04b-49f5-8079-987af16a69ca" providerId="ADAL" clId="{EEE21289-A274-44F9-A61B-E6E5F49C47BB}" dt="2023-05-16T19:20:16.898" v="2017" actId="478"/>
          <ac:picMkLst>
            <pc:docMk/>
            <pc:sldMk cId="1753167784" sldId="261"/>
            <ac:picMk id="22" creationId="{792D462F-8F1F-6455-7D19-43C94F9F22EA}"/>
          </ac:picMkLst>
        </pc:picChg>
      </pc:sldChg>
      <pc:sldChg chg="addSp delSp modSp add del mod ord">
        <pc:chgData name="Robby Khoutsaysana" userId="6b60cf88-c04b-49f5-8079-987af16a69ca" providerId="ADAL" clId="{EEE21289-A274-44F9-A61B-E6E5F49C47BB}" dt="2023-06-02T14:40:12.446" v="13020" actId="20577"/>
        <pc:sldMkLst>
          <pc:docMk/>
          <pc:sldMk cId="2666494368" sldId="262"/>
        </pc:sldMkLst>
        <pc:spChg chg="add del mod">
          <ac:chgData name="Robby Khoutsaysana" userId="6b60cf88-c04b-49f5-8079-987af16a69ca" providerId="ADAL" clId="{EEE21289-A274-44F9-A61B-E6E5F49C47BB}" dt="2023-05-16T15:42:03.897" v="1948" actId="478"/>
          <ac:spMkLst>
            <pc:docMk/>
            <pc:sldMk cId="2666494368" sldId="262"/>
            <ac:spMk id="3" creationId="{AFF4970B-61A0-1ECA-2659-5577E41DE694}"/>
          </ac:spMkLst>
        </pc:spChg>
        <pc:spChg chg="add del mod">
          <ac:chgData name="Robby Khoutsaysana" userId="6b60cf88-c04b-49f5-8079-987af16a69ca" providerId="ADAL" clId="{EEE21289-A274-44F9-A61B-E6E5F49C47BB}" dt="2023-05-16T15:42:01.054" v="1947"/>
          <ac:spMkLst>
            <pc:docMk/>
            <pc:sldMk cId="2666494368" sldId="262"/>
            <ac:spMk id="8" creationId="{95804292-E6A5-DEC2-F881-D4D00C14771A}"/>
          </ac:spMkLst>
        </pc:spChg>
        <pc:spChg chg="add mod">
          <ac:chgData name="Robby Khoutsaysana" userId="6b60cf88-c04b-49f5-8079-987af16a69ca" providerId="ADAL" clId="{EEE21289-A274-44F9-A61B-E6E5F49C47BB}" dt="2023-06-02T14:40:12.446" v="13020" actId="20577"/>
          <ac:spMkLst>
            <pc:docMk/>
            <pc:sldMk cId="2666494368" sldId="262"/>
            <ac:spMk id="9" creationId="{76EC7E3C-5A75-EFA2-D4D6-3DF638444731}"/>
          </ac:spMkLst>
        </pc:spChg>
        <pc:spChg chg="add mod">
          <ac:chgData name="Robby Khoutsaysana" userId="6b60cf88-c04b-49f5-8079-987af16a69ca" providerId="ADAL" clId="{EEE21289-A274-44F9-A61B-E6E5F49C47BB}" dt="2023-06-02T14:40:04.703" v="13016" actId="20577"/>
          <ac:spMkLst>
            <pc:docMk/>
            <pc:sldMk cId="2666494368" sldId="262"/>
            <ac:spMk id="12" creationId="{580F9E97-75ED-4356-520F-9C7B1D49A43D}"/>
          </ac:spMkLst>
        </pc:spChg>
        <pc:graphicFrameChg chg="add mod modGraphic">
          <ac:chgData name="Robby Khoutsaysana" userId="6b60cf88-c04b-49f5-8079-987af16a69ca" providerId="ADAL" clId="{EEE21289-A274-44F9-A61B-E6E5F49C47BB}" dt="2023-05-26T17:38:00.662" v="9558"/>
          <ac:graphicFrameMkLst>
            <pc:docMk/>
            <pc:sldMk cId="2666494368" sldId="262"/>
            <ac:graphicFrameMk id="6" creationId="{2990F5C3-1DDA-87F7-19B3-D66116D8522D}"/>
          </ac:graphicFrameMkLst>
        </pc:graphicFrameChg>
        <pc:graphicFrameChg chg="add del">
          <ac:chgData name="Robby Khoutsaysana" userId="6b60cf88-c04b-49f5-8079-987af16a69ca" providerId="ADAL" clId="{EEE21289-A274-44F9-A61B-E6E5F49C47BB}" dt="2023-05-16T15:41:50.182" v="1945"/>
          <ac:graphicFrameMkLst>
            <pc:docMk/>
            <pc:sldMk cId="2666494368" sldId="262"/>
            <ac:graphicFrameMk id="7" creationId="{62A9AEBF-6D37-15B6-B53D-3D596F110EB1}"/>
          </ac:graphicFrameMkLst>
        </pc:graphicFrameChg>
        <pc:picChg chg="add del mod">
          <ac:chgData name="Robby Khoutsaysana" userId="6b60cf88-c04b-49f5-8079-987af16a69ca" providerId="ADAL" clId="{EEE21289-A274-44F9-A61B-E6E5F49C47BB}" dt="2023-05-26T17:30:58.717" v="9489" actId="478"/>
          <ac:picMkLst>
            <pc:docMk/>
            <pc:sldMk cId="2666494368" sldId="262"/>
            <ac:picMk id="4" creationId="{B4EC2FCA-EE5F-DBE8-33CD-DB790E619563}"/>
          </ac:picMkLst>
        </pc:picChg>
        <pc:picChg chg="add mod">
          <ac:chgData name="Robby Khoutsaysana" userId="6b60cf88-c04b-49f5-8079-987af16a69ca" providerId="ADAL" clId="{EEE21289-A274-44F9-A61B-E6E5F49C47BB}" dt="2023-05-26T17:31:26.973" v="9495" actId="1076"/>
          <ac:picMkLst>
            <pc:docMk/>
            <pc:sldMk cId="2666494368" sldId="262"/>
            <ac:picMk id="5" creationId="{22A0F9E4-6DE2-6507-BCEE-27BE3352812F}"/>
          </ac:picMkLst>
        </pc:picChg>
        <pc:picChg chg="add del mod modCrop">
          <ac:chgData name="Robby Khoutsaysana" userId="6b60cf88-c04b-49f5-8079-987af16a69ca" providerId="ADAL" clId="{EEE21289-A274-44F9-A61B-E6E5F49C47BB}" dt="2023-05-18T14:26:02.619" v="6274" actId="478"/>
          <ac:picMkLst>
            <pc:docMk/>
            <pc:sldMk cId="2666494368" sldId="262"/>
            <ac:picMk id="5" creationId="{71FD8B9B-8781-067F-97B1-949CE04D4F3E}"/>
          </ac:picMkLst>
        </pc:picChg>
        <pc:picChg chg="add del mod">
          <ac:chgData name="Robby Khoutsaysana" userId="6b60cf88-c04b-49f5-8079-987af16a69ca" providerId="ADAL" clId="{EEE21289-A274-44F9-A61B-E6E5F49C47BB}" dt="2023-05-16T19:15:02.330" v="2008" actId="21"/>
          <ac:picMkLst>
            <pc:docMk/>
            <pc:sldMk cId="2666494368" sldId="262"/>
            <ac:picMk id="11" creationId="{215E07DF-F74F-83CB-E3EB-F57A11834884}"/>
          </ac:picMkLst>
        </pc:picChg>
      </pc:sldChg>
      <pc:sldChg chg="addSp delSp modSp mod ord">
        <pc:chgData name="Robby Khoutsaysana" userId="6b60cf88-c04b-49f5-8079-987af16a69ca" providerId="ADAL" clId="{EEE21289-A274-44F9-A61B-E6E5F49C47BB}" dt="2023-05-18T17:16:29.690" v="7734" actId="20577"/>
        <pc:sldMkLst>
          <pc:docMk/>
          <pc:sldMk cId="3802184523" sldId="263"/>
        </pc:sldMkLst>
        <pc:spChg chg="add del mod ord">
          <ac:chgData name="Robby Khoutsaysana" userId="6b60cf88-c04b-49f5-8079-987af16a69ca" providerId="ADAL" clId="{EEE21289-A274-44F9-A61B-E6E5F49C47BB}" dt="2023-05-18T13:33:49.926" v="5311" actId="478"/>
          <ac:spMkLst>
            <pc:docMk/>
            <pc:sldMk cId="3802184523" sldId="263"/>
            <ac:spMk id="3" creationId="{45C14B03-CE43-489D-C099-2D0A1C769C72}"/>
          </ac:spMkLst>
        </pc:spChg>
        <pc:spChg chg="add mod">
          <ac:chgData name="Robby Khoutsaysana" userId="6b60cf88-c04b-49f5-8079-987af16a69ca" providerId="ADAL" clId="{EEE21289-A274-44F9-A61B-E6E5F49C47BB}" dt="2023-05-18T14:09:35.038" v="6176" actId="1076"/>
          <ac:spMkLst>
            <pc:docMk/>
            <pc:sldMk cId="3802184523" sldId="263"/>
            <ac:spMk id="11" creationId="{F1470288-CB1A-6841-C002-D73141C4600C}"/>
          </ac:spMkLst>
        </pc:spChg>
        <pc:spChg chg="add del mod">
          <ac:chgData name="Robby Khoutsaysana" userId="6b60cf88-c04b-49f5-8079-987af16a69ca" providerId="ADAL" clId="{EEE21289-A274-44F9-A61B-E6E5F49C47BB}" dt="2023-05-18T13:32:26.817" v="5301" actId="478"/>
          <ac:spMkLst>
            <pc:docMk/>
            <pc:sldMk cId="3802184523" sldId="263"/>
            <ac:spMk id="14" creationId="{1E1C3294-523B-AB4B-693C-FAE0610827F1}"/>
          </ac:spMkLst>
        </pc:spChg>
        <pc:spChg chg="add mod">
          <ac:chgData name="Robby Khoutsaysana" userId="6b60cf88-c04b-49f5-8079-987af16a69ca" providerId="ADAL" clId="{EEE21289-A274-44F9-A61B-E6E5F49C47BB}" dt="2023-05-18T17:16:29.690" v="7734" actId="20577"/>
          <ac:spMkLst>
            <pc:docMk/>
            <pc:sldMk cId="3802184523" sldId="263"/>
            <ac:spMk id="15" creationId="{0258B777-376D-9BB7-6D48-CC815B60FE0F}"/>
          </ac:spMkLst>
        </pc:spChg>
        <pc:spChg chg="add del mod">
          <ac:chgData name="Robby Khoutsaysana" userId="6b60cf88-c04b-49f5-8079-987af16a69ca" providerId="ADAL" clId="{EEE21289-A274-44F9-A61B-E6E5F49C47BB}" dt="2023-05-18T13:54:59.444" v="5667" actId="478"/>
          <ac:spMkLst>
            <pc:docMk/>
            <pc:sldMk cId="3802184523" sldId="263"/>
            <ac:spMk id="19" creationId="{AF39BBBA-3C00-7400-3BA4-FD227C0BA523}"/>
          </ac:spMkLst>
        </pc:spChg>
        <pc:spChg chg="add del">
          <ac:chgData name="Robby Khoutsaysana" userId="6b60cf88-c04b-49f5-8079-987af16a69ca" providerId="ADAL" clId="{EEE21289-A274-44F9-A61B-E6E5F49C47BB}" dt="2023-05-18T13:23:06.844" v="5099" actId="11529"/>
          <ac:spMkLst>
            <pc:docMk/>
            <pc:sldMk cId="3802184523" sldId="263"/>
            <ac:spMk id="22" creationId="{30E932B0-4923-BEC9-F455-D856DCA5213A}"/>
          </ac:spMkLst>
        </pc:spChg>
        <pc:spChg chg="add del mod">
          <ac:chgData name="Robby Khoutsaysana" userId="6b60cf88-c04b-49f5-8079-987af16a69ca" providerId="ADAL" clId="{EEE21289-A274-44F9-A61B-E6E5F49C47BB}" dt="2023-05-18T13:23:58.881" v="5103" actId="11529"/>
          <ac:spMkLst>
            <pc:docMk/>
            <pc:sldMk cId="3802184523" sldId="263"/>
            <ac:spMk id="23" creationId="{9B986E8D-B6CB-4E00-9046-000CA0BC59F8}"/>
          </ac:spMkLst>
        </pc:spChg>
        <pc:spChg chg="add mod">
          <ac:chgData name="Robby Khoutsaysana" userId="6b60cf88-c04b-49f5-8079-987af16a69ca" providerId="ADAL" clId="{EEE21289-A274-44F9-A61B-E6E5F49C47BB}" dt="2023-05-18T17:14:18.256" v="7687" actId="1076"/>
          <ac:spMkLst>
            <pc:docMk/>
            <pc:sldMk cId="3802184523" sldId="263"/>
            <ac:spMk id="32" creationId="{60A05272-82B9-E3B9-1F13-BE5F4418C96C}"/>
          </ac:spMkLst>
        </pc:spChg>
        <pc:spChg chg="add mod">
          <ac:chgData name="Robby Khoutsaysana" userId="6b60cf88-c04b-49f5-8079-987af16a69ca" providerId="ADAL" clId="{EEE21289-A274-44F9-A61B-E6E5F49C47BB}" dt="2023-05-18T17:15:45.083" v="7712" actId="1076"/>
          <ac:spMkLst>
            <pc:docMk/>
            <pc:sldMk cId="3802184523" sldId="263"/>
            <ac:spMk id="33" creationId="{4D96BCA1-B14A-443D-24BC-574450D9AFFD}"/>
          </ac:spMkLst>
        </pc:spChg>
        <pc:spChg chg="add mod">
          <ac:chgData name="Robby Khoutsaysana" userId="6b60cf88-c04b-49f5-8079-987af16a69ca" providerId="ADAL" clId="{EEE21289-A274-44F9-A61B-E6E5F49C47BB}" dt="2023-05-18T16:43:22.938" v="7378" actId="1076"/>
          <ac:spMkLst>
            <pc:docMk/>
            <pc:sldMk cId="3802184523" sldId="263"/>
            <ac:spMk id="34" creationId="{1FDB0193-87C9-76C9-B03E-312E486C0786}"/>
          </ac:spMkLst>
        </pc:spChg>
        <pc:spChg chg="add del mod">
          <ac:chgData name="Robby Khoutsaysana" userId="6b60cf88-c04b-49f5-8079-987af16a69ca" providerId="ADAL" clId="{EEE21289-A274-44F9-A61B-E6E5F49C47BB}" dt="2023-05-18T14:04:52.059" v="6087" actId="478"/>
          <ac:spMkLst>
            <pc:docMk/>
            <pc:sldMk cId="3802184523" sldId="263"/>
            <ac:spMk id="37" creationId="{1CF01BBB-E107-2B9E-CA8C-B7AF645B51AA}"/>
          </ac:spMkLst>
        </pc:spChg>
        <pc:spChg chg="add mod">
          <ac:chgData name="Robby Khoutsaysana" userId="6b60cf88-c04b-49f5-8079-987af16a69ca" providerId="ADAL" clId="{EEE21289-A274-44F9-A61B-E6E5F49C47BB}" dt="2023-05-18T16:47:24.372" v="7549" actId="1076"/>
          <ac:spMkLst>
            <pc:docMk/>
            <pc:sldMk cId="3802184523" sldId="263"/>
            <ac:spMk id="38" creationId="{EDF482EB-2860-F3F2-56CB-72151A41CA69}"/>
          </ac:spMkLst>
        </pc:spChg>
        <pc:picChg chg="add del mod">
          <ac:chgData name="Robby Khoutsaysana" userId="6b60cf88-c04b-49f5-8079-987af16a69ca" providerId="ADAL" clId="{EEE21289-A274-44F9-A61B-E6E5F49C47BB}" dt="2023-05-16T14:06:13.021" v="1302" actId="22"/>
          <ac:picMkLst>
            <pc:docMk/>
            <pc:sldMk cId="3802184523" sldId="263"/>
            <ac:picMk id="4" creationId="{60561265-A2AF-E124-C7FC-3C1B38337D8E}"/>
          </ac:picMkLst>
        </pc:picChg>
        <pc:picChg chg="add del mod">
          <ac:chgData name="Robby Khoutsaysana" userId="6b60cf88-c04b-49f5-8079-987af16a69ca" providerId="ADAL" clId="{EEE21289-A274-44F9-A61B-E6E5F49C47BB}" dt="2023-05-17T13:07:36.884" v="4824" actId="478"/>
          <ac:picMkLst>
            <pc:docMk/>
            <pc:sldMk cId="3802184523" sldId="263"/>
            <ac:picMk id="4" creationId="{C2DFF991-0B0B-4637-0403-9E0BA5E28E12}"/>
          </ac:picMkLst>
        </pc:picChg>
        <pc:picChg chg="add del mod ord">
          <ac:chgData name="Robby Khoutsaysana" userId="6b60cf88-c04b-49f5-8079-987af16a69ca" providerId="ADAL" clId="{EEE21289-A274-44F9-A61B-E6E5F49C47BB}" dt="2023-05-18T13:32:20.827" v="5297" actId="478"/>
          <ac:picMkLst>
            <pc:docMk/>
            <pc:sldMk cId="3802184523" sldId="263"/>
            <ac:picMk id="5" creationId="{980DE37B-8F9D-CBDF-025A-93224DE96ADB}"/>
          </ac:picMkLst>
        </pc:picChg>
        <pc:picChg chg="add del mod">
          <ac:chgData name="Robby Khoutsaysana" userId="6b60cf88-c04b-49f5-8079-987af16a69ca" providerId="ADAL" clId="{EEE21289-A274-44F9-A61B-E6E5F49C47BB}" dt="2023-05-16T14:07:45.664" v="1314" actId="22"/>
          <ac:picMkLst>
            <pc:docMk/>
            <pc:sldMk cId="3802184523" sldId="263"/>
            <ac:picMk id="6" creationId="{4B1E6436-8488-8D82-A27F-F009FCFE4000}"/>
          </ac:picMkLst>
        </pc:picChg>
        <pc:picChg chg="add del mod">
          <ac:chgData name="Robby Khoutsaysana" userId="6b60cf88-c04b-49f5-8079-987af16a69ca" providerId="ADAL" clId="{EEE21289-A274-44F9-A61B-E6E5F49C47BB}" dt="2023-05-16T14:11:53.094" v="1318" actId="478"/>
          <ac:picMkLst>
            <pc:docMk/>
            <pc:sldMk cId="3802184523" sldId="263"/>
            <ac:picMk id="8" creationId="{4864F05A-D226-0509-B398-EDB47A8A55C2}"/>
          </ac:picMkLst>
        </pc:picChg>
        <pc:picChg chg="add del mod">
          <ac:chgData name="Robby Khoutsaysana" userId="6b60cf88-c04b-49f5-8079-987af16a69ca" providerId="ADAL" clId="{EEE21289-A274-44F9-A61B-E6E5F49C47BB}" dt="2023-05-18T13:32:22.344" v="5298" actId="478"/>
          <ac:picMkLst>
            <pc:docMk/>
            <pc:sldMk cId="3802184523" sldId="263"/>
            <ac:picMk id="9" creationId="{F820C165-BBE9-91AF-A687-E54816C5EEC9}"/>
          </ac:picMkLst>
        </pc:picChg>
        <pc:picChg chg="add del">
          <ac:chgData name="Robby Khoutsaysana" userId="6b60cf88-c04b-49f5-8079-987af16a69ca" providerId="ADAL" clId="{EEE21289-A274-44F9-A61B-E6E5F49C47BB}" dt="2023-05-16T15:52:04.676" v="1969" actId="478"/>
          <ac:picMkLst>
            <pc:docMk/>
            <pc:sldMk cId="3802184523" sldId="263"/>
            <ac:picMk id="10" creationId="{8C337868-E826-143E-AFE9-D1780DFA129D}"/>
          </ac:picMkLst>
        </pc:picChg>
        <pc:picChg chg="add del mod">
          <ac:chgData name="Robby Khoutsaysana" userId="6b60cf88-c04b-49f5-8079-987af16a69ca" providerId="ADAL" clId="{EEE21289-A274-44F9-A61B-E6E5F49C47BB}" dt="2023-05-18T13:17:13.027" v="5052" actId="478"/>
          <ac:picMkLst>
            <pc:docMk/>
            <pc:sldMk cId="3802184523" sldId="263"/>
            <ac:picMk id="13" creationId="{73677488-0370-9CEB-8D7F-ABBE5FB4F91F}"/>
          </ac:picMkLst>
        </pc:picChg>
        <pc:picChg chg="add del mod">
          <ac:chgData name="Robby Khoutsaysana" userId="6b60cf88-c04b-49f5-8079-987af16a69ca" providerId="ADAL" clId="{EEE21289-A274-44F9-A61B-E6E5F49C47BB}" dt="2023-05-18T13:19:10.665" v="5056" actId="478"/>
          <ac:picMkLst>
            <pc:docMk/>
            <pc:sldMk cId="3802184523" sldId="263"/>
            <ac:picMk id="16" creationId="{477BD67A-3434-C124-39B3-675B6F583D26}"/>
          </ac:picMkLst>
        </pc:picChg>
        <pc:picChg chg="add mod ord modCrop">
          <ac:chgData name="Robby Khoutsaysana" userId="6b60cf88-c04b-49f5-8079-987af16a69ca" providerId="ADAL" clId="{EEE21289-A274-44F9-A61B-E6E5F49C47BB}" dt="2023-05-18T15:29:18.372" v="7258" actId="1076"/>
          <ac:picMkLst>
            <pc:docMk/>
            <pc:sldMk cId="3802184523" sldId="263"/>
            <ac:picMk id="31" creationId="{28104BEE-29D9-EAE7-0CC3-99D769F8E1EC}"/>
          </ac:picMkLst>
        </pc:picChg>
        <pc:picChg chg="add del mod ord">
          <ac:chgData name="Robby Khoutsaysana" userId="6b60cf88-c04b-49f5-8079-987af16a69ca" providerId="ADAL" clId="{EEE21289-A274-44F9-A61B-E6E5F49C47BB}" dt="2023-05-18T14:04:09.160" v="6082" actId="478"/>
          <ac:picMkLst>
            <pc:docMk/>
            <pc:sldMk cId="3802184523" sldId="263"/>
            <ac:picMk id="36" creationId="{A039129C-4259-210F-E9F4-34839E810092}"/>
          </ac:picMkLst>
        </pc:picChg>
        <pc:cxnChg chg="add del mod">
          <ac:chgData name="Robby Khoutsaysana" userId="6b60cf88-c04b-49f5-8079-987af16a69ca" providerId="ADAL" clId="{EEE21289-A274-44F9-A61B-E6E5F49C47BB}" dt="2023-05-18T13:32:25.697" v="5300" actId="478"/>
          <ac:cxnSpMkLst>
            <pc:docMk/>
            <pc:sldMk cId="3802184523" sldId="263"/>
            <ac:cxnSpMk id="6" creationId="{83A22C88-DEAC-CDC3-D142-65739901CE99}"/>
          </ac:cxnSpMkLst>
        </pc:cxnChg>
        <pc:cxnChg chg="add del mod">
          <ac:chgData name="Robby Khoutsaysana" userId="6b60cf88-c04b-49f5-8079-987af16a69ca" providerId="ADAL" clId="{EEE21289-A274-44F9-A61B-E6E5F49C47BB}" dt="2023-05-18T13:32:25.051" v="5299" actId="478"/>
          <ac:cxnSpMkLst>
            <pc:docMk/>
            <pc:sldMk cId="3802184523" sldId="263"/>
            <ac:cxnSpMk id="7" creationId="{869C4BC1-F06D-A3DE-4F24-52240FF3EAFB}"/>
          </ac:cxnSpMkLst>
        </pc:cxnChg>
        <pc:cxnChg chg="add del mod">
          <ac:chgData name="Robby Khoutsaysana" userId="6b60cf88-c04b-49f5-8079-987af16a69ca" providerId="ADAL" clId="{EEE21289-A274-44F9-A61B-E6E5F49C47BB}" dt="2023-05-18T13:32:28.816" v="5303" actId="478"/>
          <ac:cxnSpMkLst>
            <pc:docMk/>
            <pc:sldMk cId="3802184523" sldId="263"/>
            <ac:cxnSpMk id="25" creationId="{275458FC-BC93-C2EC-15F7-E58E167C00B4}"/>
          </ac:cxnSpMkLst>
        </pc:cxnChg>
        <pc:cxnChg chg="add del mod">
          <ac:chgData name="Robby Khoutsaysana" userId="6b60cf88-c04b-49f5-8079-987af16a69ca" providerId="ADAL" clId="{EEE21289-A274-44F9-A61B-E6E5F49C47BB}" dt="2023-05-18T13:32:27.898" v="5302" actId="478"/>
          <ac:cxnSpMkLst>
            <pc:docMk/>
            <pc:sldMk cId="3802184523" sldId="263"/>
            <ac:cxnSpMk id="29" creationId="{8C58D1EB-C49B-F926-B0E6-5BC4F40CFC54}"/>
          </ac:cxnSpMkLst>
        </pc:cxnChg>
      </pc:sldChg>
      <pc:sldChg chg="addSp modSp del mod">
        <pc:chgData name="Robby Khoutsaysana" userId="6b60cf88-c04b-49f5-8079-987af16a69ca" providerId="ADAL" clId="{EEE21289-A274-44F9-A61B-E6E5F49C47BB}" dt="2023-05-17T00:01:57.632" v="4013" actId="2696"/>
        <pc:sldMkLst>
          <pc:docMk/>
          <pc:sldMk cId="758561322" sldId="264"/>
        </pc:sldMkLst>
        <pc:picChg chg="add mod">
          <ac:chgData name="Robby Khoutsaysana" userId="6b60cf88-c04b-49f5-8079-987af16a69ca" providerId="ADAL" clId="{EEE21289-A274-44F9-A61B-E6E5F49C47BB}" dt="2023-05-16T18:58:33.183" v="2005" actId="1076"/>
          <ac:picMkLst>
            <pc:docMk/>
            <pc:sldMk cId="758561322" sldId="264"/>
            <ac:picMk id="4" creationId="{A43D3453-BEF0-732D-E479-0D85A71C5B5F}"/>
          </ac:picMkLst>
        </pc:picChg>
      </pc:sldChg>
      <pc:sldChg chg="del">
        <pc:chgData name="Robby Khoutsaysana" userId="6b60cf88-c04b-49f5-8079-987af16a69ca" providerId="ADAL" clId="{EEE21289-A274-44F9-A61B-E6E5F49C47BB}" dt="2023-05-17T00:02:00.803" v="4014" actId="2696"/>
        <pc:sldMkLst>
          <pc:docMk/>
          <pc:sldMk cId="3137125038" sldId="265"/>
        </pc:sldMkLst>
      </pc:sldChg>
      <pc:sldChg chg="modSp mod">
        <pc:chgData name="Robby Khoutsaysana" userId="6b60cf88-c04b-49f5-8079-987af16a69ca" providerId="ADAL" clId="{EEE21289-A274-44F9-A61B-E6E5F49C47BB}" dt="2023-05-18T17:33:18.654" v="7768" actId="20577"/>
        <pc:sldMkLst>
          <pc:docMk/>
          <pc:sldMk cId="256770629" sldId="266"/>
        </pc:sldMkLst>
        <pc:spChg chg="mod">
          <ac:chgData name="Robby Khoutsaysana" userId="6b60cf88-c04b-49f5-8079-987af16a69ca" providerId="ADAL" clId="{EEE21289-A274-44F9-A61B-E6E5F49C47BB}" dt="2023-05-18T17:33:18.654" v="7768" actId="20577"/>
          <ac:spMkLst>
            <pc:docMk/>
            <pc:sldMk cId="256770629" sldId="266"/>
            <ac:spMk id="4" creationId="{EAB6C0E8-2F27-D78E-E7B9-A70C492497D6}"/>
          </ac:spMkLst>
        </pc:spChg>
      </pc:sldChg>
      <pc:sldChg chg="addSp delSp modSp add mod">
        <pc:chgData name="Robby Khoutsaysana" userId="6b60cf88-c04b-49f5-8079-987af16a69ca" providerId="ADAL" clId="{EEE21289-A274-44F9-A61B-E6E5F49C47BB}" dt="2023-06-01T18:09:44.339" v="9920" actId="20577"/>
        <pc:sldMkLst>
          <pc:docMk/>
          <pc:sldMk cId="1988106670" sldId="267"/>
        </pc:sldMkLst>
        <pc:spChg chg="mod">
          <ac:chgData name="Robby Khoutsaysana" userId="6b60cf88-c04b-49f5-8079-987af16a69ca" providerId="ADAL" clId="{EEE21289-A274-44F9-A61B-E6E5F49C47BB}" dt="2023-05-17T00:24:42.317" v="4198" actId="1076"/>
          <ac:spMkLst>
            <pc:docMk/>
            <pc:sldMk cId="1988106670" sldId="267"/>
            <ac:spMk id="4" creationId="{9EBC06B3-8642-E70F-EB9A-C3EDF193A3AB}"/>
          </ac:spMkLst>
        </pc:spChg>
        <pc:spChg chg="add del">
          <ac:chgData name="Robby Khoutsaysana" userId="6b60cf88-c04b-49f5-8079-987af16a69ca" providerId="ADAL" clId="{EEE21289-A274-44F9-A61B-E6E5F49C47BB}" dt="2023-05-08T13:25:21.930" v="138" actId="22"/>
          <ac:spMkLst>
            <pc:docMk/>
            <pc:sldMk cId="1988106670" sldId="267"/>
            <ac:spMk id="5" creationId="{31CACA3B-6314-1B2B-C873-13604E60D50B}"/>
          </ac:spMkLst>
        </pc:spChg>
        <pc:spChg chg="mod">
          <ac:chgData name="Robby Khoutsaysana" userId="6b60cf88-c04b-49f5-8079-987af16a69ca" providerId="ADAL" clId="{EEE21289-A274-44F9-A61B-E6E5F49C47BB}" dt="2023-06-01T18:09:44.339" v="9920" actId="20577"/>
          <ac:spMkLst>
            <pc:docMk/>
            <pc:sldMk cId="1988106670" sldId="267"/>
            <ac:spMk id="7" creationId="{F21FCD34-A0E9-50C9-FD74-1C9775EBDB1E}"/>
          </ac:spMkLst>
        </pc:spChg>
        <pc:spChg chg="add del">
          <ac:chgData name="Robby Khoutsaysana" userId="6b60cf88-c04b-49f5-8079-987af16a69ca" providerId="ADAL" clId="{EEE21289-A274-44F9-A61B-E6E5F49C47BB}" dt="2023-05-08T13:52:52.792" v="302" actId="22"/>
          <ac:spMkLst>
            <pc:docMk/>
            <pc:sldMk cId="1988106670" sldId="267"/>
            <ac:spMk id="8" creationId="{26E2A61D-D76A-C373-133A-D05A583437A1}"/>
          </ac:spMkLst>
        </pc:spChg>
        <pc:spChg chg="add del">
          <ac:chgData name="Robby Khoutsaysana" userId="6b60cf88-c04b-49f5-8079-987af16a69ca" providerId="ADAL" clId="{EEE21289-A274-44F9-A61B-E6E5F49C47BB}" dt="2023-05-08T13:53:00.059" v="306" actId="22"/>
          <ac:spMkLst>
            <pc:docMk/>
            <pc:sldMk cId="1988106670" sldId="267"/>
            <ac:spMk id="10" creationId="{4771FB8E-1A9A-EFD3-FB0A-2C3E178D42B3}"/>
          </ac:spMkLst>
        </pc:spChg>
      </pc:sldChg>
      <pc:sldChg chg="addSp modSp add mod">
        <pc:chgData name="Robby Khoutsaysana" userId="6b60cf88-c04b-49f5-8079-987af16a69ca" providerId="ADAL" clId="{EEE21289-A274-44F9-A61B-E6E5F49C47BB}" dt="2023-06-02T02:35:26.720" v="10799" actId="20577"/>
        <pc:sldMkLst>
          <pc:docMk/>
          <pc:sldMk cId="2859531557" sldId="268"/>
        </pc:sldMkLst>
        <pc:spChg chg="add mod">
          <ac:chgData name="Robby Khoutsaysana" userId="6b60cf88-c04b-49f5-8079-987af16a69ca" providerId="ADAL" clId="{EEE21289-A274-44F9-A61B-E6E5F49C47BB}" dt="2023-06-02T02:35:26.720" v="10799" actId="20577"/>
          <ac:spMkLst>
            <pc:docMk/>
            <pc:sldMk cId="2859531557" sldId="268"/>
            <ac:spMk id="5" creationId="{CFE3A1EA-FF1F-2B54-0066-4434B35CC38E}"/>
          </ac:spMkLst>
        </pc:spChg>
        <pc:spChg chg="mod">
          <ac:chgData name="Robby Khoutsaysana" userId="6b60cf88-c04b-49f5-8079-987af16a69ca" providerId="ADAL" clId="{EEE21289-A274-44F9-A61B-E6E5F49C47BB}" dt="2023-05-17T00:17:52.475" v="4093" actId="20577"/>
          <ac:spMkLst>
            <pc:docMk/>
            <pc:sldMk cId="2859531557" sldId="268"/>
            <ac:spMk id="7" creationId="{F21FCD34-A0E9-50C9-FD74-1C9775EBDB1E}"/>
          </ac:spMkLst>
        </pc:spChg>
      </pc:sldChg>
      <pc:sldChg chg="modSp add del mod ord">
        <pc:chgData name="Robby Khoutsaysana" userId="6b60cf88-c04b-49f5-8079-987af16a69ca" providerId="ADAL" clId="{EEE21289-A274-44F9-A61B-E6E5F49C47BB}" dt="2023-05-26T12:57:59.763" v="8624" actId="47"/>
        <pc:sldMkLst>
          <pc:docMk/>
          <pc:sldMk cId="197499102" sldId="269"/>
        </pc:sldMkLst>
        <pc:spChg chg="mod">
          <ac:chgData name="Robby Khoutsaysana" userId="6b60cf88-c04b-49f5-8079-987af16a69ca" providerId="ADAL" clId="{EEE21289-A274-44F9-A61B-E6E5F49C47BB}" dt="2023-05-25T13:08:28.804" v="8066" actId="20577"/>
          <ac:spMkLst>
            <pc:docMk/>
            <pc:sldMk cId="197499102" sldId="269"/>
            <ac:spMk id="12" creationId="{580F9E97-75ED-4356-520F-9C7B1D49A43D}"/>
          </ac:spMkLst>
        </pc:spChg>
      </pc:sldChg>
      <pc:sldChg chg="addSp delSp modSp add del mod">
        <pc:chgData name="Robby Khoutsaysana" userId="6b60cf88-c04b-49f5-8079-987af16a69ca" providerId="ADAL" clId="{EEE21289-A274-44F9-A61B-E6E5F49C47BB}" dt="2023-05-18T15:25:18.045" v="7208" actId="2696"/>
        <pc:sldMkLst>
          <pc:docMk/>
          <pc:sldMk cId="937187318" sldId="269"/>
        </pc:sldMkLst>
        <pc:spChg chg="mod">
          <ac:chgData name="Robby Khoutsaysana" userId="6b60cf88-c04b-49f5-8079-987af16a69ca" providerId="ADAL" clId="{EEE21289-A274-44F9-A61B-E6E5F49C47BB}" dt="2023-05-18T14:50:02.707" v="6803" actId="20577"/>
          <ac:spMkLst>
            <pc:docMk/>
            <pc:sldMk cId="937187318" sldId="269"/>
            <ac:spMk id="9" creationId="{76EC7E3C-5A75-EFA2-D4D6-3DF638444731}"/>
          </ac:spMkLst>
        </pc:spChg>
        <pc:spChg chg="mod">
          <ac:chgData name="Robby Khoutsaysana" userId="6b60cf88-c04b-49f5-8079-987af16a69ca" providerId="ADAL" clId="{EEE21289-A274-44F9-A61B-E6E5F49C47BB}" dt="2023-05-18T14:53:22.991" v="6946" actId="20577"/>
          <ac:spMkLst>
            <pc:docMk/>
            <pc:sldMk cId="937187318" sldId="269"/>
            <ac:spMk id="12" creationId="{580F9E97-75ED-4356-520F-9C7B1D49A43D}"/>
          </ac:spMkLst>
        </pc:spChg>
        <pc:graphicFrameChg chg="mod modGraphic">
          <ac:chgData name="Robby Khoutsaysana" userId="6b60cf88-c04b-49f5-8079-987af16a69ca" providerId="ADAL" clId="{EEE21289-A274-44F9-A61B-E6E5F49C47BB}" dt="2023-05-18T14:49:49.489" v="6800" actId="20577"/>
          <ac:graphicFrameMkLst>
            <pc:docMk/>
            <pc:sldMk cId="937187318" sldId="269"/>
            <ac:graphicFrameMk id="6" creationId="{2990F5C3-1DDA-87F7-19B3-D66116D8522D}"/>
          </ac:graphicFrameMkLst>
        </pc:graphicFrameChg>
        <pc:picChg chg="del">
          <ac:chgData name="Robby Khoutsaysana" userId="6b60cf88-c04b-49f5-8079-987af16a69ca" providerId="ADAL" clId="{EEE21289-A274-44F9-A61B-E6E5F49C47BB}" dt="2023-05-18T14:45:40.869" v="6689" actId="478"/>
          <ac:picMkLst>
            <pc:docMk/>
            <pc:sldMk cId="937187318" sldId="269"/>
            <ac:picMk id="4" creationId="{B4EC2FCA-EE5F-DBE8-33CD-DB790E619563}"/>
          </ac:picMkLst>
        </pc:picChg>
        <pc:picChg chg="add del mod">
          <ac:chgData name="Robby Khoutsaysana" userId="6b60cf88-c04b-49f5-8079-987af16a69ca" providerId="ADAL" clId="{EEE21289-A274-44F9-A61B-E6E5F49C47BB}" dt="2023-05-18T14:51:27.527" v="6873" actId="478"/>
          <ac:picMkLst>
            <pc:docMk/>
            <pc:sldMk cId="937187318" sldId="269"/>
            <ac:picMk id="5" creationId="{49D4AABB-FE17-D44D-082F-1D72D219DFAE}"/>
          </ac:picMkLst>
        </pc:picChg>
        <pc:picChg chg="add del mod">
          <ac:chgData name="Robby Khoutsaysana" userId="6b60cf88-c04b-49f5-8079-987af16a69ca" providerId="ADAL" clId="{EEE21289-A274-44F9-A61B-E6E5F49C47BB}" dt="2023-05-18T15:12:48.195" v="7131" actId="478"/>
          <ac:picMkLst>
            <pc:docMk/>
            <pc:sldMk cId="937187318" sldId="269"/>
            <ac:picMk id="8" creationId="{BF2D9D24-0B64-24C1-E286-56092D68BCDC}"/>
          </ac:picMkLst>
        </pc:picChg>
        <pc:picChg chg="add mod modCrop">
          <ac:chgData name="Robby Khoutsaysana" userId="6b60cf88-c04b-49f5-8079-987af16a69ca" providerId="ADAL" clId="{EEE21289-A274-44F9-A61B-E6E5F49C47BB}" dt="2023-05-18T15:13:14.726" v="7137" actId="1076"/>
          <ac:picMkLst>
            <pc:docMk/>
            <pc:sldMk cId="937187318" sldId="269"/>
            <ac:picMk id="11" creationId="{7ADC27E9-F19F-67C3-F315-0FB1AB391B43}"/>
          </ac:picMkLst>
        </pc:picChg>
      </pc:sldChg>
      <pc:sldChg chg="delSp modSp new mod">
        <pc:chgData name="Robby Khoutsaysana" userId="6b60cf88-c04b-49f5-8079-987af16a69ca" providerId="ADAL" clId="{EEE21289-A274-44F9-A61B-E6E5F49C47BB}" dt="2023-05-18T15:25:46.985" v="7222" actId="1076"/>
        <pc:sldMkLst>
          <pc:docMk/>
          <pc:sldMk cId="2191219499" sldId="270"/>
        </pc:sldMkLst>
        <pc:spChg chg="mod">
          <ac:chgData name="Robby Khoutsaysana" userId="6b60cf88-c04b-49f5-8079-987af16a69ca" providerId="ADAL" clId="{EEE21289-A274-44F9-A61B-E6E5F49C47BB}" dt="2023-05-18T15:25:46.985" v="7222" actId="1076"/>
          <ac:spMkLst>
            <pc:docMk/>
            <pc:sldMk cId="2191219499" sldId="270"/>
            <ac:spMk id="2" creationId="{143E6125-922C-4C1D-3431-434CBF7B8DF3}"/>
          </ac:spMkLst>
        </pc:spChg>
        <pc:spChg chg="del">
          <ac:chgData name="Robby Khoutsaysana" userId="6b60cf88-c04b-49f5-8079-987af16a69ca" providerId="ADAL" clId="{EEE21289-A274-44F9-A61B-E6E5F49C47BB}" dt="2023-05-18T15:25:33.050" v="7211" actId="478"/>
          <ac:spMkLst>
            <pc:docMk/>
            <pc:sldMk cId="2191219499" sldId="270"/>
            <ac:spMk id="3" creationId="{6FC0B346-3F61-824E-2E79-1D0E9AED5A2C}"/>
          </ac:spMkLst>
        </pc:spChg>
      </pc:sldChg>
      <pc:sldChg chg="addSp delSp modSp add mod ord">
        <pc:chgData name="Robby Khoutsaysana" userId="6b60cf88-c04b-49f5-8079-987af16a69ca" providerId="ADAL" clId="{EEE21289-A274-44F9-A61B-E6E5F49C47BB}" dt="2023-05-18T17:12:48.470" v="7684" actId="1076"/>
        <pc:sldMkLst>
          <pc:docMk/>
          <pc:sldMk cId="637087299" sldId="271"/>
        </pc:sldMkLst>
        <pc:spChg chg="add del mod">
          <ac:chgData name="Robby Khoutsaysana" userId="6b60cf88-c04b-49f5-8079-987af16a69ca" providerId="ADAL" clId="{EEE21289-A274-44F9-A61B-E6E5F49C47BB}" dt="2023-05-18T16:46:39.769" v="7544" actId="478"/>
          <ac:spMkLst>
            <pc:docMk/>
            <pc:sldMk cId="637087299" sldId="271"/>
            <ac:spMk id="5" creationId="{4BC2F6B4-0F03-F71C-E60F-4FE87E98FB04}"/>
          </ac:spMkLst>
        </pc:spChg>
        <pc:spChg chg="add mod">
          <ac:chgData name="Robby Khoutsaysana" userId="6b60cf88-c04b-49f5-8079-987af16a69ca" providerId="ADAL" clId="{EEE21289-A274-44F9-A61B-E6E5F49C47BB}" dt="2023-05-18T16:47:02.742" v="7547" actId="208"/>
          <ac:spMkLst>
            <pc:docMk/>
            <pc:sldMk cId="637087299" sldId="271"/>
            <ac:spMk id="6" creationId="{6A0AB1AD-04A4-F090-35A5-BA714FD06D23}"/>
          </ac:spMkLst>
        </pc:spChg>
        <pc:spChg chg="mod">
          <ac:chgData name="Robby Khoutsaysana" userId="6b60cf88-c04b-49f5-8079-987af16a69ca" providerId="ADAL" clId="{EEE21289-A274-44F9-A61B-E6E5F49C47BB}" dt="2023-05-18T16:44:16.973" v="7414" actId="20577"/>
          <ac:spMkLst>
            <pc:docMk/>
            <pc:sldMk cId="637087299" sldId="271"/>
            <ac:spMk id="11" creationId="{F1470288-CB1A-6841-C002-D73141C4600C}"/>
          </ac:spMkLst>
        </pc:spChg>
        <pc:spChg chg="mod">
          <ac:chgData name="Robby Khoutsaysana" userId="6b60cf88-c04b-49f5-8079-987af16a69ca" providerId="ADAL" clId="{EEE21289-A274-44F9-A61B-E6E5F49C47BB}" dt="2023-05-18T16:44:54.635" v="7474" actId="313"/>
          <ac:spMkLst>
            <pc:docMk/>
            <pc:sldMk cId="637087299" sldId="271"/>
            <ac:spMk id="15" creationId="{0258B777-376D-9BB7-6D48-CC815B60FE0F}"/>
          </ac:spMkLst>
        </pc:spChg>
        <pc:spChg chg="mod">
          <ac:chgData name="Robby Khoutsaysana" userId="6b60cf88-c04b-49f5-8079-987af16a69ca" providerId="ADAL" clId="{EEE21289-A274-44F9-A61B-E6E5F49C47BB}" dt="2023-05-18T16:43:00.414" v="7375" actId="1076"/>
          <ac:spMkLst>
            <pc:docMk/>
            <pc:sldMk cId="637087299" sldId="271"/>
            <ac:spMk id="32" creationId="{60A05272-82B9-E3B9-1F13-BE5F4418C96C}"/>
          </ac:spMkLst>
        </pc:spChg>
        <pc:spChg chg="del">
          <ac:chgData name="Robby Khoutsaysana" userId="6b60cf88-c04b-49f5-8079-987af16a69ca" providerId="ADAL" clId="{EEE21289-A274-44F9-A61B-E6E5F49C47BB}" dt="2023-05-18T16:43:07.365" v="7376" actId="478"/>
          <ac:spMkLst>
            <pc:docMk/>
            <pc:sldMk cId="637087299" sldId="271"/>
            <ac:spMk id="33" creationId="{4D96BCA1-B14A-443D-24BC-574450D9AFFD}"/>
          </ac:spMkLst>
        </pc:spChg>
        <pc:spChg chg="mod">
          <ac:chgData name="Robby Khoutsaysana" userId="6b60cf88-c04b-49f5-8079-987af16a69ca" providerId="ADAL" clId="{EEE21289-A274-44F9-A61B-E6E5F49C47BB}" dt="2023-05-18T17:12:48.470" v="7684" actId="1076"/>
          <ac:spMkLst>
            <pc:docMk/>
            <pc:sldMk cId="637087299" sldId="271"/>
            <ac:spMk id="34" creationId="{1FDB0193-87C9-76C9-B03E-312E486C0786}"/>
          </ac:spMkLst>
        </pc:spChg>
        <pc:picChg chg="add mod ord">
          <ac:chgData name="Robby Khoutsaysana" userId="6b60cf88-c04b-49f5-8079-987af16a69ca" providerId="ADAL" clId="{EEE21289-A274-44F9-A61B-E6E5F49C47BB}" dt="2023-05-18T16:42:53.298" v="7374" actId="167"/>
          <ac:picMkLst>
            <pc:docMk/>
            <pc:sldMk cId="637087299" sldId="271"/>
            <ac:picMk id="4" creationId="{BF7FEC69-09B8-D357-2D9D-3048D57D3087}"/>
          </ac:picMkLst>
        </pc:picChg>
        <pc:picChg chg="del">
          <ac:chgData name="Robby Khoutsaysana" userId="6b60cf88-c04b-49f5-8079-987af16a69ca" providerId="ADAL" clId="{EEE21289-A274-44F9-A61B-E6E5F49C47BB}" dt="2023-05-18T16:42:47.022" v="7371" actId="478"/>
          <ac:picMkLst>
            <pc:docMk/>
            <pc:sldMk cId="637087299" sldId="271"/>
            <ac:picMk id="31" creationId="{28104BEE-29D9-EAE7-0CC3-99D769F8E1EC}"/>
          </ac:picMkLst>
        </pc:picChg>
      </pc:sldChg>
      <pc:sldChg chg="add del">
        <pc:chgData name="Robby Khoutsaysana" userId="6b60cf88-c04b-49f5-8079-987af16a69ca" providerId="ADAL" clId="{EEE21289-A274-44F9-A61B-E6E5F49C47BB}" dt="2023-05-25T20:27:06.755" v="8132" actId="47"/>
        <pc:sldMkLst>
          <pc:docMk/>
          <pc:sldMk cId="2044448274" sldId="272"/>
        </pc:sldMkLst>
      </pc:sldChg>
      <pc:sldChg chg="addSp delSp modSp add del mod">
        <pc:chgData name="Robby Khoutsaysana" userId="6b60cf88-c04b-49f5-8079-987af16a69ca" providerId="ADAL" clId="{EEE21289-A274-44F9-A61B-E6E5F49C47BB}" dt="2023-05-18T19:30:55.062" v="8061" actId="2696"/>
        <pc:sldMkLst>
          <pc:docMk/>
          <pc:sldMk cId="2415261380" sldId="272"/>
        </pc:sldMkLst>
        <pc:spChg chg="add del">
          <ac:chgData name="Robby Khoutsaysana" userId="6b60cf88-c04b-49f5-8079-987af16a69ca" providerId="ADAL" clId="{EEE21289-A274-44F9-A61B-E6E5F49C47BB}" dt="2023-05-18T18:38:28.109" v="7806" actId="22"/>
          <ac:spMkLst>
            <pc:docMk/>
            <pc:sldMk cId="2415261380" sldId="272"/>
            <ac:spMk id="6" creationId="{F3554B8D-2B64-1878-C244-5B1D2589576A}"/>
          </ac:spMkLst>
        </pc:spChg>
        <pc:spChg chg="mod">
          <ac:chgData name="Robby Khoutsaysana" userId="6b60cf88-c04b-49f5-8079-987af16a69ca" providerId="ADAL" clId="{EEE21289-A274-44F9-A61B-E6E5F49C47BB}" dt="2023-05-18T18:42:47.662" v="7961" actId="20577"/>
          <ac:spMkLst>
            <pc:docMk/>
            <pc:sldMk cId="2415261380" sldId="272"/>
            <ac:spMk id="14" creationId="{38B58824-22BE-8C05-7AC3-EFB8ED672118}"/>
          </ac:spMkLst>
        </pc:spChg>
        <pc:spChg chg="mod">
          <ac:chgData name="Robby Khoutsaysana" userId="6b60cf88-c04b-49f5-8079-987af16a69ca" providerId="ADAL" clId="{EEE21289-A274-44F9-A61B-E6E5F49C47BB}" dt="2023-05-18T18:44:03.872" v="7964" actId="14100"/>
          <ac:spMkLst>
            <pc:docMk/>
            <pc:sldMk cId="2415261380" sldId="272"/>
            <ac:spMk id="23" creationId="{6B20CDC0-E450-CC0E-E19F-6C299745BEDB}"/>
          </ac:spMkLst>
        </pc:spChg>
        <pc:graphicFrameChg chg="add mod modGraphic">
          <ac:chgData name="Robby Khoutsaysana" userId="6b60cf88-c04b-49f5-8079-987af16a69ca" providerId="ADAL" clId="{EEE21289-A274-44F9-A61B-E6E5F49C47BB}" dt="2023-05-18T18:54:21.163" v="7981" actId="255"/>
          <ac:graphicFrameMkLst>
            <pc:docMk/>
            <pc:sldMk cId="2415261380" sldId="272"/>
            <ac:graphicFrameMk id="7" creationId="{3605C8AA-EB99-F82C-E4C7-0D057E307BB2}"/>
          </ac:graphicFrameMkLst>
        </pc:graphicFrameChg>
        <pc:graphicFrameChg chg="del">
          <ac:chgData name="Robby Khoutsaysana" userId="6b60cf88-c04b-49f5-8079-987af16a69ca" providerId="ADAL" clId="{EEE21289-A274-44F9-A61B-E6E5F49C47BB}" dt="2023-05-18T18:38:14.468" v="7804" actId="478"/>
          <ac:graphicFrameMkLst>
            <pc:docMk/>
            <pc:sldMk cId="2415261380" sldId="272"/>
            <ac:graphicFrameMk id="17" creationId="{F9F1C623-DE04-3FAE-C7DC-2ADFD1EDB8D7}"/>
          </ac:graphicFrameMkLst>
        </pc:graphicFrameChg>
        <pc:picChg chg="add mod">
          <ac:chgData name="Robby Khoutsaysana" userId="6b60cf88-c04b-49f5-8079-987af16a69ca" providerId="ADAL" clId="{EEE21289-A274-44F9-A61B-E6E5F49C47BB}" dt="2023-05-18T18:38:05.256" v="7802" actId="1076"/>
          <ac:picMkLst>
            <pc:docMk/>
            <pc:sldMk cId="2415261380" sldId="272"/>
            <ac:picMk id="4" creationId="{81FC732F-400F-F1DF-CACD-F031AAFC2DDA}"/>
          </ac:picMkLst>
        </pc:picChg>
        <pc:picChg chg="add del mod">
          <ac:chgData name="Robby Khoutsaysana" userId="6b60cf88-c04b-49f5-8079-987af16a69ca" providerId="ADAL" clId="{EEE21289-A274-44F9-A61B-E6E5F49C47BB}" dt="2023-05-18T18:53:02.581" v="7967" actId="21"/>
          <ac:picMkLst>
            <pc:docMk/>
            <pc:sldMk cId="2415261380" sldId="272"/>
            <ac:picMk id="9" creationId="{131B5E05-39DF-0C77-01F9-A221F998873F}"/>
          </ac:picMkLst>
        </pc:picChg>
        <pc:picChg chg="add del mod">
          <ac:chgData name="Robby Khoutsaysana" userId="6b60cf88-c04b-49f5-8079-987af16a69ca" providerId="ADAL" clId="{EEE21289-A274-44F9-A61B-E6E5F49C47BB}" dt="2023-05-18T18:53:15.943" v="7970" actId="478"/>
          <ac:picMkLst>
            <pc:docMk/>
            <pc:sldMk cId="2415261380" sldId="272"/>
            <ac:picMk id="10" creationId="{6F0CF4CA-26BD-2841-0D2F-F4E4DDFAB266}"/>
          </ac:picMkLst>
        </pc:picChg>
        <pc:picChg chg="del">
          <ac:chgData name="Robby Khoutsaysana" userId="6b60cf88-c04b-49f5-8079-987af16a69ca" providerId="ADAL" clId="{EEE21289-A274-44F9-A61B-E6E5F49C47BB}" dt="2023-05-18T18:37:45.609" v="7800" actId="478"/>
          <ac:picMkLst>
            <pc:docMk/>
            <pc:sldMk cId="2415261380" sldId="272"/>
            <ac:picMk id="11" creationId="{B2406899-5A26-01AA-912C-A9FC1F21F81B}"/>
          </ac:picMkLst>
        </pc:picChg>
        <pc:picChg chg="del">
          <ac:chgData name="Robby Khoutsaysana" userId="6b60cf88-c04b-49f5-8079-987af16a69ca" providerId="ADAL" clId="{EEE21289-A274-44F9-A61B-E6E5F49C47BB}" dt="2023-05-18T18:37:45.609" v="7800" actId="478"/>
          <ac:picMkLst>
            <pc:docMk/>
            <pc:sldMk cId="2415261380" sldId="272"/>
            <ac:picMk id="13" creationId="{1F473FAE-4339-9BEF-2B86-BC3A58510F63}"/>
          </ac:picMkLst>
        </pc:picChg>
        <pc:picChg chg="del">
          <ac:chgData name="Robby Khoutsaysana" userId="6b60cf88-c04b-49f5-8079-987af16a69ca" providerId="ADAL" clId="{EEE21289-A274-44F9-A61B-E6E5F49C47BB}" dt="2023-05-18T18:37:41.858" v="7799" actId="478"/>
          <ac:picMkLst>
            <pc:docMk/>
            <pc:sldMk cId="2415261380" sldId="272"/>
            <ac:picMk id="19" creationId="{4D04D47C-2491-F325-5EF1-880CFAF77AB3}"/>
          </ac:picMkLst>
        </pc:picChg>
        <pc:picChg chg="del">
          <ac:chgData name="Robby Khoutsaysana" userId="6b60cf88-c04b-49f5-8079-987af16a69ca" providerId="ADAL" clId="{EEE21289-A274-44F9-A61B-E6E5F49C47BB}" dt="2023-05-18T18:37:45.609" v="7800" actId="478"/>
          <ac:picMkLst>
            <pc:docMk/>
            <pc:sldMk cId="2415261380" sldId="272"/>
            <ac:picMk id="21" creationId="{F1ECDC17-D107-A08F-3F87-6DED02459A58}"/>
          </ac:picMkLst>
        </pc:picChg>
      </pc:sldChg>
      <pc:sldChg chg="delSp add del mod">
        <pc:chgData name="Robby Khoutsaysana" userId="6b60cf88-c04b-49f5-8079-987af16a69ca" providerId="ADAL" clId="{EEE21289-A274-44F9-A61B-E6E5F49C47BB}" dt="2023-05-14T02:23:30.210" v="390" actId="47"/>
        <pc:sldMkLst>
          <pc:docMk/>
          <pc:sldMk cId="3951356095" sldId="272"/>
        </pc:sldMkLst>
        <pc:spChg chg="del">
          <ac:chgData name="Robby Khoutsaysana" userId="6b60cf88-c04b-49f5-8079-987af16a69ca" providerId="ADAL" clId="{EEE21289-A274-44F9-A61B-E6E5F49C47BB}" dt="2023-05-14T02:23:22.025" v="387" actId="478"/>
          <ac:spMkLst>
            <pc:docMk/>
            <pc:sldMk cId="3951356095" sldId="272"/>
            <ac:spMk id="6" creationId="{CD13CDF8-44BD-4360-4C2C-B42DB9069B46}"/>
          </ac:spMkLst>
        </pc:spChg>
        <pc:spChg chg="del">
          <ac:chgData name="Robby Khoutsaysana" userId="6b60cf88-c04b-49f5-8079-987af16a69ca" providerId="ADAL" clId="{EEE21289-A274-44F9-A61B-E6E5F49C47BB}" dt="2023-05-14T02:23:10.184" v="384" actId="478"/>
          <ac:spMkLst>
            <pc:docMk/>
            <pc:sldMk cId="3951356095" sldId="272"/>
            <ac:spMk id="8" creationId="{1CAC4097-DDF0-92F9-3A92-FC22DE7B4D16}"/>
          </ac:spMkLst>
        </pc:spChg>
        <pc:spChg chg="del">
          <ac:chgData name="Robby Khoutsaysana" userId="6b60cf88-c04b-49f5-8079-987af16a69ca" providerId="ADAL" clId="{EEE21289-A274-44F9-A61B-E6E5F49C47BB}" dt="2023-05-14T02:23:10.184" v="384" actId="478"/>
          <ac:spMkLst>
            <pc:docMk/>
            <pc:sldMk cId="3951356095" sldId="272"/>
            <ac:spMk id="15" creationId="{1CE3E562-4C8E-3CC1-04BB-E1A697E712D5}"/>
          </ac:spMkLst>
        </pc:spChg>
        <pc:spChg chg="del">
          <ac:chgData name="Robby Khoutsaysana" userId="6b60cf88-c04b-49f5-8079-987af16a69ca" providerId="ADAL" clId="{EEE21289-A274-44F9-A61B-E6E5F49C47BB}" dt="2023-05-14T02:23:10.184" v="384" actId="478"/>
          <ac:spMkLst>
            <pc:docMk/>
            <pc:sldMk cId="3951356095" sldId="272"/>
            <ac:spMk id="16" creationId="{45392077-965B-4B4C-ACFE-ADACCAB185FC}"/>
          </ac:spMkLst>
        </pc:spChg>
        <pc:spChg chg="del">
          <ac:chgData name="Robby Khoutsaysana" userId="6b60cf88-c04b-49f5-8079-987af16a69ca" providerId="ADAL" clId="{EEE21289-A274-44F9-A61B-E6E5F49C47BB}" dt="2023-05-14T02:23:10.184" v="384" actId="478"/>
          <ac:spMkLst>
            <pc:docMk/>
            <pc:sldMk cId="3951356095" sldId="272"/>
            <ac:spMk id="17" creationId="{86DDBDA6-0787-8AD0-F420-E057070BD6F3}"/>
          </ac:spMkLst>
        </pc:spChg>
        <pc:graphicFrameChg chg="del">
          <ac:chgData name="Robby Khoutsaysana" userId="6b60cf88-c04b-49f5-8079-987af16a69ca" providerId="ADAL" clId="{EEE21289-A274-44F9-A61B-E6E5F49C47BB}" dt="2023-05-14T02:23:10.184" v="384" actId="478"/>
          <ac:graphicFrameMkLst>
            <pc:docMk/>
            <pc:sldMk cId="3951356095" sldId="272"/>
            <ac:graphicFrameMk id="7" creationId="{7C6A8A62-9700-AC24-3C5F-D32C153634F3}"/>
          </ac:graphicFrameMkLst>
        </pc:graphicFrameChg>
      </pc:sldChg>
      <pc:sldChg chg="delSp add del mod">
        <pc:chgData name="Robby Khoutsaysana" userId="6b60cf88-c04b-49f5-8079-987af16a69ca" providerId="ADAL" clId="{EEE21289-A274-44F9-A61B-E6E5F49C47BB}" dt="2023-05-25T20:27:05.855" v="8131" actId="47"/>
        <pc:sldMkLst>
          <pc:docMk/>
          <pc:sldMk cId="1674740516" sldId="273"/>
        </pc:sldMkLst>
        <pc:spChg chg="del">
          <ac:chgData name="Robby Khoutsaysana" userId="6b60cf88-c04b-49f5-8079-987af16a69ca" providerId="ADAL" clId="{EEE21289-A274-44F9-A61B-E6E5F49C47BB}" dt="2023-05-18T20:00:17.797" v="8063" actId="478"/>
          <ac:spMkLst>
            <pc:docMk/>
            <pc:sldMk cId="1674740516" sldId="273"/>
            <ac:spMk id="23" creationId="{6B20CDC0-E450-CC0E-E19F-6C299745BEDB}"/>
          </ac:spMkLst>
        </pc:spChg>
      </pc:sldChg>
      <pc:sldChg chg="addSp delSp modSp add del mod">
        <pc:chgData name="Robby Khoutsaysana" userId="6b60cf88-c04b-49f5-8079-987af16a69ca" providerId="ADAL" clId="{EEE21289-A274-44F9-A61B-E6E5F49C47BB}" dt="2023-05-18T19:30:55.062" v="8061" actId="2696"/>
        <pc:sldMkLst>
          <pc:docMk/>
          <pc:sldMk cId="2962590997" sldId="273"/>
        </pc:sldMkLst>
        <pc:spChg chg="mod">
          <ac:chgData name="Robby Khoutsaysana" userId="6b60cf88-c04b-49f5-8079-987af16a69ca" providerId="ADAL" clId="{EEE21289-A274-44F9-A61B-E6E5F49C47BB}" dt="2023-05-18T18:55:18.391" v="8052" actId="20577"/>
          <ac:spMkLst>
            <pc:docMk/>
            <pc:sldMk cId="2962590997" sldId="273"/>
            <ac:spMk id="14" creationId="{38B58824-22BE-8C05-7AC3-EFB8ED672118}"/>
          </ac:spMkLst>
        </pc:spChg>
        <pc:graphicFrameChg chg="mod modGraphic">
          <ac:chgData name="Robby Khoutsaysana" userId="6b60cf88-c04b-49f5-8079-987af16a69ca" providerId="ADAL" clId="{EEE21289-A274-44F9-A61B-E6E5F49C47BB}" dt="2023-05-18T18:54:16.193" v="7980" actId="113"/>
          <ac:graphicFrameMkLst>
            <pc:docMk/>
            <pc:sldMk cId="2962590997" sldId="273"/>
            <ac:graphicFrameMk id="7" creationId="{3605C8AA-EB99-F82C-E4C7-0D057E307BB2}"/>
          </ac:graphicFrameMkLst>
        </pc:graphicFrameChg>
        <pc:picChg chg="del">
          <ac:chgData name="Robby Khoutsaysana" userId="6b60cf88-c04b-49f5-8079-987af16a69ca" providerId="ADAL" clId="{EEE21289-A274-44F9-A61B-E6E5F49C47BB}" dt="2023-05-18T18:53:19.410" v="7971" actId="478"/>
          <ac:picMkLst>
            <pc:docMk/>
            <pc:sldMk cId="2962590997" sldId="273"/>
            <ac:picMk id="4" creationId="{81FC732F-400F-F1DF-CACD-F031AAFC2DDA}"/>
          </ac:picMkLst>
        </pc:picChg>
        <pc:picChg chg="add del mod">
          <ac:chgData name="Robby Khoutsaysana" userId="6b60cf88-c04b-49f5-8079-987af16a69ca" providerId="ADAL" clId="{EEE21289-A274-44F9-A61B-E6E5F49C47BB}" dt="2023-05-18T19:30:19.165" v="8060" actId="478"/>
          <ac:picMkLst>
            <pc:docMk/>
            <pc:sldMk cId="2962590997" sldId="273"/>
            <ac:picMk id="5" creationId="{7BA23DBA-C101-F3EA-6729-2C222EE1864D}"/>
          </ac:picMkLst>
        </pc:picChg>
        <pc:picChg chg="mod">
          <ac:chgData name="Robby Khoutsaysana" userId="6b60cf88-c04b-49f5-8079-987af16a69ca" providerId="ADAL" clId="{EEE21289-A274-44F9-A61B-E6E5F49C47BB}" dt="2023-05-18T18:53:24.962" v="7972" actId="1076"/>
          <ac:picMkLst>
            <pc:docMk/>
            <pc:sldMk cId="2962590997" sldId="273"/>
            <ac:picMk id="10" creationId="{6F0CF4CA-26BD-2841-0D2F-F4E4DDFAB266}"/>
          </ac:picMkLst>
        </pc:picChg>
      </pc:sldChg>
      <pc:sldChg chg="addSp delSp modSp add del mod ord">
        <pc:chgData name="Robby Khoutsaysana" userId="6b60cf88-c04b-49f5-8079-987af16a69ca" providerId="ADAL" clId="{EEE21289-A274-44F9-A61B-E6E5F49C47BB}" dt="2023-06-02T04:17:51.384" v="11386" actId="2696"/>
        <pc:sldMkLst>
          <pc:docMk/>
          <pc:sldMk cId="2798241862" sldId="274"/>
        </pc:sldMkLst>
        <pc:spChg chg="add mod">
          <ac:chgData name="Robby Khoutsaysana" userId="6b60cf88-c04b-49f5-8079-987af16a69ca" providerId="ADAL" clId="{EEE21289-A274-44F9-A61B-E6E5F49C47BB}" dt="2023-06-01T18:13:14.989" v="9927" actId="1076"/>
          <ac:spMkLst>
            <pc:docMk/>
            <pc:sldMk cId="2798241862" sldId="274"/>
            <ac:spMk id="13" creationId="{FAE2BBD1-C0AF-60D9-A99F-0A1364310DD1}"/>
          </ac:spMkLst>
        </pc:spChg>
        <pc:spChg chg="mod">
          <ac:chgData name="Robby Khoutsaysana" userId="6b60cf88-c04b-49f5-8079-987af16a69ca" providerId="ADAL" clId="{EEE21289-A274-44F9-A61B-E6E5F49C47BB}" dt="2023-06-02T04:03:22.865" v="11325" actId="20577"/>
          <ac:spMkLst>
            <pc:docMk/>
            <pc:sldMk cId="2798241862" sldId="274"/>
            <ac:spMk id="14" creationId="{38B58824-22BE-8C05-7AC3-EFB8ED672118}"/>
          </ac:spMkLst>
        </pc:spChg>
        <pc:graphicFrameChg chg="add del mod modGraphic">
          <ac:chgData name="Robby Khoutsaysana" userId="6b60cf88-c04b-49f5-8079-987af16a69ca" providerId="ADAL" clId="{EEE21289-A274-44F9-A61B-E6E5F49C47BB}" dt="2023-06-02T04:01:02.185" v="11280" actId="478"/>
          <ac:graphicFrameMkLst>
            <pc:docMk/>
            <pc:sldMk cId="2798241862" sldId="274"/>
            <ac:graphicFrameMk id="3" creationId="{5AA0ECE9-3A06-D182-1C93-CAE04282D010}"/>
          </ac:graphicFrameMkLst>
        </pc:graphicFrameChg>
        <pc:graphicFrameChg chg="del">
          <ac:chgData name="Robby Khoutsaysana" userId="6b60cf88-c04b-49f5-8079-987af16a69ca" providerId="ADAL" clId="{EEE21289-A274-44F9-A61B-E6E5F49C47BB}" dt="2023-05-25T15:07:13.419" v="8069" actId="478"/>
          <ac:graphicFrameMkLst>
            <pc:docMk/>
            <pc:sldMk cId="2798241862" sldId="274"/>
            <ac:graphicFrameMk id="7" creationId="{3605C8AA-EB99-F82C-E4C7-0D057E307BB2}"/>
          </ac:graphicFrameMkLst>
        </pc:graphicFrameChg>
        <pc:graphicFrameChg chg="add del mod modGraphic">
          <ac:chgData name="Robby Khoutsaysana" userId="6b60cf88-c04b-49f5-8079-987af16a69ca" providerId="ADAL" clId="{EEE21289-A274-44F9-A61B-E6E5F49C47BB}" dt="2023-06-02T02:24:13.800" v="10578" actId="1076"/>
          <ac:graphicFrameMkLst>
            <pc:docMk/>
            <pc:sldMk cId="2798241862" sldId="274"/>
            <ac:graphicFrameMk id="12" creationId="{87047BA7-BE7B-90FE-FF0E-EB4D2DA999FD}"/>
          </ac:graphicFrameMkLst>
        </pc:graphicFrameChg>
        <pc:graphicFrameChg chg="add del">
          <ac:chgData name="Robby Khoutsaysana" userId="6b60cf88-c04b-49f5-8079-987af16a69ca" providerId="ADAL" clId="{EEE21289-A274-44F9-A61B-E6E5F49C47BB}" dt="2023-05-26T16:13:29.936" v="8902"/>
          <ac:graphicFrameMkLst>
            <pc:docMk/>
            <pc:sldMk cId="2798241862" sldId="274"/>
            <ac:graphicFrameMk id="15" creationId="{07AA734C-3142-0EB6-7DAB-6175D934FEBF}"/>
          </ac:graphicFrameMkLst>
        </pc:graphicFrameChg>
        <pc:graphicFrameChg chg="add del mod modGraphic">
          <ac:chgData name="Robby Khoutsaysana" userId="6b60cf88-c04b-49f5-8079-987af16a69ca" providerId="ADAL" clId="{EEE21289-A274-44F9-A61B-E6E5F49C47BB}" dt="2023-06-01T19:26:47.682" v="10552" actId="478"/>
          <ac:graphicFrameMkLst>
            <pc:docMk/>
            <pc:sldMk cId="2798241862" sldId="274"/>
            <ac:graphicFrameMk id="16" creationId="{27196812-D4E3-38D2-C7A8-05CBCA0D79A7}"/>
          </ac:graphicFrameMkLst>
        </pc:graphicFrameChg>
        <pc:picChg chg="add del">
          <ac:chgData name="Robby Khoutsaysana" userId="6b60cf88-c04b-49f5-8079-987af16a69ca" providerId="ADAL" clId="{EEE21289-A274-44F9-A61B-E6E5F49C47BB}" dt="2023-05-25T20:17:10.720" v="8124" actId="478"/>
          <ac:picMkLst>
            <pc:docMk/>
            <pc:sldMk cId="2798241862" sldId="274"/>
            <ac:picMk id="4" creationId="{B4FE871C-BB6E-A551-1397-B3AB85160788}"/>
          </ac:picMkLst>
        </pc:picChg>
        <pc:picChg chg="add del mod">
          <ac:chgData name="Robby Khoutsaysana" userId="6b60cf88-c04b-49f5-8079-987af16a69ca" providerId="ADAL" clId="{EEE21289-A274-44F9-A61B-E6E5F49C47BB}" dt="2023-05-25T20:27:17.814" v="8135" actId="478"/>
          <ac:picMkLst>
            <pc:docMk/>
            <pc:sldMk cId="2798241862" sldId="274"/>
            <ac:picMk id="5" creationId="{7857D53E-E09A-8B9F-8148-9EDDB471CF71}"/>
          </ac:picMkLst>
        </pc:picChg>
        <pc:picChg chg="add del mod">
          <ac:chgData name="Robby Khoutsaysana" userId="6b60cf88-c04b-49f5-8079-987af16a69ca" providerId="ADAL" clId="{EEE21289-A274-44F9-A61B-E6E5F49C47BB}" dt="2023-05-25T20:27:14.788" v="8133" actId="478"/>
          <ac:picMkLst>
            <pc:docMk/>
            <pc:sldMk cId="2798241862" sldId="274"/>
            <ac:picMk id="7" creationId="{F3D475A9-821A-C62B-4D3A-E794E970BBC7}"/>
          </ac:picMkLst>
        </pc:picChg>
        <pc:picChg chg="add del mod">
          <ac:chgData name="Robby Khoutsaysana" userId="6b60cf88-c04b-49f5-8079-987af16a69ca" providerId="ADAL" clId="{EEE21289-A274-44F9-A61B-E6E5F49C47BB}" dt="2023-05-25T20:33:41.687" v="8205" actId="478"/>
          <ac:picMkLst>
            <pc:docMk/>
            <pc:sldMk cId="2798241862" sldId="274"/>
            <ac:picMk id="9" creationId="{5DA8FAD7-772B-64A1-33EA-3688F4E99033}"/>
          </ac:picMkLst>
        </pc:picChg>
        <pc:picChg chg="del">
          <ac:chgData name="Robby Khoutsaysana" userId="6b60cf88-c04b-49f5-8079-987af16a69ca" providerId="ADAL" clId="{EEE21289-A274-44F9-A61B-E6E5F49C47BB}" dt="2023-05-25T15:07:10.313" v="8068" actId="478"/>
          <ac:picMkLst>
            <pc:docMk/>
            <pc:sldMk cId="2798241862" sldId="274"/>
            <ac:picMk id="10" creationId="{6F0CF4CA-26BD-2841-0D2F-F4E4DDFAB266}"/>
          </ac:picMkLst>
        </pc:picChg>
        <pc:picChg chg="add mod modCrop">
          <ac:chgData name="Robby Khoutsaysana" userId="6b60cf88-c04b-49f5-8079-987af16a69ca" providerId="ADAL" clId="{EEE21289-A274-44F9-A61B-E6E5F49C47BB}" dt="2023-06-02T02:24:13.800" v="10578" actId="1076"/>
          <ac:picMkLst>
            <pc:docMk/>
            <pc:sldMk cId="2798241862" sldId="274"/>
            <ac:picMk id="11" creationId="{7D895208-DBA8-F277-33E8-98C3D56FF92A}"/>
          </ac:picMkLst>
        </pc:picChg>
      </pc:sldChg>
      <pc:sldChg chg="modSp add mod ord">
        <pc:chgData name="Robby Khoutsaysana" userId="6b60cf88-c04b-49f5-8079-987af16a69ca" providerId="ADAL" clId="{EEE21289-A274-44F9-A61B-E6E5F49C47BB}" dt="2023-06-02T13:43:25.946" v="12825" actId="1076"/>
        <pc:sldMkLst>
          <pc:docMk/>
          <pc:sldMk cId="3827259117" sldId="274"/>
        </pc:sldMkLst>
        <pc:spChg chg="mod">
          <ac:chgData name="Robby Khoutsaysana" userId="6b60cf88-c04b-49f5-8079-987af16a69ca" providerId="ADAL" clId="{EEE21289-A274-44F9-A61B-E6E5F49C47BB}" dt="2023-06-02T13:43:25.946" v="12825" actId="1076"/>
          <ac:spMkLst>
            <pc:docMk/>
            <pc:sldMk cId="3827259117" sldId="274"/>
            <ac:spMk id="13" creationId="{FAE2BBD1-C0AF-60D9-A99F-0A1364310DD1}"/>
          </ac:spMkLst>
        </pc:spChg>
        <pc:spChg chg="mod">
          <ac:chgData name="Robby Khoutsaysana" userId="6b60cf88-c04b-49f5-8079-987af16a69ca" providerId="ADAL" clId="{EEE21289-A274-44F9-A61B-E6E5F49C47BB}" dt="2023-06-02T12:48:46.780" v="12010" actId="20577"/>
          <ac:spMkLst>
            <pc:docMk/>
            <pc:sldMk cId="3827259117" sldId="274"/>
            <ac:spMk id="14" creationId="{38B58824-22BE-8C05-7AC3-EFB8ED672118}"/>
          </ac:spMkLst>
        </pc:spChg>
        <pc:graphicFrameChg chg="mod modGraphic">
          <ac:chgData name="Robby Khoutsaysana" userId="6b60cf88-c04b-49f5-8079-987af16a69ca" providerId="ADAL" clId="{EEE21289-A274-44F9-A61B-E6E5F49C47BB}" dt="2023-06-02T13:08:18.495" v="12504" actId="20577"/>
          <ac:graphicFrameMkLst>
            <pc:docMk/>
            <pc:sldMk cId="3827259117" sldId="274"/>
            <ac:graphicFrameMk id="12" creationId="{87047BA7-BE7B-90FE-FF0E-EB4D2DA999FD}"/>
          </ac:graphicFrameMkLst>
        </pc:graphicFrameChg>
        <pc:picChg chg="mod">
          <ac:chgData name="Robby Khoutsaysana" userId="6b60cf88-c04b-49f5-8079-987af16a69ca" providerId="ADAL" clId="{EEE21289-A274-44F9-A61B-E6E5F49C47BB}" dt="2023-06-02T05:33:23.677" v="11994" actId="1076"/>
          <ac:picMkLst>
            <pc:docMk/>
            <pc:sldMk cId="3827259117" sldId="274"/>
            <ac:picMk id="11" creationId="{7D895208-DBA8-F277-33E8-98C3D56FF92A}"/>
          </ac:picMkLst>
        </pc:picChg>
      </pc:sldChg>
      <pc:sldChg chg="addSp delSp modSp add del mod ord">
        <pc:chgData name="Robby Khoutsaysana" userId="6b60cf88-c04b-49f5-8079-987af16a69ca" providerId="ADAL" clId="{EEE21289-A274-44F9-A61B-E6E5F49C47BB}" dt="2023-06-02T04:17:51.384" v="11386" actId="2696"/>
        <pc:sldMkLst>
          <pc:docMk/>
          <pc:sldMk cId="485798084" sldId="275"/>
        </pc:sldMkLst>
        <pc:spChg chg="add mod">
          <ac:chgData name="Robby Khoutsaysana" userId="6b60cf88-c04b-49f5-8079-987af16a69ca" providerId="ADAL" clId="{EEE21289-A274-44F9-A61B-E6E5F49C47BB}" dt="2023-06-02T02:38:53.814" v="10865" actId="1076"/>
          <ac:spMkLst>
            <pc:docMk/>
            <pc:sldMk cId="485798084" sldId="275"/>
            <ac:spMk id="5" creationId="{4B0FC2BF-57ED-9ABA-42B1-8744424DC074}"/>
          </ac:spMkLst>
        </pc:spChg>
        <pc:spChg chg="add del mod">
          <ac:chgData name="Robby Khoutsaysana" userId="6b60cf88-c04b-49f5-8079-987af16a69ca" providerId="ADAL" clId="{EEE21289-A274-44F9-A61B-E6E5F49C47BB}" dt="2023-05-26T15:56:22.244" v="8813" actId="22"/>
          <ac:spMkLst>
            <pc:docMk/>
            <pc:sldMk cId="485798084" sldId="275"/>
            <ac:spMk id="11" creationId="{D5AAF70B-CF5B-9EB0-729D-A6E5CCC91D38}"/>
          </ac:spMkLst>
        </pc:spChg>
        <pc:spChg chg="mod">
          <ac:chgData name="Robby Khoutsaysana" userId="6b60cf88-c04b-49f5-8079-987af16a69ca" providerId="ADAL" clId="{EEE21289-A274-44F9-A61B-E6E5F49C47BB}" dt="2023-06-02T04:04:39.280" v="11381" actId="20577"/>
          <ac:spMkLst>
            <pc:docMk/>
            <pc:sldMk cId="485798084" sldId="275"/>
            <ac:spMk id="14" creationId="{38B58824-22BE-8C05-7AC3-EFB8ED672118}"/>
          </ac:spMkLst>
        </pc:spChg>
        <pc:graphicFrameChg chg="add del mod">
          <ac:chgData name="Robby Khoutsaysana" userId="6b60cf88-c04b-49f5-8079-987af16a69ca" providerId="ADAL" clId="{EEE21289-A274-44F9-A61B-E6E5F49C47BB}" dt="2023-05-26T12:50:54.364" v="8253"/>
          <ac:graphicFrameMkLst>
            <pc:docMk/>
            <pc:sldMk cId="485798084" sldId="275"/>
            <ac:graphicFrameMk id="3" creationId="{E22BA447-6A32-4097-9546-6D0102E074AE}"/>
          </ac:graphicFrameMkLst>
        </pc:graphicFrameChg>
        <pc:graphicFrameChg chg="add del mod">
          <ac:chgData name="Robby Khoutsaysana" userId="6b60cf88-c04b-49f5-8079-987af16a69ca" providerId="ADAL" clId="{EEE21289-A274-44F9-A61B-E6E5F49C47BB}" dt="2023-06-02T04:00:21.885" v="11276" actId="478"/>
          <ac:graphicFrameMkLst>
            <pc:docMk/>
            <pc:sldMk cId="485798084" sldId="275"/>
            <ac:graphicFrameMk id="3" creationId="{F63DEB61-4030-FDBD-270A-37B2A95D86A0}"/>
          </ac:graphicFrameMkLst>
        </pc:graphicFrameChg>
        <pc:graphicFrameChg chg="add mod modGraphic">
          <ac:chgData name="Robby Khoutsaysana" userId="6b60cf88-c04b-49f5-8079-987af16a69ca" providerId="ADAL" clId="{EEE21289-A274-44F9-A61B-E6E5F49C47BB}" dt="2023-06-02T02:23:28.726" v="10573" actId="1076"/>
          <ac:graphicFrameMkLst>
            <pc:docMk/>
            <pc:sldMk cId="485798084" sldId="275"/>
            <ac:graphicFrameMk id="4" creationId="{12C6D6B1-2A3A-0A12-E779-31CD3826220D}"/>
          </ac:graphicFrameMkLst>
        </pc:graphicFrameChg>
        <pc:graphicFrameChg chg="add del mod modGraphic">
          <ac:chgData name="Robby Khoutsaysana" userId="6b60cf88-c04b-49f5-8079-987af16a69ca" providerId="ADAL" clId="{EEE21289-A274-44F9-A61B-E6E5F49C47BB}" dt="2023-05-26T15:55:49.669" v="8802"/>
          <ac:graphicFrameMkLst>
            <pc:docMk/>
            <pc:sldMk cId="485798084" sldId="275"/>
            <ac:graphicFrameMk id="7" creationId="{4382F479-52FB-2D06-6DE5-0706259C4C20}"/>
          </ac:graphicFrameMkLst>
        </pc:graphicFrameChg>
        <pc:graphicFrameChg chg="add del mod">
          <ac:chgData name="Robby Khoutsaysana" userId="6b60cf88-c04b-49f5-8079-987af16a69ca" providerId="ADAL" clId="{EEE21289-A274-44F9-A61B-E6E5F49C47BB}" dt="2023-05-26T15:55:57.221" v="8804" actId="21"/>
          <ac:graphicFrameMkLst>
            <pc:docMk/>
            <pc:sldMk cId="485798084" sldId="275"/>
            <ac:graphicFrameMk id="8" creationId="{3810BBFE-F3D6-FCBE-CE98-D88279CF70A3}"/>
          </ac:graphicFrameMkLst>
        </pc:graphicFrameChg>
        <pc:graphicFrameChg chg="add del mod">
          <ac:chgData name="Robby Khoutsaysana" userId="6b60cf88-c04b-49f5-8079-987af16a69ca" providerId="ADAL" clId="{EEE21289-A274-44F9-A61B-E6E5F49C47BB}" dt="2023-05-26T15:56:35.321" v="8815"/>
          <ac:graphicFrameMkLst>
            <pc:docMk/>
            <pc:sldMk cId="485798084" sldId="275"/>
            <ac:graphicFrameMk id="12" creationId="{020BFC42-FC71-D0D0-2FAF-DFAEC31B781A}"/>
          </ac:graphicFrameMkLst>
        </pc:graphicFrameChg>
        <pc:graphicFrameChg chg="add del mod modGraphic">
          <ac:chgData name="Robby Khoutsaysana" userId="6b60cf88-c04b-49f5-8079-987af16a69ca" providerId="ADAL" clId="{EEE21289-A274-44F9-A61B-E6E5F49C47BB}" dt="2023-06-01T19:27:00.747" v="10555" actId="478"/>
          <ac:graphicFrameMkLst>
            <pc:docMk/>
            <pc:sldMk cId="485798084" sldId="275"/>
            <ac:graphicFrameMk id="13" creationId="{FFBEBC6F-C977-B55C-187F-00BA1D9F4AFA}"/>
          </ac:graphicFrameMkLst>
        </pc:graphicFrameChg>
        <pc:picChg chg="mod modCrop">
          <ac:chgData name="Robby Khoutsaysana" userId="6b60cf88-c04b-49f5-8079-987af16a69ca" providerId="ADAL" clId="{EEE21289-A274-44F9-A61B-E6E5F49C47BB}" dt="2023-06-02T02:23:28.726" v="10573" actId="1076"/>
          <ac:picMkLst>
            <pc:docMk/>
            <pc:sldMk cId="485798084" sldId="275"/>
            <ac:picMk id="6" creationId="{4AD052AC-95FA-AD22-7EFA-3AD03EF02E87}"/>
          </ac:picMkLst>
        </pc:picChg>
        <pc:picChg chg="add del">
          <ac:chgData name="Robby Khoutsaysana" userId="6b60cf88-c04b-49f5-8079-987af16a69ca" providerId="ADAL" clId="{EEE21289-A274-44F9-A61B-E6E5F49C47BB}" dt="2023-05-26T15:55:59.588" v="8806"/>
          <ac:picMkLst>
            <pc:docMk/>
            <pc:sldMk cId="485798084" sldId="275"/>
            <ac:picMk id="9" creationId="{2FAC5DF6-6D24-7579-D116-59530C77691A}"/>
          </ac:picMkLst>
        </pc:picChg>
      </pc:sldChg>
      <pc:sldChg chg="modSp add mod ord">
        <pc:chgData name="Robby Khoutsaysana" userId="6b60cf88-c04b-49f5-8079-987af16a69ca" providerId="ADAL" clId="{EEE21289-A274-44F9-A61B-E6E5F49C47BB}" dt="2023-06-02T13:40:51.301" v="12742" actId="20577"/>
        <pc:sldMkLst>
          <pc:docMk/>
          <pc:sldMk cId="747124685" sldId="275"/>
        </pc:sldMkLst>
        <pc:spChg chg="mod">
          <ac:chgData name="Robby Khoutsaysana" userId="6b60cf88-c04b-49f5-8079-987af16a69ca" providerId="ADAL" clId="{EEE21289-A274-44F9-A61B-E6E5F49C47BB}" dt="2023-06-02T13:40:51.301" v="12742" actId="20577"/>
          <ac:spMkLst>
            <pc:docMk/>
            <pc:sldMk cId="747124685" sldId="275"/>
            <ac:spMk id="5" creationId="{4B0FC2BF-57ED-9ABA-42B1-8744424DC074}"/>
          </ac:spMkLst>
        </pc:spChg>
        <pc:spChg chg="mod">
          <ac:chgData name="Robby Khoutsaysana" userId="6b60cf88-c04b-49f5-8079-987af16a69ca" providerId="ADAL" clId="{EEE21289-A274-44F9-A61B-E6E5F49C47BB}" dt="2023-06-02T12:49:29.874" v="12020" actId="20577"/>
          <ac:spMkLst>
            <pc:docMk/>
            <pc:sldMk cId="747124685" sldId="275"/>
            <ac:spMk id="14" creationId="{38B58824-22BE-8C05-7AC3-EFB8ED672118}"/>
          </ac:spMkLst>
        </pc:spChg>
        <pc:graphicFrameChg chg="mod modGraphic">
          <ac:chgData name="Robby Khoutsaysana" userId="6b60cf88-c04b-49f5-8079-987af16a69ca" providerId="ADAL" clId="{EEE21289-A274-44F9-A61B-E6E5F49C47BB}" dt="2023-06-02T13:19:03.649" v="12694"/>
          <ac:graphicFrameMkLst>
            <pc:docMk/>
            <pc:sldMk cId="747124685" sldId="275"/>
            <ac:graphicFrameMk id="4" creationId="{12C6D6B1-2A3A-0A12-E779-31CD3826220D}"/>
          </ac:graphicFrameMkLst>
        </pc:graphicFrameChg>
        <pc:picChg chg="mod">
          <ac:chgData name="Robby Khoutsaysana" userId="6b60cf88-c04b-49f5-8079-987af16a69ca" providerId="ADAL" clId="{EEE21289-A274-44F9-A61B-E6E5F49C47BB}" dt="2023-06-02T05:33:27.556" v="11995" actId="1076"/>
          <ac:picMkLst>
            <pc:docMk/>
            <pc:sldMk cId="747124685" sldId="275"/>
            <ac:picMk id="6" creationId="{4AD052AC-95FA-AD22-7EFA-3AD03EF02E87}"/>
          </ac:picMkLst>
        </pc:picChg>
      </pc:sldChg>
      <pc:sldChg chg="addSp delSp modSp add del mod ord">
        <pc:chgData name="Robby Khoutsaysana" userId="6b60cf88-c04b-49f5-8079-987af16a69ca" providerId="ADAL" clId="{EEE21289-A274-44F9-A61B-E6E5F49C47BB}" dt="2023-05-25T20:38:16.264" v="8215" actId="2696"/>
        <pc:sldMkLst>
          <pc:docMk/>
          <pc:sldMk cId="4000150905" sldId="275"/>
        </pc:sldMkLst>
        <pc:spChg chg="mod">
          <ac:chgData name="Robby Khoutsaysana" userId="6b60cf88-c04b-49f5-8079-987af16a69ca" providerId="ADAL" clId="{EEE21289-A274-44F9-A61B-E6E5F49C47BB}" dt="2023-05-25T20:32:51.053" v="8204" actId="20577"/>
          <ac:spMkLst>
            <pc:docMk/>
            <pc:sldMk cId="4000150905" sldId="275"/>
            <ac:spMk id="14" creationId="{38B58824-22BE-8C05-7AC3-EFB8ED672118}"/>
          </ac:spMkLst>
        </pc:spChg>
        <pc:picChg chg="add del mod">
          <ac:chgData name="Robby Khoutsaysana" userId="6b60cf88-c04b-49f5-8079-987af16a69ca" providerId="ADAL" clId="{EEE21289-A274-44F9-A61B-E6E5F49C47BB}" dt="2023-05-25T20:33:44.616" v="8206" actId="478"/>
          <ac:picMkLst>
            <pc:docMk/>
            <pc:sldMk cId="4000150905" sldId="275"/>
            <ac:picMk id="4" creationId="{29F17C95-2A9B-B085-5FF5-16DA074715D9}"/>
          </ac:picMkLst>
        </pc:picChg>
        <pc:picChg chg="add mod">
          <ac:chgData name="Robby Khoutsaysana" userId="6b60cf88-c04b-49f5-8079-987af16a69ca" providerId="ADAL" clId="{EEE21289-A274-44F9-A61B-E6E5F49C47BB}" dt="2023-05-25T20:34:14.099" v="8209" actId="1076"/>
          <ac:picMkLst>
            <pc:docMk/>
            <pc:sldMk cId="4000150905" sldId="275"/>
            <ac:picMk id="6" creationId="{4AD052AC-95FA-AD22-7EFA-3AD03EF02E87}"/>
          </ac:picMkLst>
        </pc:picChg>
        <pc:picChg chg="add del">
          <ac:chgData name="Robby Khoutsaysana" userId="6b60cf88-c04b-49f5-8079-987af16a69ca" providerId="ADAL" clId="{EEE21289-A274-44F9-A61B-E6E5F49C47BB}" dt="2023-05-25T20:29:42.459" v="8191" actId="478"/>
          <ac:picMkLst>
            <pc:docMk/>
            <pc:sldMk cId="4000150905" sldId="275"/>
            <ac:picMk id="9" creationId="{5DA8FAD7-772B-64A1-33EA-3688F4E99033}"/>
          </ac:picMkLst>
        </pc:picChg>
      </pc:sldChg>
      <pc:sldChg chg="addSp delSp modSp add del mod ord">
        <pc:chgData name="Robby Khoutsaysana" userId="6b60cf88-c04b-49f5-8079-987af16a69ca" providerId="ADAL" clId="{EEE21289-A274-44F9-A61B-E6E5F49C47BB}" dt="2023-06-01T19:26:16.293" v="10547" actId="47"/>
        <pc:sldMkLst>
          <pc:docMk/>
          <pc:sldMk cId="3205569586" sldId="276"/>
        </pc:sldMkLst>
        <pc:spChg chg="mod">
          <ac:chgData name="Robby Khoutsaysana" userId="6b60cf88-c04b-49f5-8079-987af16a69ca" providerId="ADAL" clId="{EEE21289-A274-44F9-A61B-E6E5F49C47BB}" dt="2023-06-01T17:51:50.355" v="9914" actId="2711"/>
          <ac:spMkLst>
            <pc:docMk/>
            <pc:sldMk cId="3205569586" sldId="276"/>
            <ac:spMk id="13" creationId="{FAE2BBD1-C0AF-60D9-A99F-0A1364310DD1}"/>
          </ac:spMkLst>
        </pc:spChg>
        <pc:spChg chg="mod">
          <ac:chgData name="Robby Khoutsaysana" userId="6b60cf88-c04b-49f5-8079-987af16a69ca" providerId="ADAL" clId="{EEE21289-A274-44F9-A61B-E6E5F49C47BB}" dt="2023-06-01T19:25:27.567" v="10535" actId="20577"/>
          <ac:spMkLst>
            <pc:docMk/>
            <pc:sldMk cId="3205569586" sldId="276"/>
            <ac:spMk id="14" creationId="{38B58824-22BE-8C05-7AC3-EFB8ED672118}"/>
          </ac:spMkLst>
        </pc:spChg>
        <pc:graphicFrameChg chg="add del mod modGraphic">
          <ac:chgData name="Robby Khoutsaysana" userId="6b60cf88-c04b-49f5-8079-987af16a69ca" providerId="ADAL" clId="{EEE21289-A274-44F9-A61B-E6E5F49C47BB}" dt="2023-06-01T19:22:20.197" v="10523" actId="478"/>
          <ac:graphicFrameMkLst>
            <pc:docMk/>
            <pc:sldMk cId="3205569586" sldId="276"/>
            <ac:graphicFrameMk id="3" creationId="{67AF1EC2-DEA4-2686-250C-6672A6C4E978}"/>
          </ac:graphicFrameMkLst>
        </pc:graphicFrameChg>
        <pc:graphicFrameChg chg="mod modGraphic">
          <ac:chgData name="Robby Khoutsaysana" userId="6b60cf88-c04b-49f5-8079-987af16a69ca" providerId="ADAL" clId="{EEE21289-A274-44F9-A61B-E6E5F49C47BB}" dt="2023-06-01T19:25:19.337" v="10525" actId="1076"/>
          <ac:graphicFrameMkLst>
            <pc:docMk/>
            <pc:sldMk cId="3205569586" sldId="276"/>
            <ac:graphicFrameMk id="12" creationId="{87047BA7-BE7B-90FE-FF0E-EB4D2DA999FD}"/>
          </ac:graphicFrameMkLst>
        </pc:graphicFrameChg>
        <pc:picChg chg="del mod modCrop">
          <ac:chgData name="Robby Khoutsaysana" userId="6b60cf88-c04b-49f5-8079-987af16a69ca" providerId="ADAL" clId="{EEE21289-A274-44F9-A61B-E6E5F49C47BB}" dt="2023-06-01T19:26:04.943" v="10546" actId="478"/>
          <ac:picMkLst>
            <pc:docMk/>
            <pc:sldMk cId="3205569586" sldId="276"/>
            <ac:picMk id="11" creationId="{7D895208-DBA8-F277-33E8-98C3D56FF92A}"/>
          </ac:picMkLst>
        </pc:picChg>
      </pc:sldChg>
      <pc:sldChg chg="addSp delSp modSp add del mod">
        <pc:chgData name="Robby Khoutsaysana" userId="6b60cf88-c04b-49f5-8079-987af16a69ca" providerId="ADAL" clId="{EEE21289-A274-44F9-A61B-E6E5F49C47BB}" dt="2023-06-02T04:17:51.384" v="11386" actId="2696"/>
        <pc:sldMkLst>
          <pc:docMk/>
          <pc:sldMk cId="1199873652" sldId="277"/>
        </pc:sldMkLst>
        <pc:spChg chg="mod">
          <ac:chgData name="Robby Khoutsaysana" userId="6b60cf88-c04b-49f5-8079-987af16a69ca" providerId="ADAL" clId="{EEE21289-A274-44F9-A61B-E6E5F49C47BB}" dt="2023-06-02T02:43:46.841" v="11119" actId="20577"/>
          <ac:spMkLst>
            <pc:docMk/>
            <pc:sldMk cId="1199873652" sldId="277"/>
            <ac:spMk id="5" creationId="{4B0FC2BF-57ED-9ABA-42B1-8744424DC074}"/>
          </ac:spMkLst>
        </pc:spChg>
        <pc:spChg chg="mod">
          <ac:chgData name="Robby Khoutsaysana" userId="6b60cf88-c04b-49f5-8079-987af16a69ca" providerId="ADAL" clId="{EEE21289-A274-44F9-A61B-E6E5F49C47BB}" dt="2023-06-02T04:04:26.450" v="11351" actId="20577"/>
          <ac:spMkLst>
            <pc:docMk/>
            <pc:sldMk cId="1199873652" sldId="277"/>
            <ac:spMk id="14" creationId="{38B58824-22BE-8C05-7AC3-EFB8ED672118}"/>
          </ac:spMkLst>
        </pc:spChg>
        <pc:graphicFrameChg chg="add del mod">
          <ac:chgData name="Robby Khoutsaysana" userId="6b60cf88-c04b-49f5-8079-987af16a69ca" providerId="ADAL" clId="{EEE21289-A274-44F9-A61B-E6E5F49C47BB}" dt="2023-06-02T04:00:43.792" v="11278" actId="478"/>
          <ac:graphicFrameMkLst>
            <pc:docMk/>
            <pc:sldMk cId="1199873652" sldId="277"/>
            <ac:graphicFrameMk id="3" creationId="{2FF2BC95-90ED-1AF4-CBB8-D817248C388D}"/>
          </ac:graphicFrameMkLst>
        </pc:graphicFrameChg>
        <pc:graphicFrameChg chg="mod modGraphic">
          <ac:chgData name="Robby Khoutsaysana" userId="6b60cf88-c04b-49f5-8079-987af16a69ca" providerId="ADAL" clId="{EEE21289-A274-44F9-A61B-E6E5F49C47BB}" dt="2023-06-02T02:25:59.637" v="10586" actId="1076"/>
          <ac:graphicFrameMkLst>
            <pc:docMk/>
            <pc:sldMk cId="1199873652" sldId="277"/>
            <ac:graphicFrameMk id="4" creationId="{12C6D6B1-2A3A-0A12-E779-31CD3826220D}"/>
          </ac:graphicFrameMkLst>
        </pc:graphicFrameChg>
        <pc:graphicFrameChg chg="del mod modGraphic">
          <ac:chgData name="Robby Khoutsaysana" userId="6b60cf88-c04b-49f5-8079-987af16a69ca" providerId="ADAL" clId="{EEE21289-A274-44F9-A61B-E6E5F49C47BB}" dt="2023-06-01T19:14:26.692" v="10450" actId="21"/>
          <ac:graphicFrameMkLst>
            <pc:docMk/>
            <pc:sldMk cId="1199873652" sldId="277"/>
            <ac:graphicFrameMk id="13" creationId="{FFBEBC6F-C977-B55C-187F-00BA1D9F4AFA}"/>
          </ac:graphicFrameMkLst>
        </pc:graphicFrameChg>
        <pc:picChg chg="del">
          <ac:chgData name="Robby Khoutsaysana" userId="6b60cf88-c04b-49f5-8079-987af16a69ca" providerId="ADAL" clId="{EEE21289-A274-44F9-A61B-E6E5F49C47BB}" dt="2023-06-01T18:36:37.797" v="9929" actId="478"/>
          <ac:picMkLst>
            <pc:docMk/>
            <pc:sldMk cId="1199873652" sldId="277"/>
            <ac:picMk id="6" creationId="{4AD052AC-95FA-AD22-7EFA-3AD03EF02E87}"/>
          </ac:picMkLst>
        </pc:picChg>
        <pc:picChg chg="add del mod">
          <ac:chgData name="Robby Khoutsaysana" userId="6b60cf88-c04b-49f5-8079-987af16a69ca" providerId="ADAL" clId="{EEE21289-A274-44F9-A61B-E6E5F49C47BB}" dt="2023-06-01T18:38:20.597" v="9942" actId="478"/>
          <ac:picMkLst>
            <pc:docMk/>
            <pc:sldMk cId="1199873652" sldId="277"/>
            <ac:picMk id="7" creationId="{40CF3A1C-16F2-881F-DC75-61AD28703598}"/>
          </ac:picMkLst>
        </pc:picChg>
        <pc:picChg chg="add mod">
          <ac:chgData name="Robby Khoutsaysana" userId="6b60cf88-c04b-49f5-8079-987af16a69ca" providerId="ADAL" clId="{EEE21289-A274-44F9-A61B-E6E5F49C47BB}" dt="2023-06-01T18:38:33.585" v="9945" actId="1076"/>
          <ac:picMkLst>
            <pc:docMk/>
            <pc:sldMk cId="1199873652" sldId="277"/>
            <ac:picMk id="9" creationId="{7A9F533C-B700-EA3E-693A-8DFDC7CB1ACF}"/>
          </ac:picMkLst>
        </pc:picChg>
      </pc:sldChg>
      <pc:sldChg chg="delSp modSp add del mod">
        <pc:chgData name="Robby Khoutsaysana" userId="6b60cf88-c04b-49f5-8079-987af16a69ca" providerId="ADAL" clId="{EEE21289-A274-44F9-A61B-E6E5F49C47BB}" dt="2023-06-02T05:37:56.866" v="12006" actId="47"/>
        <pc:sldMkLst>
          <pc:docMk/>
          <pc:sldMk cId="3182295868" sldId="277"/>
        </pc:sldMkLst>
        <pc:spChg chg="del mod">
          <ac:chgData name="Robby Khoutsaysana" userId="6b60cf88-c04b-49f5-8079-987af16a69ca" providerId="ADAL" clId="{EEE21289-A274-44F9-A61B-E6E5F49C47BB}" dt="2023-06-02T05:37:44.184" v="12005"/>
          <ac:spMkLst>
            <pc:docMk/>
            <pc:sldMk cId="3182295868" sldId="277"/>
            <ac:spMk id="5" creationId="{4B0FC2BF-57ED-9ABA-42B1-8744424DC074}"/>
          </ac:spMkLst>
        </pc:spChg>
        <pc:graphicFrameChg chg="mod">
          <ac:chgData name="Robby Khoutsaysana" userId="6b60cf88-c04b-49f5-8079-987af16a69ca" providerId="ADAL" clId="{EEE21289-A274-44F9-A61B-E6E5F49C47BB}" dt="2023-06-02T05:33:14.572" v="11993" actId="1076"/>
          <ac:graphicFrameMkLst>
            <pc:docMk/>
            <pc:sldMk cId="3182295868" sldId="277"/>
            <ac:graphicFrameMk id="4" creationId="{12C6D6B1-2A3A-0A12-E779-31CD3826220D}"/>
          </ac:graphicFrameMkLst>
        </pc:graphicFrameChg>
        <pc:picChg chg="mod">
          <ac:chgData name="Robby Khoutsaysana" userId="6b60cf88-c04b-49f5-8079-987af16a69ca" providerId="ADAL" clId="{EEE21289-A274-44F9-A61B-E6E5F49C47BB}" dt="2023-06-02T05:33:14.572" v="11993" actId="1076"/>
          <ac:picMkLst>
            <pc:docMk/>
            <pc:sldMk cId="3182295868" sldId="277"/>
            <ac:picMk id="9" creationId="{7A9F533C-B700-EA3E-693A-8DFDC7CB1ACF}"/>
          </ac:picMkLst>
        </pc:picChg>
      </pc:sldChg>
      <pc:sldChg chg="addSp delSp modSp add del mod">
        <pc:chgData name="Robby Khoutsaysana" userId="6b60cf88-c04b-49f5-8079-987af16a69ca" providerId="ADAL" clId="{EEE21289-A274-44F9-A61B-E6E5F49C47BB}" dt="2023-06-02T04:17:51.384" v="11386" actId="2696"/>
        <pc:sldMkLst>
          <pc:docMk/>
          <pc:sldMk cId="1426150481" sldId="278"/>
        </pc:sldMkLst>
        <pc:spChg chg="mod">
          <ac:chgData name="Robby Khoutsaysana" userId="6b60cf88-c04b-49f5-8079-987af16a69ca" providerId="ADAL" clId="{EEE21289-A274-44F9-A61B-E6E5F49C47BB}" dt="2023-06-01T18:58:55.124" v="10178" actId="20577"/>
          <ac:spMkLst>
            <pc:docMk/>
            <pc:sldMk cId="1426150481" sldId="278"/>
            <ac:spMk id="13" creationId="{FAE2BBD1-C0AF-60D9-A99F-0A1364310DD1}"/>
          </ac:spMkLst>
        </pc:spChg>
        <pc:spChg chg="mod">
          <ac:chgData name="Robby Khoutsaysana" userId="6b60cf88-c04b-49f5-8079-987af16a69ca" providerId="ADAL" clId="{EEE21289-A274-44F9-A61B-E6E5F49C47BB}" dt="2023-06-02T04:03:39.598" v="11328" actId="20577"/>
          <ac:spMkLst>
            <pc:docMk/>
            <pc:sldMk cId="1426150481" sldId="278"/>
            <ac:spMk id="14" creationId="{38B58824-22BE-8C05-7AC3-EFB8ED672118}"/>
          </ac:spMkLst>
        </pc:spChg>
        <pc:graphicFrameChg chg="add del mod modGraphic">
          <ac:chgData name="Robby Khoutsaysana" userId="6b60cf88-c04b-49f5-8079-987af16a69ca" providerId="ADAL" clId="{EEE21289-A274-44F9-A61B-E6E5F49C47BB}" dt="2023-06-02T04:01:28.561" v="11283" actId="478"/>
          <ac:graphicFrameMkLst>
            <pc:docMk/>
            <pc:sldMk cId="1426150481" sldId="278"/>
            <ac:graphicFrameMk id="3" creationId="{8E44E5A7-31BD-E771-F151-4AFB3F7C595D}"/>
          </ac:graphicFrameMkLst>
        </pc:graphicFrameChg>
        <pc:graphicFrameChg chg="add mod">
          <ac:chgData name="Robby Khoutsaysana" userId="6b60cf88-c04b-49f5-8079-987af16a69ca" providerId="ADAL" clId="{EEE21289-A274-44F9-A61B-E6E5F49C47BB}" dt="2023-06-01T19:26:28.736" v="10549" actId="571"/>
          <ac:graphicFrameMkLst>
            <pc:docMk/>
            <pc:sldMk cId="1426150481" sldId="278"/>
            <ac:graphicFrameMk id="5" creationId="{53132C4F-D70D-580B-25CE-4F6321D4ABD6}"/>
          </ac:graphicFrameMkLst>
        </pc:graphicFrameChg>
        <pc:graphicFrameChg chg="mod modGraphic">
          <ac:chgData name="Robby Khoutsaysana" userId="6b60cf88-c04b-49f5-8079-987af16a69ca" providerId="ADAL" clId="{EEE21289-A274-44F9-A61B-E6E5F49C47BB}" dt="2023-06-02T02:26:37.380" v="10592" actId="1076"/>
          <ac:graphicFrameMkLst>
            <pc:docMk/>
            <pc:sldMk cId="1426150481" sldId="278"/>
            <ac:graphicFrameMk id="12" creationId="{87047BA7-BE7B-90FE-FF0E-EB4D2DA999FD}"/>
          </ac:graphicFrameMkLst>
        </pc:graphicFrameChg>
        <pc:graphicFrameChg chg="del mod modGraphic">
          <ac:chgData name="Robby Khoutsaysana" userId="6b60cf88-c04b-49f5-8079-987af16a69ca" providerId="ADAL" clId="{EEE21289-A274-44F9-A61B-E6E5F49C47BB}" dt="2023-06-01T19:14:45.143" v="10454" actId="21"/>
          <ac:graphicFrameMkLst>
            <pc:docMk/>
            <pc:sldMk cId="1426150481" sldId="278"/>
            <ac:graphicFrameMk id="16" creationId="{27196812-D4E3-38D2-C7A8-05CBCA0D79A7}"/>
          </ac:graphicFrameMkLst>
        </pc:graphicFrameChg>
        <pc:picChg chg="add mod">
          <ac:chgData name="Robby Khoutsaysana" userId="6b60cf88-c04b-49f5-8079-987af16a69ca" providerId="ADAL" clId="{EEE21289-A274-44F9-A61B-E6E5F49C47BB}" dt="2023-06-02T02:26:37.380" v="10592" actId="1076"/>
          <ac:picMkLst>
            <pc:docMk/>
            <pc:sldMk cId="1426150481" sldId="278"/>
            <ac:picMk id="4" creationId="{D38CED87-D61A-4EE2-F39A-937E576C595B}"/>
          </ac:picMkLst>
        </pc:picChg>
        <pc:picChg chg="del">
          <ac:chgData name="Robby Khoutsaysana" userId="6b60cf88-c04b-49f5-8079-987af16a69ca" providerId="ADAL" clId="{EEE21289-A274-44F9-A61B-E6E5F49C47BB}" dt="2023-06-01T18:58:52.461" v="10177" actId="478"/>
          <ac:picMkLst>
            <pc:docMk/>
            <pc:sldMk cId="1426150481" sldId="278"/>
            <ac:picMk id="11" creationId="{7D895208-DBA8-F277-33E8-98C3D56FF92A}"/>
          </ac:picMkLst>
        </pc:picChg>
      </pc:sldChg>
      <pc:sldChg chg="modSp add del mod">
        <pc:chgData name="Robby Khoutsaysana" userId="6b60cf88-c04b-49f5-8079-987af16a69ca" providerId="ADAL" clId="{EEE21289-A274-44F9-A61B-E6E5F49C47BB}" dt="2023-06-02T05:37:56.866" v="12006" actId="47"/>
        <pc:sldMkLst>
          <pc:docMk/>
          <pc:sldMk cId="3416521813" sldId="278"/>
        </pc:sldMkLst>
        <pc:graphicFrameChg chg="mod">
          <ac:chgData name="Robby Khoutsaysana" userId="6b60cf88-c04b-49f5-8079-987af16a69ca" providerId="ADAL" clId="{EEE21289-A274-44F9-A61B-E6E5F49C47BB}" dt="2023-06-02T05:33:09.464" v="11992" actId="1076"/>
          <ac:graphicFrameMkLst>
            <pc:docMk/>
            <pc:sldMk cId="3416521813" sldId="278"/>
            <ac:graphicFrameMk id="12" creationId="{87047BA7-BE7B-90FE-FF0E-EB4D2DA999FD}"/>
          </ac:graphicFrameMkLst>
        </pc:graphicFrameChg>
        <pc:picChg chg="mod">
          <ac:chgData name="Robby Khoutsaysana" userId="6b60cf88-c04b-49f5-8079-987af16a69ca" providerId="ADAL" clId="{EEE21289-A274-44F9-A61B-E6E5F49C47BB}" dt="2023-06-02T05:33:09.464" v="11992" actId="1076"/>
          <ac:picMkLst>
            <pc:docMk/>
            <pc:sldMk cId="3416521813" sldId="278"/>
            <ac:picMk id="4" creationId="{D38CED87-D61A-4EE2-F39A-937E576C595B}"/>
          </ac:picMkLst>
        </pc:picChg>
      </pc:sldChg>
      <pc:sldChg chg="add del">
        <pc:chgData name="Robby Khoutsaysana" userId="6b60cf88-c04b-49f5-8079-987af16a69ca" providerId="ADAL" clId="{EEE21289-A274-44F9-A61B-E6E5F49C47BB}" dt="2023-06-02T03:31:10.064" v="11134" actId="47"/>
        <pc:sldMkLst>
          <pc:docMk/>
          <pc:sldMk cId="2962646628" sldId="279"/>
        </pc:sldMkLst>
      </pc:sldChg>
      <pc:sldChg chg="addSp delSp modSp add del mod">
        <pc:chgData name="Robby Khoutsaysana" userId="6b60cf88-c04b-49f5-8079-987af16a69ca" providerId="ADAL" clId="{EEE21289-A274-44F9-A61B-E6E5F49C47BB}" dt="2023-06-01T19:26:16.293" v="10547" actId="47"/>
        <pc:sldMkLst>
          <pc:docMk/>
          <pc:sldMk cId="4101385869" sldId="279"/>
        </pc:sldMkLst>
        <pc:spChg chg="add del mod">
          <ac:chgData name="Robby Khoutsaysana" userId="6b60cf88-c04b-49f5-8079-987af16a69ca" providerId="ADAL" clId="{EEE21289-A274-44F9-A61B-E6E5F49C47BB}" dt="2023-06-01T19:05:18.990" v="10296" actId="20577"/>
          <ac:spMkLst>
            <pc:docMk/>
            <pc:sldMk cId="4101385869" sldId="279"/>
            <ac:spMk id="13" creationId="{FAE2BBD1-C0AF-60D9-A99F-0A1364310DD1}"/>
          </ac:spMkLst>
        </pc:spChg>
        <pc:spChg chg="mod">
          <ac:chgData name="Robby Khoutsaysana" userId="6b60cf88-c04b-49f5-8079-987af16a69ca" providerId="ADAL" clId="{EEE21289-A274-44F9-A61B-E6E5F49C47BB}" dt="2023-06-01T19:25:40.554" v="10545" actId="20577"/>
          <ac:spMkLst>
            <pc:docMk/>
            <pc:sldMk cId="4101385869" sldId="279"/>
            <ac:spMk id="14" creationId="{38B58824-22BE-8C05-7AC3-EFB8ED672118}"/>
          </ac:spMkLst>
        </pc:spChg>
        <pc:graphicFrameChg chg="del mod modGraphic">
          <ac:chgData name="Robby Khoutsaysana" userId="6b60cf88-c04b-49f5-8079-987af16a69ca" providerId="ADAL" clId="{EEE21289-A274-44F9-A61B-E6E5F49C47BB}" dt="2023-06-01T19:15:58.518" v="10471" actId="21"/>
          <ac:graphicFrameMkLst>
            <pc:docMk/>
            <pc:sldMk cId="4101385869" sldId="279"/>
            <ac:graphicFrameMk id="3" creationId="{67AF1EC2-DEA4-2686-250C-6672A6C4E978}"/>
          </ac:graphicFrameMkLst>
        </pc:graphicFrameChg>
        <pc:graphicFrameChg chg="modGraphic">
          <ac:chgData name="Robby Khoutsaysana" userId="6b60cf88-c04b-49f5-8079-987af16a69ca" providerId="ADAL" clId="{EEE21289-A274-44F9-A61B-E6E5F49C47BB}" dt="2023-06-01T19:08:12.768" v="10362" actId="20577"/>
          <ac:graphicFrameMkLst>
            <pc:docMk/>
            <pc:sldMk cId="4101385869" sldId="279"/>
            <ac:graphicFrameMk id="12" creationId="{87047BA7-BE7B-90FE-FF0E-EB4D2DA999FD}"/>
          </ac:graphicFrameMkLst>
        </pc:graphicFrameChg>
        <pc:picChg chg="add del mod">
          <ac:chgData name="Robby Khoutsaysana" userId="6b60cf88-c04b-49f5-8079-987af16a69ca" providerId="ADAL" clId="{EEE21289-A274-44F9-A61B-E6E5F49C47BB}" dt="2023-06-01T19:06:20.687" v="10300" actId="478"/>
          <ac:picMkLst>
            <pc:docMk/>
            <pc:sldMk cId="4101385869" sldId="279"/>
            <ac:picMk id="5" creationId="{E709439C-E9E0-9637-2DDD-9255E68D5885}"/>
          </ac:picMkLst>
        </pc:picChg>
        <pc:picChg chg="add mod">
          <ac:chgData name="Robby Khoutsaysana" userId="6b60cf88-c04b-49f5-8079-987af16a69ca" providerId="ADAL" clId="{EEE21289-A274-44F9-A61B-E6E5F49C47BB}" dt="2023-06-01T19:07:10.225" v="10302" actId="1076"/>
          <ac:picMkLst>
            <pc:docMk/>
            <pc:sldMk cId="4101385869" sldId="279"/>
            <ac:picMk id="7" creationId="{90FED490-3BB2-2CAD-4D78-7DE4073ED972}"/>
          </ac:picMkLst>
        </pc:picChg>
        <pc:picChg chg="del">
          <ac:chgData name="Robby Khoutsaysana" userId="6b60cf88-c04b-49f5-8079-987af16a69ca" providerId="ADAL" clId="{EEE21289-A274-44F9-A61B-E6E5F49C47BB}" dt="2023-06-01T19:05:08.832" v="10288" actId="478"/>
          <ac:picMkLst>
            <pc:docMk/>
            <pc:sldMk cId="4101385869" sldId="279"/>
            <ac:picMk id="11" creationId="{7D895208-DBA8-F277-33E8-98C3D56FF92A}"/>
          </ac:picMkLst>
        </pc:picChg>
      </pc:sldChg>
      <pc:sldChg chg="addSp delSp modSp add del mod">
        <pc:chgData name="Robby Khoutsaysana" userId="6b60cf88-c04b-49f5-8079-987af16a69ca" providerId="ADAL" clId="{EEE21289-A274-44F9-A61B-E6E5F49C47BB}" dt="2023-06-02T02:27:28.076" v="10593" actId="47"/>
        <pc:sldMkLst>
          <pc:docMk/>
          <pc:sldMk cId="2419827943" sldId="280"/>
        </pc:sldMkLst>
        <pc:spChg chg="del mod">
          <ac:chgData name="Robby Khoutsaysana" userId="6b60cf88-c04b-49f5-8079-987af16a69ca" providerId="ADAL" clId="{EEE21289-A274-44F9-A61B-E6E5F49C47BB}" dt="2023-06-01T19:13:45.702" v="10442"/>
          <ac:spMkLst>
            <pc:docMk/>
            <pc:sldMk cId="2419827943" sldId="280"/>
            <ac:spMk id="5" creationId="{4B0FC2BF-57ED-9ABA-42B1-8744424DC074}"/>
          </ac:spMkLst>
        </pc:spChg>
        <pc:spChg chg="mod">
          <ac:chgData name="Robby Khoutsaysana" userId="6b60cf88-c04b-49f5-8079-987af16a69ca" providerId="ADAL" clId="{EEE21289-A274-44F9-A61B-E6E5F49C47BB}" dt="2023-06-01T19:15:31.765" v="10466" actId="14100"/>
          <ac:spMkLst>
            <pc:docMk/>
            <pc:sldMk cId="2419827943" sldId="280"/>
            <ac:spMk id="14" creationId="{38B58824-22BE-8C05-7AC3-EFB8ED672118}"/>
          </ac:spMkLst>
        </pc:spChg>
        <pc:graphicFrameChg chg="del">
          <ac:chgData name="Robby Khoutsaysana" userId="6b60cf88-c04b-49f5-8079-987af16a69ca" providerId="ADAL" clId="{EEE21289-A274-44F9-A61B-E6E5F49C47BB}" dt="2023-06-01T19:14:12.347" v="10447" actId="478"/>
          <ac:graphicFrameMkLst>
            <pc:docMk/>
            <pc:sldMk cId="2419827943" sldId="280"/>
            <ac:graphicFrameMk id="4" creationId="{12C6D6B1-2A3A-0A12-E779-31CD3826220D}"/>
          </ac:graphicFrameMkLst>
        </pc:graphicFrameChg>
        <pc:graphicFrameChg chg="add mod modGraphic">
          <ac:chgData name="Robby Khoutsaysana" userId="6b60cf88-c04b-49f5-8079-987af16a69ca" providerId="ADAL" clId="{EEE21289-A274-44F9-A61B-E6E5F49C47BB}" dt="2023-06-02T02:26:22.334" v="10589" actId="2165"/>
          <ac:graphicFrameMkLst>
            <pc:docMk/>
            <pc:sldMk cId="2419827943" sldId="280"/>
            <ac:graphicFrameMk id="8" creationId="{A4863854-46B5-2AAD-5B1C-8525430B8662}"/>
          </ac:graphicFrameMkLst>
        </pc:graphicFrameChg>
        <pc:graphicFrameChg chg="add del mod modGraphic">
          <ac:chgData name="Robby Khoutsaysana" userId="6b60cf88-c04b-49f5-8079-987af16a69ca" providerId="ADAL" clId="{EEE21289-A274-44F9-A61B-E6E5F49C47BB}" dt="2023-06-01T19:15:09.382" v="10461" actId="478"/>
          <ac:graphicFrameMkLst>
            <pc:docMk/>
            <pc:sldMk cId="2419827943" sldId="280"/>
            <ac:graphicFrameMk id="9" creationId="{D29EBCA0-9BA1-6218-C737-19E84174EC4C}"/>
          </ac:graphicFrameMkLst>
        </pc:graphicFrameChg>
        <pc:graphicFrameChg chg="add del mod modGraphic">
          <ac:chgData name="Robby Khoutsaysana" userId="6b60cf88-c04b-49f5-8079-987af16a69ca" providerId="ADAL" clId="{EEE21289-A274-44F9-A61B-E6E5F49C47BB}" dt="2023-06-01T19:16:48.965" v="10487" actId="478"/>
          <ac:graphicFrameMkLst>
            <pc:docMk/>
            <pc:sldMk cId="2419827943" sldId="280"/>
            <ac:graphicFrameMk id="10" creationId="{E7DB0DA2-7406-25E8-346C-03CF9E3673C7}"/>
          </ac:graphicFrameMkLst>
        </pc:graphicFrameChg>
        <pc:graphicFrameChg chg="del modGraphic">
          <ac:chgData name="Robby Khoutsaysana" userId="6b60cf88-c04b-49f5-8079-987af16a69ca" providerId="ADAL" clId="{EEE21289-A274-44F9-A61B-E6E5F49C47BB}" dt="2023-06-01T19:14:16.014" v="10449" actId="478"/>
          <ac:graphicFrameMkLst>
            <pc:docMk/>
            <pc:sldMk cId="2419827943" sldId="280"/>
            <ac:graphicFrameMk id="13" creationId="{FFBEBC6F-C977-B55C-187F-00BA1D9F4AFA}"/>
          </ac:graphicFrameMkLst>
        </pc:graphicFrameChg>
        <pc:picChg chg="del">
          <ac:chgData name="Robby Khoutsaysana" userId="6b60cf88-c04b-49f5-8079-987af16a69ca" providerId="ADAL" clId="{EEE21289-A274-44F9-A61B-E6E5F49C47BB}" dt="2023-06-01T19:13:45.701" v="10440" actId="478"/>
          <ac:picMkLst>
            <pc:docMk/>
            <pc:sldMk cId="2419827943" sldId="280"/>
            <ac:picMk id="6" creationId="{4AD052AC-95FA-AD22-7EFA-3AD03EF02E87}"/>
          </ac:picMkLst>
        </pc:picChg>
        <pc:picChg chg="add del mod">
          <ac:chgData name="Robby Khoutsaysana" userId="6b60cf88-c04b-49f5-8079-987af16a69ca" providerId="ADAL" clId="{EEE21289-A274-44F9-A61B-E6E5F49C47BB}" dt="2023-06-02T02:25:28.147" v="10582" actId="478"/>
          <ac:picMkLst>
            <pc:docMk/>
            <pc:sldMk cId="2419827943" sldId="280"/>
            <ac:picMk id="7" creationId="{6D3CC445-4197-2889-E007-8BFB73DA3094}"/>
          </ac:picMkLst>
        </pc:picChg>
      </pc:sldChg>
      <pc:sldChg chg="add del">
        <pc:chgData name="Robby Khoutsaysana" userId="6b60cf88-c04b-49f5-8079-987af16a69ca" providerId="ADAL" clId="{EEE21289-A274-44F9-A61B-E6E5F49C47BB}" dt="2023-06-02T03:31:19.270" v="11135" actId="47"/>
        <pc:sldMkLst>
          <pc:docMk/>
          <pc:sldMk cId="3245415789" sldId="280"/>
        </pc:sldMkLst>
      </pc:sldChg>
      <pc:sldChg chg="addSp delSp modSp add mod">
        <pc:chgData name="Robby Khoutsaysana" userId="6b60cf88-c04b-49f5-8079-987af16a69ca" providerId="ADAL" clId="{EEE21289-A274-44F9-A61B-E6E5F49C47BB}" dt="2023-06-27T13:39:30.676" v="13024" actId="14100"/>
        <pc:sldMkLst>
          <pc:docMk/>
          <pc:sldMk cId="365311002" sldId="281"/>
        </pc:sldMkLst>
        <pc:spChg chg="mod">
          <ac:chgData name="Robby Khoutsaysana" userId="6b60cf88-c04b-49f5-8079-987af16a69ca" providerId="ADAL" clId="{EEE21289-A274-44F9-A61B-E6E5F49C47BB}" dt="2023-06-02T13:36:01.275" v="12723" actId="20577"/>
          <ac:spMkLst>
            <pc:docMk/>
            <pc:sldMk cId="365311002" sldId="281"/>
            <ac:spMk id="5" creationId="{4B0FC2BF-57ED-9ABA-42B1-8744424DC074}"/>
          </ac:spMkLst>
        </pc:spChg>
        <pc:spChg chg="add del">
          <ac:chgData name="Robby Khoutsaysana" userId="6b60cf88-c04b-49f5-8079-987af16a69ca" providerId="ADAL" clId="{EEE21289-A274-44F9-A61B-E6E5F49C47BB}" dt="2023-06-02T03:39:45.896" v="11223" actId="22"/>
          <ac:spMkLst>
            <pc:docMk/>
            <pc:sldMk cId="365311002" sldId="281"/>
            <ac:spMk id="9" creationId="{499BC098-9FB8-4407-E954-EEE4EF1C7DF2}"/>
          </ac:spMkLst>
        </pc:spChg>
        <pc:spChg chg="mod">
          <ac:chgData name="Robby Khoutsaysana" userId="6b60cf88-c04b-49f5-8079-987af16a69ca" providerId="ADAL" clId="{EEE21289-A274-44F9-A61B-E6E5F49C47BB}" dt="2023-06-02T03:59:03.579" v="11268" actId="20577"/>
          <ac:spMkLst>
            <pc:docMk/>
            <pc:sldMk cId="365311002" sldId="281"/>
            <ac:spMk id="14" creationId="{38B58824-22BE-8C05-7AC3-EFB8ED672118}"/>
          </ac:spMkLst>
        </pc:spChg>
        <pc:graphicFrameChg chg="mod modGraphic">
          <ac:chgData name="Robby Khoutsaysana" userId="6b60cf88-c04b-49f5-8079-987af16a69ca" providerId="ADAL" clId="{EEE21289-A274-44F9-A61B-E6E5F49C47BB}" dt="2023-06-27T13:39:30.676" v="13024" actId="14100"/>
          <ac:graphicFrameMkLst>
            <pc:docMk/>
            <pc:sldMk cId="365311002" sldId="281"/>
            <ac:graphicFrameMk id="3" creationId="{F63DEB61-4030-FDBD-270A-37B2A95D86A0}"/>
          </ac:graphicFrameMkLst>
        </pc:graphicFrameChg>
        <pc:graphicFrameChg chg="del">
          <ac:chgData name="Robby Khoutsaysana" userId="6b60cf88-c04b-49f5-8079-987af16a69ca" providerId="ADAL" clId="{EEE21289-A274-44F9-A61B-E6E5F49C47BB}" dt="2023-06-02T03:30:14.183" v="11130" actId="478"/>
          <ac:graphicFrameMkLst>
            <pc:docMk/>
            <pc:sldMk cId="365311002" sldId="281"/>
            <ac:graphicFrameMk id="4" creationId="{12C6D6B1-2A3A-0A12-E779-31CD3826220D}"/>
          </ac:graphicFrameMkLst>
        </pc:graphicFrameChg>
        <pc:graphicFrameChg chg="add mod">
          <ac:chgData name="Robby Khoutsaysana" userId="6b60cf88-c04b-49f5-8079-987af16a69ca" providerId="ADAL" clId="{EEE21289-A274-44F9-A61B-E6E5F49C47BB}" dt="2023-06-02T04:08:21.660" v="11383" actId="14100"/>
          <ac:graphicFrameMkLst>
            <pc:docMk/>
            <pc:sldMk cId="365311002" sldId="281"/>
            <ac:graphicFrameMk id="7" creationId="{94967042-BB7F-0A0D-2C37-EAC3393FBAE6}"/>
          </ac:graphicFrameMkLst>
        </pc:graphicFrameChg>
        <pc:picChg chg="del">
          <ac:chgData name="Robby Khoutsaysana" userId="6b60cf88-c04b-49f5-8079-987af16a69ca" providerId="ADAL" clId="{EEE21289-A274-44F9-A61B-E6E5F49C47BB}" dt="2023-06-02T03:30:10.784" v="11129" actId="478"/>
          <ac:picMkLst>
            <pc:docMk/>
            <pc:sldMk cId="365311002" sldId="281"/>
            <ac:picMk id="6" creationId="{4AD052AC-95FA-AD22-7EFA-3AD03EF02E87}"/>
          </ac:picMkLst>
        </pc:picChg>
      </pc:sldChg>
      <pc:sldChg chg="addSp delSp modSp add del mod">
        <pc:chgData name="Robby Khoutsaysana" userId="6b60cf88-c04b-49f5-8079-987af16a69ca" providerId="ADAL" clId="{EEE21289-A274-44F9-A61B-E6E5F49C47BB}" dt="2023-06-02T02:25:31.476" v="10583" actId="47"/>
        <pc:sldMkLst>
          <pc:docMk/>
          <pc:sldMk cId="1648545191" sldId="281"/>
        </pc:sldMkLst>
        <pc:spChg chg="mod">
          <ac:chgData name="Robby Khoutsaysana" userId="6b60cf88-c04b-49f5-8079-987af16a69ca" providerId="ADAL" clId="{EEE21289-A274-44F9-A61B-E6E5F49C47BB}" dt="2023-06-01T19:17:39.960" v="10501" actId="20577"/>
          <ac:spMkLst>
            <pc:docMk/>
            <pc:sldMk cId="1648545191" sldId="281"/>
            <ac:spMk id="14" creationId="{38B58824-22BE-8C05-7AC3-EFB8ED672118}"/>
          </ac:spMkLst>
        </pc:spChg>
        <pc:graphicFrameChg chg="mod modGraphic">
          <ac:chgData name="Robby Khoutsaysana" userId="6b60cf88-c04b-49f5-8079-987af16a69ca" providerId="ADAL" clId="{EEE21289-A274-44F9-A61B-E6E5F49C47BB}" dt="2023-06-02T02:24:44.732" v="10581" actId="2165"/>
          <ac:graphicFrameMkLst>
            <pc:docMk/>
            <pc:sldMk cId="1648545191" sldId="281"/>
            <ac:graphicFrameMk id="8" creationId="{A4863854-46B5-2AAD-5B1C-8525430B8662}"/>
          </ac:graphicFrameMkLst>
        </pc:graphicFrameChg>
        <pc:picChg chg="add del mod">
          <ac:chgData name="Robby Khoutsaysana" userId="6b60cf88-c04b-49f5-8079-987af16a69ca" providerId="ADAL" clId="{EEE21289-A274-44F9-A61B-E6E5F49C47BB}" dt="2023-06-02T02:14:25.453" v="10570" actId="22"/>
          <ac:picMkLst>
            <pc:docMk/>
            <pc:sldMk cId="1648545191" sldId="281"/>
            <ac:picMk id="4" creationId="{65A1D969-B760-0C9B-2A9F-054959006279}"/>
          </ac:picMkLst>
        </pc:picChg>
        <pc:picChg chg="del">
          <ac:chgData name="Robby Khoutsaysana" userId="6b60cf88-c04b-49f5-8079-987af16a69ca" providerId="ADAL" clId="{EEE21289-A274-44F9-A61B-E6E5F49C47BB}" dt="2023-06-01T19:17:41.938" v="10502" actId="478"/>
          <ac:picMkLst>
            <pc:docMk/>
            <pc:sldMk cId="1648545191" sldId="281"/>
            <ac:picMk id="7" creationId="{6D3CC445-4197-2889-E007-8BFB73DA3094}"/>
          </ac:picMkLst>
        </pc:picChg>
      </pc:sldChg>
      <pc:sldChg chg="add del">
        <pc:chgData name="Robby Khoutsaysana" userId="6b60cf88-c04b-49f5-8079-987af16a69ca" providerId="ADAL" clId="{EEE21289-A274-44F9-A61B-E6E5F49C47BB}" dt="2023-06-01T19:13:48.034" v="10444"/>
        <pc:sldMkLst>
          <pc:docMk/>
          <pc:sldMk cId="2000870986" sldId="281"/>
        </pc:sldMkLst>
      </pc:sldChg>
      <pc:sldChg chg="modSp add mod">
        <pc:chgData name="Robby Khoutsaysana" userId="6b60cf88-c04b-49f5-8079-987af16a69ca" providerId="ADAL" clId="{EEE21289-A274-44F9-A61B-E6E5F49C47BB}" dt="2023-06-27T13:39:42.492" v="13025" actId="14100"/>
        <pc:sldMkLst>
          <pc:docMk/>
          <pc:sldMk cId="4274081071" sldId="282"/>
        </pc:sldMkLst>
        <pc:spChg chg="mod">
          <ac:chgData name="Robby Khoutsaysana" userId="6b60cf88-c04b-49f5-8079-987af16a69ca" providerId="ADAL" clId="{EEE21289-A274-44F9-A61B-E6E5F49C47BB}" dt="2023-06-02T12:54:03.328" v="12237" actId="20577"/>
          <ac:spMkLst>
            <pc:docMk/>
            <pc:sldMk cId="4274081071" sldId="282"/>
            <ac:spMk id="5" creationId="{4B0FC2BF-57ED-9ABA-42B1-8744424DC074}"/>
          </ac:spMkLst>
        </pc:spChg>
        <pc:spChg chg="mod">
          <ac:chgData name="Robby Khoutsaysana" userId="6b60cf88-c04b-49f5-8079-987af16a69ca" providerId="ADAL" clId="{EEE21289-A274-44F9-A61B-E6E5F49C47BB}" dt="2023-06-02T03:59:22.750" v="11275" actId="20577"/>
          <ac:spMkLst>
            <pc:docMk/>
            <pc:sldMk cId="4274081071" sldId="282"/>
            <ac:spMk id="14" creationId="{38B58824-22BE-8C05-7AC3-EFB8ED672118}"/>
          </ac:spMkLst>
        </pc:spChg>
        <pc:graphicFrameChg chg="mod modGraphic">
          <ac:chgData name="Robby Khoutsaysana" userId="6b60cf88-c04b-49f5-8079-987af16a69ca" providerId="ADAL" clId="{EEE21289-A274-44F9-A61B-E6E5F49C47BB}" dt="2023-06-27T13:39:42.492" v="13025" actId="14100"/>
          <ac:graphicFrameMkLst>
            <pc:docMk/>
            <pc:sldMk cId="4274081071" sldId="282"/>
            <ac:graphicFrameMk id="3" creationId="{F63DEB61-4030-FDBD-270A-37B2A95D86A0}"/>
          </ac:graphicFrameMkLst>
        </pc:graphicFrameChg>
        <pc:graphicFrameChg chg="mod">
          <ac:chgData name="Robby Khoutsaysana" userId="6b60cf88-c04b-49f5-8079-987af16a69ca" providerId="ADAL" clId="{EEE21289-A274-44F9-A61B-E6E5F49C47BB}" dt="2023-06-02T05:04:07.147" v="11775" actId="20577"/>
          <ac:graphicFrameMkLst>
            <pc:docMk/>
            <pc:sldMk cId="4274081071" sldId="282"/>
            <ac:graphicFrameMk id="7" creationId="{94967042-BB7F-0A0D-2C37-EAC3393FBAE6}"/>
          </ac:graphicFrameMkLst>
        </pc:graphicFrameChg>
      </pc:sldChg>
      <pc:sldChg chg="addSp delSp modSp add mod">
        <pc:chgData name="Robby Khoutsaysana" userId="6b60cf88-c04b-49f5-8079-987af16a69ca" providerId="ADAL" clId="{EEE21289-A274-44F9-A61B-E6E5F49C47BB}" dt="2023-06-02T13:49:00.253" v="12992" actId="20577"/>
        <pc:sldMkLst>
          <pc:docMk/>
          <pc:sldMk cId="2154499361" sldId="283"/>
        </pc:sldMkLst>
        <pc:spChg chg="mod">
          <ac:chgData name="Robby Khoutsaysana" userId="6b60cf88-c04b-49f5-8079-987af16a69ca" providerId="ADAL" clId="{EEE21289-A274-44F9-A61B-E6E5F49C47BB}" dt="2023-06-02T13:49:00.253" v="12992" actId="20577"/>
          <ac:spMkLst>
            <pc:docMk/>
            <pc:sldMk cId="2154499361" sldId="283"/>
            <ac:spMk id="5" creationId="{4B0FC2BF-57ED-9ABA-42B1-8744424DC074}"/>
          </ac:spMkLst>
        </pc:spChg>
        <pc:spChg chg="add mod">
          <ac:chgData name="Robby Khoutsaysana" userId="6b60cf88-c04b-49f5-8079-987af16a69ca" providerId="ADAL" clId="{EEE21289-A274-44F9-A61B-E6E5F49C47BB}" dt="2023-06-02T12:55:20.480" v="12242" actId="13822"/>
          <ac:spMkLst>
            <pc:docMk/>
            <pc:sldMk cId="2154499361" sldId="283"/>
            <ac:spMk id="6" creationId="{586B2B4C-726B-CD6E-35C2-6B796CA813E3}"/>
          </ac:spMkLst>
        </pc:spChg>
        <pc:spChg chg="add mod">
          <ac:chgData name="Robby Khoutsaysana" userId="6b60cf88-c04b-49f5-8079-987af16a69ca" providerId="ADAL" clId="{EEE21289-A274-44F9-A61B-E6E5F49C47BB}" dt="2023-06-02T12:55:57.890" v="12249" actId="1076"/>
          <ac:spMkLst>
            <pc:docMk/>
            <pc:sldMk cId="2154499361" sldId="283"/>
            <ac:spMk id="7" creationId="{C2E5FEB0-5ACB-AA38-74D4-4D21F7E1CBED}"/>
          </ac:spMkLst>
        </pc:spChg>
        <pc:spChg chg="add mod">
          <ac:chgData name="Robby Khoutsaysana" userId="6b60cf88-c04b-49f5-8079-987af16a69ca" providerId="ADAL" clId="{EEE21289-A274-44F9-A61B-E6E5F49C47BB}" dt="2023-06-02T04:54:24.528" v="11715" actId="1076"/>
          <ac:spMkLst>
            <pc:docMk/>
            <pc:sldMk cId="2154499361" sldId="283"/>
            <ac:spMk id="8" creationId="{0CCE74DA-CA7C-BA60-807E-9A051CDC3464}"/>
          </ac:spMkLst>
        </pc:spChg>
        <pc:spChg chg="add mod">
          <ac:chgData name="Robby Khoutsaysana" userId="6b60cf88-c04b-49f5-8079-987af16a69ca" providerId="ADAL" clId="{EEE21289-A274-44F9-A61B-E6E5F49C47BB}" dt="2023-06-02T04:54:38.330" v="11721" actId="20577"/>
          <ac:spMkLst>
            <pc:docMk/>
            <pc:sldMk cId="2154499361" sldId="283"/>
            <ac:spMk id="9" creationId="{482524D1-9512-9589-7C40-77BAE93F5552}"/>
          </ac:spMkLst>
        </pc:spChg>
        <pc:spChg chg="add mod">
          <ac:chgData name="Robby Khoutsaysana" userId="6b60cf88-c04b-49f5-8079-987af16a69ca" providerId="ADAL" clId="{EEE21289-A274-44F9-A61B-E6E5F49C47BB}" dt="2023-06-02T12:55:50.193" v="12248" actId="1076"/>
          <ac:spMkLst>
            <pc:docMk/>
            <pc:sldMk cId="2154499361" sldId="283"/>
            <ac:spMk id="10" creationId="{E8740CC8-BF81-BD3A-D69A-462444C70F0E}"/>
          </ac:spMkLst>
        </pc:spChg>
        <pc:spChg chg="mod">
          <ac:chgData name="Robby Khoutsaysana" userId="6b60cf88-c04b-49f5-8079-987af16a69ca" providerId="ADAL" clId="{EEE21289-A274-44F9-A61B-E6E5F49C47BB}" dt="2023-06-02T13:48:48.251" v="12983" actId="20577"/>
          <ac:spMkLst>
            <pc:docMk/>
            <pc:sldMk cId="2154499361" sldId="283"/>
            <ac:spMk id="14" creationId="{38B58824-22BE-8C05-7AC3-EFB8ED672118}"/>
          </ac:spMkLst>
        </pc:spChg>
        <pc:graphicFrameChg chg="mod modGraphic">
          <ac:chgData name="Robby Khoutsaysana" userId="6b60cf88-c04b-49f5-8079-987af16a69ca" providerId="ADAL" clId="{EEE21289-A274-44F9-A61B-E6E5F49C47BB}" dt="2023-06-02T05:36:19.601" v="12000" actId="20577"/>
          <ac:graphicFrameMkLst>
            <pc:docMk/>
            <pc:sldMk cId="2154499361" sldId="283"/>
            <ac:graphicFrameMk id="3" creationId="{F63DEB61-4030-FDBD-270A-37B2A95D86A0}"/>
          </ac:graphicFrameMkLst>
        </pc:graphicFrameChg>
        <pc:graphicFrameChg chg="add mod modGraphic">
          <ac:chgData name="Robby Khoutsaysana" userId="6b60cf88-c04b-49f5-8079-987af16a69ca" providerId="ADAL" clId="{EEE21289-A274-44F9-A61B-E6E5F49C47BB}" dt="2023-06-02T05:14:15.254" v="11843" actId="20577"/>
          <ac:graphicFrameMkLst>
            <pc:docMk/>
            <pc:sldMk cId="2154499361" sldId="283"/>
            <ac:graphicFrameMk id="4" creationId="{5A23041C-F5C4-B1D6-D5E3-BFB5338E898B}"/>
          </ac:graphicFrameMkLst>
        </pc:graphicFrameChg>
        <pc:graphicFrameChg chg="del">
          <ac:chgData name="Robby Khoutsaysana" userId="6b60cf88-c04b-49f5-8079-987af16a69ca" providerId="ADAL" clId="{EEE21289-A274-44F9-A61B-E6E5F49C47BB}" dt="2023-06-02T04:53:27.479" v="11689" actId="478"/>
          <ac:graphicFrameMkLst>
            <pc:docMk/>
            <pc:sldMk cId="2154499361" sldId="283"/>
            <ac:graphicFrameMk id="7" creationId="{94967042-BB7F-0A0D-2C37-EAC3393FBAE6}"/>
          </ac:graphicFrameMkLst>
        </pc:graphicFrameChg>
      </pc:sldChg>
      <pc:sldChg chg="delSp modSp add del mod">
        <pc:chgData name="Robby Khoutsaysana" userId="6b60cf88-c04b-49f5-8079-987af16a69ca" providerId="ADAL" clId="{EEE21289-A274-44F9-A61B-E6E5F49C47BB}" dt="2023-05-14T02:23:29.250" v="389" actId="47"/>
        <pc:sldMkLst>
          <pc:docMk/>
          <pc:sldMk cId="3456734505" sldId="498"/>
        </pc:sldMkLst>
        <pc:spChg chg="mod">
          <ac:chgData name="Robby Khoutsaysana" userId="6b60cf88-c04b-49f5-8079-987af16a69ca" providerId="ADAL" clId="{EEE21289-A274-44F9-A61B-E6E5F49C47BB}" dt="2023-05-14T02:23:16.763" v="386" actId="6549"/>
          <ac:spMkLst>
            <pc:docMk/>
            <pc:sldMk cId="3456734505" sldId="498"/>
            <ac:spMk id="4" creationId="{AEE94FDE-C3DC-4036-558F-5229394681A9}"/>
          </ac:spMkLst>
        </pc:spChg>
        <pc:spChg chg="del">
          <ac:chgData name="Robby Khoutsaysana" userId="6b60cf88-c04b-49f5-8079-987af16a69ca" providerId="ADAL" clId="{EEE21289-A274-44F9-A61B-E6E5F49C47BB}" dt="2023-05-14T02:23:14.292" v="385" actId="478"/>
          <ac:spMkLst>
            <pc:docMk/>
            <pc:sldMk cId="3456734505" sldId="498"/>
            <ac:spMk id="20" creationId="{3D5F0553-6D64-AC17-34DE-B0FD90D56BFB}"/>
          </ac:spMkLst>
        </pc:spChg>
        <pc:spChg chg="del">
          <ac:chgData name="Robby Khoutsaysana" userId="6b60cf88-c04b-49f5-8079-987af16a69ca" providerId="ADAL" clId="{EEE21289-A274-44F9-A61B-E6E5F49C47BB}" dt="2023-05-14T02:23:24.787" v="388" actId="478"/>
          <ac:spMkLst>
            <pc:docMk/>
            <pc:sldMk cId="3456734505" sldId="498"/>
            <ac:spMk id="22" creationId="{355B7B01-0F54-6715-FEEE-1B9789B34031}"/>
          </ac:spMkLst>
        </pc:spChg>
        <pc:spChg chg="del">
          <ac:chgData name="Robby Khoutsaysana" userId="6b60cf88-c04b-49f5-8079-987af16a69ca" providerId="ADAL" clId="{EEE21289-A274-44F9-A61B-E6E5F49C47BB}" dt="2023-05-14T02:23:14.292" v="385" actId="478"/>
          <ac:spMkLst>
            <pc:docMk/>
            <pc:sldMk cId="3456734505" sldId="498"/>
            <ac:spMk id="23" creationId="{93CE47E0-CFD2-ABB7-731F-18C070457F47}"/>
          </ac:spMkLst>
        </pc:spChg>
        <pc:graphicFrameChg chg="del">
          <ac:chgData name="Robby Khoutsaysana" userId="6b60cf88-c04b-49f5-8079-987af16a69ca" providerId="ADAL" clId="{EEE21289-A274-44F9-A61B-E6E5F49C47BB}" dt="2023-05-14T02:23:14.292" v="385" actId="478"/>
          <ac:graphicFrameMkLst>
            <pc:docMk/>
            <pc:sldMk cId="3456734505" sldId="498"/>
            <ac:graphicFrameMk id="19" creationId="{E0BA3583-AB7F-6B10-C38B-31D10BE45275}"/>
          </ac:graphicFrameMkLst>
        </pc:graphicFrameChg>
      </pc:sldChg>
    </pc:docChg>
  </pc:docChgLst>
  <pc:docChgLst>
    <pc:chgData name="Steve McGuire" userId="S::steve.mcguire@cantire.com::88158407-2408-4624-8032-04fa09ccd02f" providerId="AD" clId="Web-{C706C1EA-4B36-474A-2AB7-AB97D8DEC5B8}"/>
    <pc:docChg chg="modSld">
      <pc:chgData name="Steve McGuire" userId="S::steve.mcguire@cantire.com::88158407-2408-4624-8032-04fa09ccd02f" providerId="AD" clId="Web-{C706C1EA-4B36-474A-2AB7-AB97D8DEC5B8}" dt="2023-05-17T19:55:51.245" v="326" actId="20577"/>
      <pc:docMkLst>
        <pc:docMk/>
      </pc:docMkLst>
      <pc:sldChg chg="modSp">
        <pc:chgData name="Steve McGuire" userId="S::steve.mcguire@cantire.com::88158407-2408-4624-8032-04fa09ccd02f" providerId="AD" clId="Web-{C706C1EA-4B36-474A-2AB7-AB97D8DEC5B8}" dt="2023-05-17T19:47:05.166" v="217"/>
        <pc:sldMkLst>
          <pc:docMk/>
          <pc:sldMk cId="1753167784" sldId="261"/>
        </pc:sldMkLst>
        <pc:graphicFrameChg chg="mod modGraphic">
          <ac:chgData name="Steve McGuire" userId="S::steve.mcguire@cantire.com::88158407-2408-4624-8032-04fa09ccd02f" providerId="AD" clId="Web-{C706C1EA-4B36-474A-2AB7-AB97D8DEC5B8}" dt="2023-05-17T19:47:05.166" v="217"/>
          <ac:graphicFrameMkLst>
            <pc:docMk/>
            <pc:sldMk cId="1753167784" sldId="261"/>
            <ac:graphicFrameMk id="17" creationId="{F9F1C623-DE04-3FAE-C7DC-2ADFD1EDB8D7}"/>
          </ac:graphicFrameMkLst>
        </pc:graphicFrameChg>
      </pc:sldChg>
      <pc:sldChg chg="modSp">
        <pc:chgData name="Steve McGuire" userId="S::steve.mcguire@cantire.com::88158407-2408-4624-8032-04fa09ccd02f" providerId="AD" clId="Web-{C706C1EA-4B36-474A-2AB7-AB97D8DEC5B8}" dt="2023-05-17T19:48:58.526" v="266" actId="20577"/>
        <pc:sldMkLst>
          <pc:docMk/>
          <pc:sldMk cId="2666494368" sldId="262"/>
        </pc:sldMkLst>
        <pc:spChg chg="mod">
          <ac:chgData name="Steve McGuire" userId="S::steve.mcguire@cantire.com::88158407-2408-4624-8032-04fa09ccd02f" providerId="AD" clId="Web-{C706C1EA-4B36-474A-2AB7-AB97D8DEC5B8}" dt="2023-05-17T19:48:58.526" v="266" actId="20577"/>
          <ac:spMkLst>
            <pc:docMk/>
            <pc:sldMk cId="2666494368" sldId="262"/>
            <ac:spMk id="12" creationId="{580F9E97-75ED-4356-520F-9C7B1D49A43D}"/>
          </ac:spMkLst>
        </pc:spChg>
      </pc:sldChg>
      <pc:sldChg chg="modSp">
        <pc:chgData name="Steve McGuire" userId="S::steve.mcguire@cantire.com::88158407-2408-4624-8032-04fa09ccd02f" providerId="AD" clId="Web-{C706C1EA-4B36-474A-2AB7-AB97D8DEC5B8}" dt="2023-05-17T19:55:51.245" v="326" actId="20577"/>
        <pc:sldMkLst>
          <pc:docMk/>
          <pc:sldMk cId="3802184523" sldId="263"/>
        </pc:sldMkLst>
        <pc:spChg chg="mod">
          <ac:chgData name="Steve McGuire" userId="S::steve.mcguire@cantire.com::88158407-2408-4624-8032-04fa09ccd02f" providerId="AD" clId="Web-{C706C1EA-4B36-474A-2AB7-AB97D8DEC5B8}" dt="2023-05-17T19:55:51.245" v="326" actId="20577"/>
          <ac:spMkLst>
            <pc:docMk/>
            <pc:sldMk cId="3802184523" sldId="263"/>
            <ac:spMk id="15" creationId="{0258B777-376D-9BB7-6D48-CC815B60FE0F}"/>
          </ac:spMkLst>
        </pc:spChg>
      </pc:sldChg>
      <pc:sldChg chg="modSp">
        <pc:chgData name="Steve McGuire" userId="S::steve.mcguire@cantire.com::88158407-2408-4624-8032-04fa09ccd02f" providerId="AD" clId="Web-{C706C1EA-4B36-474A-2AB7-AB97D8DEC5B8}" dt="2023-05-17T19:44:27.057" v="89" actId="20577"/>
        <pc:sldMkLst>
          <pc:docMk/>
          <pc:sldMk cId="1988106670" sldId="267"/>
        </pc:sldMkLst>
        <pc:spChg chg="mod">
          <ac:chgData name="Steve McGuire" userId="S::steve.mcguire@cantire.com::88158407-2408-4624-8032-04fa09ccd02f" providerId="AD" clId="Web-{C706C1EA-4B36-474A-2AB7-AB97D8DEC5B8}" dt="2023-05-17T19:44:27.057" v="89" actId="20577"/>
          <ac:spMkLst>
            <pc:docMk/>
            <pc:sldMk cId="1988106670" sldId="267"/>
            <ac:spMk id="7" creationId="{F21FCD34-A0E9-50C9-FD74-1C9775EBDB1E}"/>
          </ac:spMkLst>
        </pc:spChg>
      </pc:sldChg>
      <pc:sldChg chg="modSp">
        <pc:chgData name="Steve McGuire" userId="S::steve.mcguire@cantire.com::88158407-2408-4624-8032-04fa09ccd02f" providerId="AD" clId="Web-{C706C1EA-4B36-474A-2AB7-AB97D8DEC5B8}" dt="2023-05-17T19:46:18.338" v="195" actId="20577"/>
        <pc:sldMkLst>
          <pc:docMk/>
          <pc:sldMk cId="2859531557" sldId="268"/>
        </pc:sldMkLst>
        <pc:spChg chg="mod">
          <ac:chgData name="Steve McGuire" userId="S::steve.mcguire@cantire.com::88158407-2408-4624-8032-04fa09ccd02f" providerId="AD" clId="Web-{C706C1EA-4B36-474A-2AB7-AB97D8DEC5B8}" dt="2023-05-17T19:46:18.338" v="195" actId="20577"/>
          <ac:spMkLst>
            <pc:docMk/>
            <pc:sldMk cId="2859531557" sldId="268"/>
            <ac:spMk id="5" creationId="{CFE3A1EA-FF1F-2B54-0066-4434B35CC38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User Engagement on Selector by Occurrences</a:t>
            </a:r>
          </a:p>
        </c:rich>
      </c:tx>
      <c:layout>
        <c:manualLayout>
          <c:xMode val="edge"/>
          <c:yMode val="edge"/>
          <c:x val="1.7095729839518337E-2"/>
          <c:y val="2.33305277506217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Vehicle Added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Sheet1!$A$2:$A$87</c:f>
              <c:numCache>
                <c:formatCode>m/d/yyyy</c:formatCode>
                <c:ptCount val="86"/>
                <c:pt idx="0">
                  <c:v>44986</c:v>
                </c:pt>
                <c:pt idx="1">
                  <c:v>44987</c:v>
                </c:pt>
                <c:pt idx="2">
                  <c:v>44988</c:v>
                </c:pt>
                <c:pt idx="3">
                  <c:v>44989</c:v>
                </c:pt>
                <c:pt idx="4">
                  <c:v>44990</c:v>
                </c:pt>
                <c:pt idx="5">
                  <c:v>44991</c:v>
                </c:pt>
                <c:pt idx="6">
                  <c:v>44992</c:v>
                </c:pt>
                <c:pt idx="7">
                  <c:v>44993</c:v>
                </c:pt>
                <c:pt idx="8">
                  <c:v>44994</c:v>
                </c:pt>
                <c:pt idx="9">
                  <c:v>44995</c:v>
                </c:pt>
                <c:pt idx="10">
                  <c:v>44996</c:v>
                </c:pt>
                <c:pt idx="11">
                  <c:v>44997</c:v>
                </c:pt>
                <c:pt idx="12">
                  <c:v>44998</c:v>
                </c:pt>
                <c:pt idx="13">
                  <c:v>44999</c:v>
                </c:pt>
                <c:pt idx="14">
                  <c:v>45000</c:v>
                </c:pt>
                <c:pt idx="15">
                  <c:v>45001</c:v>
                </c:pt>
                <c:pt idx="16">
                  <c:v>45002</c:v>
                </c:pt>
                <c:pt idx="17">
                  <c:v>45003</c:v>
                </c:pt>
                <c:pt idx="18">
                  <c:v>45004</c:v>
                </c:pt>
                <c:pt idx="19">
                  <c:v>45005</c:v>
                </c:pt>
                <c:pt idx="20">
                  <c:v>45006</c:v>
                </c:pt>
                <c:pt idx="21">
                  <c:v>45007</c:v>
                </c:pt>
                <c:pt idx="22">
                  <c:v>45008</c:v>
                </c:pt>
                <c:pt idx="23">
                  <c:v>45009</c:v>
                </c:pt>
                <c:pt idx="24">
                  <c:v>45010</c:v>
                </c:pt>
                <c:pt idx="25">
                  <c:v>45011</c:v>
                </c:pt>
                <c:pt idx="26">
                  <c:v>45012</c:v>
                </c:pt>
                <c:pt idx="27">
                  <c:v>45013</c:v>
                </c:pt>
                <c:pt idx="28">
                  <c:v>45014</c:v>
                </c:pt>
                <c:pt idx="29">
                  <c:v>45015</c:v>
                </c:pt>
                <c:pt idx="30">
                  <c:v>45016</c:v>
                </c:pt>
                <c:pt idx="31">
                  <c:v>45017</c:v>
                </c:pt>
                <c:pt idx="32">
                  <c:v>45018</c:v>
                </c:pt>
                <c:pt idx="33">
                  <c:v>45019</c:v>
                </c:pt>
                <c:pt idx="34">
                  <c:v>45020</c:v>
                </c:pt>
                <c:pt idx="35">
                  <c:v>45021</c:v>
                </c:pt>
                <c:pt idx="36">
                  <c:v>45022</c:v>
                </c:pt>
                <c:pt idx="37">
                  <c:v>45023</c:v>
                </c:pt>
                <c:pt idx="38">
                  <c:v>45024</c:v>
                </c:pt>
                <c:pt idx="39">
                  <c:v>45025</c:v>
                </c:pt>
                <c:pt idx="40">
                  <c:v>45026</c:v>
                </c:pt>
                <c:pt idx="41">
                  <c:v>45027</c:v>
                </c:pt>
                <c:pt idx="42">
                  <c:v>45028</c:v>
                </c:pt>
                <c:pt idx="43">
                  <c:v>45029</c:v>
                </c:pt>
                <c:pt idx="44">
                  <c:v>45030</c:v>
                </c:pt>
                <c:pt idx="45">
                  <c:v>45031</c:v>
                </c:pt>
                <c:pt idx="46">
                  <c:v>45032</c:v>
                </c:pt>
                <c:pt idx="47">
                  <c:v>45033</c:v>
                </c:pt>
                <c:pt idx="48">
                  <c:v>45034</c:v>
                </c:pt>
                <c:pt idx="49">
                  <c:v>45035</c:v>
                </c:pt>
                <c:pt idx="50">
                  <c:v>45036</c:v>
                </c:pt>
                <c:pt idx="51">
                  <c:v>45037</c:v>
                </c:pt>
                <c:pt idx="52">
                  <c:v>45038</c:v>
                </c:pt>
                <c:pt idx="53">
                  <c:v>45039</c:v>
                </c:pt>
                <c:pt idx="54">
                  <c:v>45040</c:v>
                </c:pt>
                <c:pt idx="55">
                  <c:v>45041</c:v>
                </c:pt>
                <c:pt idx="56">
                  <c:v>45042</c:v>
                </c:pt>
                <c:pt idx="57">
                  <c:v>45043</c:v>
                </c:pt>
                <c:pt idx="58">
                  <c:v>45044</c:v>
                </c:pt>
                <c:pt idx="59">
                  <c:v>45045</c:v>
                </c:pt>
                <c:pt idx="60">
                  <c:v>45046</c:v>
                </c:pt>
                <c:pt idx="61">
                  <c:v>45047</c:v>
                </c:pt>
                <c:pt idx="62">
                  <c:v>45048</c:v>
                </c:pt>
                <c:pt idx="63">
                  <c:v>45049</c:v>
                </c:pt>
                <c:pt idx="64">
                  <c:v>45050</c:v>
                </c:pt>
                <c:pt idx="65">
                  <c:v>45051</c:v>
                </c:pt>
                <c:pt idx="66">
                  <c:v>45052</c:v>
                </c:pt>
                <c:pt idx="67">
                  <c:v>45053</c:v>
                </c:pt>
                <c:pt idx="68">
                  <c:v>45054</c:v>
                </c:pt>
                <c:pt idx="69">
                  <c:v>45055</c:v>
                </c:pt>
                <c:pt idx="70">
                  <c:v>45056</c:v>
                </c:pt>
                <c:pt idx="71">
                  <c:v>45057</c:v>
                </c:pt>
                <c:pt idx="72">
                  <c:v>45058</c:v>
                </c:pt>
                <c:pt idx="73">
                  <c:v>45059</c:v>
                </c:pt>
                <c:pt idx="74">
                  <c:v>45060</c:v>
                </c:pt>
                <c:pt idx="75">
                  <c:v>45061</c:v>
                </c:pt>
                <c:pt idx="76">
                  <c:v>45062</c:v>
                </c:pt>
                <c:pt idx="77">
                  <c:v>45063</c:v>
                </c:pt>
                <c:pt idx="78">
                  <c:v>45064</c:v>
                </c:pt>
                <c:pt idx="79">
                  <c:v>45065</c:v>
                </c:pt>
                <c:pt idx="80">
                  <c:v>45066</c:v>
                </c:pt>
                <c:pt idx="81">
                  <c:v>45067</c:v>
                </c:pt>
                <c:pt idx="82">
                  <c:v>45068</c:v>
                </c:pt>
                <c:pt idx="83">
                  <c:v>45069</c:v>
                </c:pt>
                <c:pt idx="84">
                  <c:v>45070</c:v>
                </c:pt>
                <c:pt idx="85">
                  <c:v>45071</c:v>
                </c:pt>
              </c:numCache>
            </c:numRef>
          </c:cat>
          <c:val>
            <c:numRef>
              <c:f>Sheet1!$B$2:$B$87</c:f>
              <c:numCache>
                <c:formatCode>General</c:formatCode>
                <c:ptCount val="86"/>
                <c:pt idx="0">
                  <c:v>6717</c:v>
                </c:pt>
                <c:pt idx="1">
                  <c:v>6726</c:v>
                </c:pt>
                <c:pt idx="2">
                  <c:v>6698</c:v>
                </c:pt>
                <c:pt idx="3">
                  <c:v>6758</c:v>
                </c:pt>
                <c:pt idx="4">
                  <c:v>6888</c:v>
                </c:pt>
                <c:pt idx="5">
                  <c:v>7781</c:v>
                </c:pt>
                <c:pt idx="6">
                  <c:v>7918</c:v>
                </c:pt>
                <c:pt idx="7">
                  <c:v>7231</c:v>
                </c:pt>
                <c:pt idx="8">
                  <c:v>7203</c:v>
                </c:pt>
                <c:pt idx="9">
                  <c:v>7449</c:v>
                </c:pt>
                <c:pt idx="10">
                  <c:v>7500</c:v>
                </c:pt>
                <c:pt idx="11">
                  <c:v>6931</c:v>
                </c:pt>
                <c:pt idx="12">
                  <c:v>8139</c:v>
                </c:pt>
                <c:pt idx="13">
                  <c:v>7489</c:v>
                </c:pt>
                <c:pt idx="14">
                  <c:v>7743</c:v>
                </c:pt>
                <c:pt idx="15">
                  <c:v>7645</c:v>
                </c:pt>
                <c:pt idx="16">
                  <c:v>7839</c:v>
                </c:pt>
                <c:pt idx="17">
                  <c:v>8118</c:v>
                </c:pt>
                <c:pt idx="18">
                  <c:v>8181</c:v>
                </c:pt>
                <c:pt idx="19">
                  <c:v>9645</c:v>
                </c:pt>
                <c:pt idx="20">
                  <c:v>9431</c:v>
                </c:pt>
                <c:pt idx="21">
                  <c:v>8795</c:v>
                </c:pt>
                <c:pt idx="22">
                  <c:v>9484</c:v>
                </c:pt>
                <c:pt idx="23">
                  <c:v>8673</c:v>
                </c:pt>
                <c:pt idx="24">
                  <c:v>9913</c:v>
                </c:pt>
                <c:pt idx="25">
                  <c:v>8807</c:v>
                </c:pt>
                <c:pt idx="26">
                  <c:v>9750</c:v>
                </c:pt>
                <c:pt idx="27">
                  <c:v>12335</c:v>
                </c:pt>
                <c:pt idx="28">
                  <c:v>12793</c:v>
                </c:pt>
                <c:pt idx="29">
                  <c:v>12533</c:v>
                </c:pt>
                <c:pt idx="30">
                  <c:v>17929</c:v>
                </c:pt>
                <c:pt idx="31">
                  <c:v>20283</c:v>
                </c:pt>
                <c:pt idx="32">
                  <c:v>18664</c:v>
                </c:pt>
                <c:pt idx="33">
                  <c:v>19386</c:v>
                </c:pt>
                <c:pt idx="34">
                  <c:v>18534</c:v>
                </c:pt>
                <c:pt idx="35">
                  <c:v>17472</c:v>
                </c:pt>
                <c:pt idx="36">
                  <c:v>16941</c:v>
                </c:pt>
                <c:pt idx="37">
                  <c:v>18494</c:v>
                </c:pt>
                <c:pt idx="38">
                  <c:v>22467</c:v>
                </c:pt>
                <c:pt idx="39">
                  <c:v>18636</c:v>
                </c:pt>
                <c:pt idx="40">
                  <c:v>25834</c:v>
                </c:pt>
                <c:pt idx="41">
                  <c:v>22909</c:v>
                </c:pt>
                <c:pt idx="42">
                  <c:v>23491</c:v>
                </c:pt>
                <c:pt idx="43">
                  <c:v>21884</c:v>
                </c:pt>
                <c:pt idx="44">
                  <c:v>22414</c:v>
                </c:pt>
                <c:pt idx="45">
                  <c:v>23114</c:v>
                </c:pt>
                <c:pt idx="46">
                  <c:v>23999</c:v>
                </c:pt>
                <c:pt idx="47">
                  <c:v>22888</c:v>
                </c:pt>
                <c:pt idx="48">
                  <c:v>19786</c:v>
                </c:pt>
                <c:pt idx="49">
                  <c:v>18064</c:v>
                </c:pt>
                <c:pt idx="50">
                  <c:v>17892</c:v>
                </c:pt>
                <c:pt idx="51">
                  <c:v>17387</c:v>
                </c:pt>
                <c:pt idx="52">
                  <c:v>19213</c:v>
                </c:pt>
                <c:pt idx="53">
                  <c:v>18252</c:v>
                </c:pt>
                <c:pt idx="54">
                  <c:v>20040</c:v>
                </c:pt>
                <c:pt idx="55">
                  <c:v>18310</c:v>
                </c:pt>
                <c:pt idx="56">
                  <c:v>18396</c:v>
                </c:pt>
                <c:pt idx="57">
                  <c:v>17280</c:v>
                </c:pt>
                <c:pt idx="58">
                  <c:v>16119</c:v>
                </c:pt>
                <c:pt idx="59">
                  <c:v>17771</c:v>
                </c:pt>
                <c:pt idx="60">
                  <c:v>16157</c:v>
                </c:pt>
                <c:pt idx="61">
                  <c:v>17955</c:v>
                </c:pt>
                <c:pt idx="62">
                  <c:v>16316</c:v>
                </c:pt>
                <c:pt idx="63">
                  <c:v>17056</c:v>
                </c:pt>
                <c:pt idx="64">
                  <c:v>18854</c:v>
                </c:pt>
                <c:pt idx="65">
                  <c:v>16035</c:v>
                </c:pt>
                <c:pt idx="66">
                  <c:v>16618</c:v>
                </c:pt>
                <c:pt idx="67">
                  <c:v>14743</c:v>
                </c:pt>
                <c:pt idx="68">
                  <c:v>17238</c:v>
                </c:pt>
                <c:pt idx="69">
                  <c:v>15877</c:v>
                </c:pt>
                <c:pt idx="70">
                  <c:v>17918</c:v>
                </c:pt>
                <c:pt idx="71">
                  <c:v>17040</c:v>
                </c:pt>
                <c:pt idx="72">
                  <c:v>16600</c:v>
                </c:pt>
                <c:pt idx="73">
                  <c:v>16779</c:v>
                </c:pt>
                <c:pt idx="74">
                  <c:v>15531</c:v>
                </c:pt>
                <c:pt idx="75">
                  <c:v>20379</c:v>
                </c:pt>
                <c:pt idx="76">
                  <c:v>18167</c:v>
                </c:pt>
                <c:pt idx="77">
                  <c:v>16461</c:v>
                </c:pt>
                <c:pt idx="78">
                  <c:v>16314</c:v>
                </c:pt>
                <c:pt idx="79">
                  <c:v>16391</c:v>
                </c:pt>
                <c:pt idx="80">
                  <c:v>17036</c:v>
                </c:pt>
                <c:pt idx="81">
                  <c:v>14562</c:v>
                </c:pt>
                <c:pt idx="82">
                  <c:v>15668</c:v>
                </c:pt>
                <c:pt idx="83">
                  <c:v>18162</c:v>
                </c:pt>
                <c:pt idx="84">
                  <c:v>16876</c:v>
                </c:pt>
                <c:pt idx="85">
                  <c:v>15771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68-49AB-AFEF-D3DA30312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 by Tire Size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Sheet1!$A$2:$A$87</c:f>
              <c:numCache>
                <c:formatCode>m/d/yyyy</c:formatCode>
                <c:ptCount val="86"/>
                <c:pt idx="0">
                  <c:v>44986</c:v>
                </c:pt>
                <c:pt idx="1">
                  <c:v>44987</c:v>
                </c:pt>
                <c:pt idx="2">
                  <c:v>44988</c:v>
                </c:pt>
                <c:pt idx="3">
                  <c:v>44989</c:v>
                </c:pt>
                <c:pt idx="4">
                  <c:v>44990</c:v>
                </c:pt>
                <c:pt idx="5">
                  <c:v>44991</c:v>
                </c:pt>
                <c:pt idx="6">
                  <c:v>44992</c:v>
                </c:pt>
                <c:pt idx="7">
                  <c:v>44993</c:v>
                </c:pt>
                <c:pt idx="8">
                  <c:v>44994</c:v>
                </c:pt>
                <c:pt idx="9">
                  <c:v>44995</c:v>
                </c:pt>
                <c:pt idx="10">
                  <c:v>44996</c:v>
                </c:pt>
                <c:pt idx="11">
                  <c:v>44997</c:v>
                </c:pt>
                <c:pt idx="12">
                  <c:v>44998</c:v>
                </c:pt>
                <c:pt idx="13">
                  <c:v>44999</c:v>
                </c:pt>
                <c:pt idx="14">
                  <c:v>45000</c:v>
                </c:pt>
                <c:pt idx="15">
                  <c:v>45001</c:v>
                </c:pt>
                <c:pt idx="16">
                  <c:v>45002</c:v>
                </c:pt>
                <c:pt idx="17">
                  <c:v>45003</c:v>
                </c:pt>
                <c:pt idx="18">
                  <c:v>45004</c:v>
                </c:pt>
                <c:pt idx="19">
                  <c:v>45005</c:v>
                </c:pt>
                <c:pt idx="20">
                  <c:v>45006</c:v>
                </c:pt>
                <c:pt idx="21">
                  <c:v>45007</c:v>
                </c:pt>
                <c:pt idx="22">
                  <c:v>45008</c:v>
                </c:pt>
                <c:pt idx="23">
                  <c:v>45009</c:v>
                </c:pt>
                <c:pt idx="24">
                  <c:v>45010</c:v>
                </c:pt>
                <c:pt idx="25">
                  <c:v>45011</c:v>
                </c:pt>
                <c:pt idx="26">
                  <c:v>45012</c:v>
                </c:pt>
                <c:pt idx="27">
                  <c:v>45013</c:v>
                </c:pt>
                <c:pt idx="28">
                  <c:v>45014</c:v>
                </c:pt>
                <c:pt idx="29">
                  <c:v>45015</c:v>
                </c:pt>
                <c:pt idx="30">
                  <c:v>45016</c:v>
                </c:pt>
                <c:pt idx="31">
                  <c:v>45017</c:v>
                </c:pt>
                <c:pt idx="32">
                  <c:v>45018</c:v>
                </c:pt>
                <c:pt idx="33">
                  <c:v>45019</c:v>
                </c:pt>
                <c:pt idx="34">
                  <c:v>45020</c:v>
                </c:pt>
                <c:pt idx="35">
                  <c:v>45021</c:v>
                </c:pt>
                <c:pt idx="36">
                  <c:v>45022</c:v>
                </c:pt>
                <c:pt idx="37">
                  <c:v>45023</c:v>
                </c:pt>
                <c:pt idx="38">
                  <c:v>45024</c:v>
                </c:pt>
                <c:pt idx="39">
                  <c:v>45025</c:v>
                </c:pt>
                <c:pt idx="40">
                  <c:v>45026</c:v>
                </c:pt>
                <c:pt idx="41">
                  <c:v>45027</c:v>
                </c:pt>
                <c:pt idx="42">
                  <c:v>45028</c:v>
                </c:pt>
                <c:pt idx="43">
                  <c:v>45029</c:v>
                </c:pt>
                <c:pt idx="44">
                  <c:v>45030</c:v>
                </c:pt>
                <c:pt idx="45">
                  <c:v>45031</c:v>
                </c:pt>
                <c:pt idx="46">
                  <c:v>45032</c:v>
                </c:pt>
                <c:pt idx="47">
                  <c:v>45033</c:v>
                </c:pt>
                <c:pt idx="48">
                  <c:v>45034</c:v>
                </c:pt>
                <c:pt idx="49">
                  <c:v>45035</c:v>
                </c:pt>
                <c:pt idx="50">
                  <c:v>45036</c:v>
                </c:pt>
                <c:pt idx="51">
                  <c:v>45037</c:v>
                </c:pt>
                <c:pt idx="52">
                  <c:v>45038</c:v>
                </c:pt>
                <c:pt idx="53">
                  <c:v>45039</c:v>
                </c:pt>
                <c:pt idx="54">
                  <c:v>45040</c:v>
                </c:pt>
                <c:pt idx="55">
                  <c:v>45041</c:v>
                </c:pt>
                <c:pt idx="56">
                  <c:v>45042</c:v>
                </c:pt>
                <c:pt idx="57">
                  <c:v>45043</c:v>
                </c:pt>
                <c:pt idx="58">
                  <c:v>45044</c:v>
                </c:pt>
                <c:pt idx="59">
                  <c:v>45045</c:v>
                </c:pt>
                <c:pt idx="60">
                  <c:v>45046</c:v>
                </c:pt>
                <c:pt idx="61">
                  <c:v>45047</c:v>
                </c:pt>
                <c:pt idx="62">
                  <c:v>45048</c:v>
                </c:pt>
                <c:pt idx="63">
                  <c:v>45049</c:v>
                </c:pt>
                <c:pt idx="64">
                  <c:v>45050</c:v>
                </c:pt>
                <c:pt idx="65">
                  <c:v>45051</c:v>
                </c:pt>
                <c:pt idx="66">
                  <c:v>45052</c:v>
                </c:pt>
                <c:pt idx="67">
                  <c:v>45053</c:v>
                </c:pt>
                <c:pt idx="68">
                  <c:v>45054</c:v>
                </c:pt>
                <c:pt idx="69">
                  <c:v>45055</c:v>
                </c:pt>
                <c:pt idx="70">
                  <c:v>45056</c:v>
                </c:pt>
                <c:pt idx="71">
                  <c:v>45057</c:v>
                </c:pt>
                <c:pt idx="72">
                  <c:v>45058</c:v>
                </c:pt>
                <c:pt idx="73">
                  <c:v>45059</c:v>
                </c:pt>
                <c:pt idx="74">
                  <c:v>45060</c:v>
                </c:pt>
                <c:pt idx="75">
                  <c:v>45061</c:v>
                </c:pt>
                <c:pt idx="76">
                  <c:v>45062</c:v>
                </c:pt>
                <c:pt idx="77">
                  <c:v>45063</c:v>
                </c:pt>
                <c:pt idx="78">
                  <c:v>45064</c:v>
                </c:pt>
                <c:pt idx="79">
                  <c:v>45065</c:v>
                </c:pt>
                <c:pt idx="80">
                  <c:v>45066</c:v>
                </c:pt>
                <c:pt idx="81">
                  <c:v>45067</c:v>
                </c:pt>
                <c:pt idx="82">
                  <c:v>45068</c:v>
                </c:pt>
                <c:pt idx="83">
                  <c:v>45069</c:v>
                </c:pt>
                <c:pt idx="84">
                  <c:v>45070</c:v>
                </c:pt>
                <c:pt idx="85">
                  <c:v>45071</c:v>
                </c:pt>
              </c:numCache>
            </c:numRef>
          </c:cat>
          <c:val>
            <c:numRef>
              <c:f>Sheet1!$C$2:$C$87</c:f>
              <c:numCache>
                <c:formatCode>General</c:formatCode>
                <c:ptCount val="86"/>
                <c:pt idx="0">
                  <c:v>2537</c:v>
                </c:pt>
                <c:pt idx="1">
                  <c:v>2637</c:v>
                </c:pt>
                <c:pt idx="2">
                  <c:v>2604</c:v>
                </c:pt>
                <c:pt idx="3">
                  <c:v>2595</c:v>
                </c:pt>
                <c:pt idx="4">
                  <c:v>2542</c:v>
                </c:pt>
                <c:pt idx="5">
                  <c:v>3554</c:v>
                </c:pt>
                <c:pt idx="6">
                  <c:v>4563</c:v>
                </c:pt>
                <c:pt idx="7">
                  <c:v>3597</c:v>
                </c:pt>
                <c:pt idx="8">
                  <c:v>3225</c:v>
                </c:pt>
                <c:pt idx="9">
                  <c:v>3456</c:v>
                </c:pt>
                <c:pt idx="10">
                  <c:v>3229</c:v>
                </c:pt>
                <c:pt idx="11">
                  <c:v>2900</c:v>
                </c:pt>
                <c:pt idx="12">
                  <c:v>3915</c:v>
                </c:pt>
                <c:pt idx="13">
                  <c:v>3481</c:v>
                </c:pt>
                <c:pt idx="14">
                  <c:v>3317</c:v>
                </c:pt>
                <c:pt idx="15">
                  <c:v>3395</c:v>
                </c:pt>
                <c:pt idx="16">
                  <c:v>3319</c:v>
                </c:pt>
                <c:pt idx="17">
                  <c:v>3333</c:v>
                </c:pt>
                <c:pt idx="18">
                  <c:v>3370</c:v>
                </c:pt>
                <c:pt idx="19">
                  <c:v>4977</c:v>
                </c:pt>
                <c:pt idx="20">
                  <c:v>4610</c:v>
                </c:pt>
                <c:pt idx="21">
                  <c:v>4331</c:v>
                </c:pt>
                <c:pt idx="22">
                  <c:v>4447</c:v>
                </c:pt>
                <c:pt idx="23">
                  <c:v>3919</c:v>
                </c:pt>
                <c:pt idx="24">
                  <c:v>4536</c:v>
                </c:pt>
                <c:pt idx="25">
                  <c:v>3812</c:v>
                </c:pt>
                <c:pt idx="26">
                  <c:v>5113</c:v>
                </c:pt>
                <c:pt idx="27">
                  <c:v>3677</c:v>
                </c:pt>
                <c:pt idx="28">
                  <c:v>4093</c:v>
                </c:pt>
                <c:pt idx="29">
                  <c:v>3853</c:v>
                </c:pt>
                <c:pt idx="30">
                  <c:v>6199</c:v>
                </c:pt>
                <c:pt idx="31">
                  <c:v>6342</c:v>
                </c:pt>
                <c:pt idx="32">
                  <c:v>5611</c:v>
                </c:pt>
                <c:pt idx="33">
                  <c:v>6549</c:v>
                </c:pt>
                <c:pt idx="34">
                  <c:v>5867</c:v>
                </c:pt>
                <c:pt idx="35">
                  <c:v>5830</c:v>
                </c:pt>
                <c:pt idx="36">
                  <c:v>5243</c:v>
                </c:pt>
                <c:pt idx="37">
                  <c:v>5725</c:v>
                </c:pt>
                <c:pt idx="38">
                  <c:v>6400</c:v>
                </c:pt>
                <c:pt idx="39">
                  <c:v>5888</c:v>
                </c:pt>
                <c:pt idx="40">
                  <c:v>8252</c:v>
                </c:pt>
                <c:pt idx="41">
                  <c:v>7341</c:v>
                </c:pt>
                <c:pt idx="42">
                  <c:v>7334</c:v>
                </c:pt>
                <c:pt idx="43">
                  <c:v>6728</c:v>
                </c:pt>
                <c:pt idx="44">
                  <c:v>7184</c:v>
                </c:pt>
                <c:pt idx="45">
                  <c:v>7212</c:v>
                </c:pt>
                <c:pt idx="46">
                  <c:v>7212</c:v>
                </c:pt>
                <c:pt idx="47">
                  <c:v>7584</c:v>
                </c:pt>
                <c:pt idx="48">
                  <c:v>6287</c:v>
                </c:pt>
                <c:pt idx="49">
                  <c:v>5857</c:v>
                </c:pt>
                <c:pt idx="50">
                  <c:v>5452</c:v>
                </c:pt>
                <c:pt idx="51">
                  <c:v>4705</c:v>
                </c:pt>
                <c:pt idx="52">
                  <c:v>5275</c:v>
                </c:pt>
                <c:pt idx="53">
                  <c:v>4859</c:v>
                </c:pt>
                <c:pt idx="54">
                  <c:v>5636</c:v>
                </c:pt>
                <c:pt idx="55">
                  <c:v>5397</c:v>
                </c:pt>
                <c:pt idx="56">
                  <c:v>5412</c:v>
                </c:pt>
                <c:pt idx="57">
                  <c:v>4924</c:v>
                </c:pt>
                <c:pt idx="58">
                  <c:v>4009</c:v>
                </c:pt>
                <c:pt idx="59">
                  <c:v>4311</c:v>
                </c:pt>
                <c:pt idx="60">
                  <c:v>3635</c:v>
                </c:pt>
                <c:pt idx="61">
                  <c:v>5037</c:v>
                </c:pt>
                <c:pt idx="62">
                  <c:v>4264</c:v>
                </c:pt>
                <c:pt idx="63">
                  <c:v>3824</c:v>
                </c:pt>
                <c:pt idx="64">
                  <c:v>7324</c:v>
                </c:pt>
                <c:pt idx="65">
                  <c:v>3749</c:v>
                </c:pt>
                <c:pt idx="66">
                  <c:v>3775</c:v>
                </c:pt>
                <c:pt idx="67">
                  <c:v>3402</c:v>
                </c:pt>
                <c:pt idx="68">
                  <c:v>4823</c:v>
                </c:pt>
                <c:pt idx="69">
                  <c:v>4148</c:v>
                </c:pt>
                <c:pt idx="70">
                  <c:v>3666</c:v>
                </c:pt>
                <c:pt idx="71">
                  <c:v>3415</c:v>
                </c:pt>
                <c:pt idx="72">
                  <c:v>2909</c:v>
                </c:pt>
                <c:pt idx="73">
                  <c:v>2639</c:v>
                </c:pt>
                <c:pt idx="74">
                  <c:v>2509</c:v>
                </c:pt>
                <c:pt idx="75">
                  <c:v>3984</c:v>
                </c:pt>
                <c:pt idx="76">
                  <c:v>3389</c:v>
                </c:pt>
                <c:pt idx="77">
                  <c:v>3370</c:v>
                </c:pt>
                <c:pt idx="78">
                  <c:v>3051</c:v>
                </c:pt>
                <c:pt idx="79">
                  <c:v>2700</c:v>
                </c:pt>
                <c:pt idx="80">
                  <c:v>2478</c:v>
                </c:pt>
                <c:pt idx="81">
                  <c:v>2109</c:v>
                </c:pt>
                <c:pt idx="82">
                  <c:v>2815</c:v>
                </c:pt>
                <c:pt idx="83">
                  <c:v>3552</c:v>
                </c:pt>
                <c:pt idx="84">
                  <c:v>3284</c:v>
                </c:pt>
                <c:pt idx="85">
                  <c:v>2989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68-49AB-AFEF-D3DA303125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Shop w No Vehicle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Sheet1!$A$2:$A$87</c:f>
              <c:numCache>
                <c:formatCode>m/d/yyyy</c:formatCode>
                <c:ptCount val="86"/>
                <c:pt idx="0">
                  <c:v>44986</c:v>
                </c:pt>
                <c:pt idx="1">
                  <c:v>44987</c:v>
                </c:pt>
                <c:pt idx="2">
                  <c:v>44988</c:v>
                </c:pt>
                <c:pt idx="3">
                  <c:v>44989</c:v>
                </c:pt>
                <c:pt idx="4">
                  <c:v>44990</c:v>
                </c:pt>
                <c:pt idx="5">
                  <c:v>44991</c:v>
                </c:pt>
                <c:pt idx="6">
                  <c:v>44992</c:v>
                </c:pt>
                <c:pt idx="7">
                  <c:v>44993</c:v>
                </c:pt>
                <c:pt idx="8">
                  <c:v>44994</c:v>
                </c:pt>
                <c:pt idx="9">
                  <c:v>44995</c:v>
                </c:pt>
                <c:pt idx="10">
                  <c:v>44996</c:v>
                </c:pt>
                <c:pt idx="11">
                  <c:v>44997</c:v>
                </c:pt>
                <c:pt idx="12">
                  <c:v>44998</c:v>
                </c:pt>
                <c:pt idx="13">
                  <c:v>44999</c:v>
                </c:pt>
                <c:pt idx="14">
                  <c:v>45000</c:v>
                </c:pt>
                <c:pt idx="15">
                  <c:v>45001</c:v>
                </c:pt>
                <c:pt idx="16">
                  <c:v>45002</c:v>
                </c:pt>
                <c:pt idx="17">
                  <c:v>45003</c:v>
                </c:pt>
                <c:pt idx="18">
                  <c:v>45004</c:v>
                </c:pt>
                <c:pt idx="19">
                  <c:v>45005</c:v>
                </c:pt>
                <c:pt idx="20">
                  <c:v>45006</c:v>
                </c:pt>
                <c:pt idx="21">
                  <c:v>45007</c:v>
                </c:pt>
                <c:pt idx="22">
                  <c:v>45008</c:v>
                </c:pt>
                <c:pt idx="23">
                  <c:v>45009</c:v>
                </c:pt>
                <c:pt idx="24">
                  <c:v>45010</c:v>
                </c:pt>
                <c:pt idx="25">
                  <c:v>45011</c:v>
                </c:pt>
                <c:pt idx="26">
                  <c:v>45012</c:v>
                </c:pt>
                <c:pt idx="27">
                  <c:v>45013</c:v>
                </c:pt>
                <c:pt idx="28">
                  <c:v>45014</c:v>
                </c:pt>
                <c:pt idx="29">
                  <c:v>45015</c:v>
                </c:pt>
                <c:pt idx="30">
                  <c:v>45016</c:v>
                </c:pt>
                <c:pt idx="31">
                  <c:v>45017</c:v>
                </c:pt>
                <c:pt idx="32">
                  <c:v>45018</c:v>
                </c:pt>
                <c:pt idx="33">
                  <c:v>45019</c:v>
                </c:pt>
                <c:pt idx="34">
                  <c:v>45020</c:v>
                </c:pt>
                <c:pt idx="35">
                  <c:v>45021</c:v>
                </c:pt>
                <c:pt idx="36">
                  <c:v>45022</c:v>
                </c:pt>
                <c:pt idx="37">
                  <c:v>45023</c:v>
                </c:pt>
                <c:pt idx="38">
                  <c:v>45024</c:v>
                </c:pt>
                <c:pt idx="39">
                  <c:v>45025</c:v>
                </c:pt>
                <c:pt idx="40">
                  <c:v>45026</c:v>
                </c:pt>
                <c:pt idx="41">
                  <c:v>45027</c:v>
                </c:pt>
                <c:pt idx="42">
                  <c:v>45028</c:v>
                </c:pt>
                <c:pt idx="43">
                  <c:v>45029</c:v>
                </c:pt>
                <c:pt idx="44">
                  <c:v>45030</c:v>
                </c:pt>
                <c:pt idx="45">
                  <c:v>45031</c:v>
                </c:pt>
                <c:pt idx="46">
                  <c:v>45032</c:v>
                </c:pt>
                <c:pt idx="47">
                  <c:v>45033</c:v>
                </c:pt>
                <c:pt idx="48">
                  <c:v>45034</c:v>
                </c:pt>
                <c:pt idx="49">
                  <c:v>45035</c:v>
                </c:pt>
                <c:pt idx="50">
                  <c:v>45036</c:v>
                </c:pt>
                <c:pt idx="51">
                  <c:v>45037</c:v>
                </c:pt>
                <c:pt idx="52">
                  <c:v>45038</c:v>
                </c:pt>
                <c:pt idx="53">
                  <c:v>45039</c:v>
                </c:pt>
                <c:pt idx="54">
                  <c:v>45040</c:v>
                </c:pt>
                <c:pt idx="55">
                  <c:v>45041</c:v>
                </c:pt>
                <c:pt idx="56">
                  <c:v>45042</c:v>
                </c:pt>
                <c:pt idx="57">
                  <c:v>45043</c:v>
                </c:pt>
                <c:pt idx="58">
                  <c:v>45044</c:v>
                </c:pt>
                <c:pt idx="59">
                  <c:v>45045</c:v>
                </c:pt>
                <c:pt idx="60">
                  <c:v>45046</c:v>
                </c:pt>
                <c:pt idx="61">
                  <c:v>45047</c:v>
                </c:pt>
                <c:pt idx="62">
                  <c:v>45048</c:v>
                </c:pt>
                <c:pt idx="63">
                  <c:v>45049</c:v>
                </c:pt>
                <c:pt idx="64">
                  <c:v>45050</c:v>
                </c:pt>
                <c:pt idx="65">
                  <c:v>45051</c:v>
                </c:pt>
                <c:pt idx="66">
                  <c:v>45052</c:v>
                </c:pt>
                <c:pt idx="67">
                  <c:v>45053</c:v>
                </c:pt>
                <c:pt idx="68">
                  <c:v>45054</c:v>
                </c:pt>
                <c:pt idx="69">
                  <c:v>45055</c:v>
                </c:pt>
                <c:pt idx="70">
                  <c:v>45056</c:v>
                </c:pt>
                <c:pt idx="71">
                  <c:v>45057</c:v>
                </c:pt>
                <c:pt idx="72">
                  <c:v>45058</c:v>
                </c:pt>
                <c:pt idx="73">
                  <c:v>45059</c:v>
                </c:pt>
                <c:pt idx="74">
                  <c:v>45060</c:v>
                </c:pt>
                <c:pt idx="75">
                  <c:v>45061</c:v>
                </c:pt>
                <c:pt idx="76">
                  <c:v>45062</c:v>
                </c:pt>
                <c:pt idx="77">
                  <c:v>45063</c:v>
                </c:pt>
                <c:pt idx="78">
                  <c:v>45064</c:v>
                </c:pt>
                <c:pt idx="79">
                  <c:v>45065</c:v>
                </c:pt>
                <c:pt idx="80">
                  <c:v>45066</c:v>
                </c:pt>
                <c:pt idx="81">
                  <c:v>45067</c:v>
                </c:pt>
                <c:pt idx="82">
                  <c:v>45068</c:v>
                </c:pt>
                <c:pt idx="83">
                  <c:v>45069</c:v>
                </c:pt>
                <c:pt idx="84">
                  <c:v>45070</c:v>
                </c:pt>
                <c:pt idx="85">
                  <c:v>45071</c:v>
                </c:pt>
              </c:numCache>
            </c:numRef>
          </c:cat>
          <c:val>
            <c:numRef>
              <c:f>Sheet1!$D$2:$D$87</c:f>
              <c:numCache>
                <c:formatCode>General</c:formatCode>
                <c:ptCount val="86"/>
                <c:pt idx="0">
                  <c:v>347</c:v>
                </c:pt>
                <c:pt idx="1">
                  <c:v>343</c:v>
                </c:pt>
                <c:pt idx="2">
                  <c:v>359</c:v>
                </c:pt>
                <c:pt idx="3">
                  <c:v>347</c:v>
                </c:pt>
                <c:pt idx="4">
                  <c:v>364</c:v>
                </c:pt>
                <c:pt idx="5">
                  <c:v>446</c:v>
                </c:pt>
                <c:pt idx="6">
                  <c:v>531</c:v>
                </c:pt>
                <c:pt idx="7">
                  <c:v>435</c:v>
                </c:pt>
                <c:pt idx="8">
                  <c:v>460</c:v>
                </c:pt>
                <c:pt idx="9">
                  <c:v>456</c:v>
                </c:pt>
                <c:pt idx="10">
                  <c:v>424</c:v>
                </c:pt>
                <c:pt idx="11">
                  <c:v>387</c:v>
                </c:pt>
                <c:pt idx="12">
                  <c:v>421</c:v>
                </c:pt>
                <c:pt idx="13">
                  <c:v>409</c:v>
                </c:pt>
                <c:pt idx="14">
                  <c:v>439</c:v>
                </c:pt>
                <c:pt idx="15">
                  <c:v>420</c:v>
                </c:pt>
                <c:pt idx="16">
                  <c:v>420</c:v>
                </c:pt>
                <c:pt idx="17">
                  <c:v>422</c:v>
                </c:pt>
                <c:pt idx="18">
                  <c:v>429</c:v>
                </c:pt>
                <c:pt idx="19">
                  <c:v>565</c:v>
                </c:pt>
                <c:pt idx="20">
                  <c:v>496</c:v>
                </c:pt>
                <c:pt idx="21">
                  <c:v>485</c:v>
                </c:pt>
                <c:pt idx="22">
                  <c:v>539</c:v>
                </c:pt>
                <c:pt idx="23">
                  <c:v>451</c:v>
                </c:pt>
                <c:pt idx="24">
                  <c:v>560</c:v>
                </c:pt>
                <c:pt idx="25">
                  <c:v>470</c:v>
                </c:pt>
                <c:pt idx="26">
                  <c:v>511</c:v>
                </c:pt>
                <c:pt idx="27">
                  <c:v>278</c:v>
                </c:pt>
                <c:pt idx="28">
                  <c:v>243</c:v>
                </c:pt>
                <c:pt idx="29">
                  <c:v>260</c:v>
                </c:pt>
                <c:pt idx="30">
                  <c:v>236</c:v>
                </c:pt>
                <c:pt idx="31">
                  <c:v>292</c:v>
                </c:pt>
                <c:pt idx="32">
                  <c:v>279</c:v>
                </c:pt>
                <c:pt idx="33">
                  <c:v>312</c:v>
                </c:pt>
                <c:pt idx="34">
                  <c:v>277</c:v>
                </c:pt>
                <c:pt idx="35">
                  <c:v>269</c:v>
                </c:pt>
                <c:pt idx="36">
                  <c:v>251</c:v>
                </c:pt>
                <c:pt idx="37">
                  <c:v>269</c:v>
                </c:pt>
                <c:pt idx="38">
                  <c:v>337</c:v>
                </c:pt>
                <c:pt idx="39">
                  <c:v>263</c:v>
                </c:pt>
                <c:pt idx="40">
                  <c:v>424</c:v>
                </c:pt>
                <c:pt idx="41">
                  <c:v>329</c:v>
                </c:pt>
                <c:pt idx="42">
                  <c:v>344</c:v>
                </c:pt>
                <c:pt idx="43">
                  <c:v>301</c:v>
                </c:pt>
                <c:pt idx="44">
                  <c:v>320</c:v>
                </c:pt>
                <c:pt idx="45">
                  <c:v>356</c:v>
                </c:pt>
                <c:pt idx="46">
                  <c:v>368</c:v>
                </c:pt>
                <c:pt idx="47">
                  <c:v>372</c:v>
                </c:pt>
                <c:pt idx="48">
                  <c:v>317</c:v>
                </c:pt>
                <c:pt idx="49">
                  <c:v>308</c:v>
                </c:pt>
                <c:pt idx="50">
                  <c:v>298</c:v>
                </c:pt>
                <c:pt idx="51">
                  <c:v>275</c:v>
                </c:pt>
                <c:pt idx="52">
                  <c:v>297</c:v>
                </c:pt>
                <c:pt idx="53">
                  <c:v>317</c:v>
                </c:pt>
                <c:pt idx="54">
                  <c:v>278</c:v>
                </c:pt>
                <c:pt idx="55">
                  <c:v>283</c:v>
                </c:pt>
                <c:pt idx="56">
                  <c:v>257</c:v>
                </c:pt>
                <c:pt idx="57">
                  <c:v>256</c:v>
                </c:pt>
                <c:pt idx="58">
                  <c:v>269</c:v>
                </c:pt>
                <c:pt idx="59">
                  <c:v>278</c:v>
                </c:pt>
                <c:pt idx="60">
                  <c:v>281</c:v>
                </c:pt>
                <c:pt idx="61">
                  <c:v>296</c:v>
                </c:pt>
                <c:pt idx="62">
                  <c:v>250</c:v>
                </c:pt>
                <c:pt idx="63">
                  <c:v>278</c:v>
                </c:pt>
                <c:pt idx="64">
                  <c:v>287</c:v>
                </c:pt>
                <c:pt idx="65">
                  <c:v>250</c:v>
                </c:pt>
                <c:pt idx="66">
                  <c:v>278</c:v>
                </c:pt>
                <c:pt idx="67">
                  <c:v>241</c:v>
                </c:pt>
                <c:pt idx="68">
                  <c:v>294</c:v>
                </c:pt>
                <c:pt idx="69">
                  <c:v>232</c:v>
                </c:pt>
                <c:pt idx="70">
                  <c:v>235</c:v>
                </c:pt>
                <c:pt idx="71">
                  <c:v>229</c:v>
                </c:pt>
                <c:pt idx="72">
                  <c:v>195</c:v>
                </c:pt>
                <c:pt idx="73">
                  <c:v>194</c:v>
                </c:pt>
                <c:pt idx="74">
                  <c:v>198</c:v>
                </c:pt>
                <c:pt idx="75">
                  <c:v>292</c:v>
                </c:pt>
                <c:pt idx="76">
                  <c:v>236</c:v>
                </c:pt>
                <c:pt idx="77">
                  <c:v>187</c:v>
                </c:pt>
                <c:pt idx="78">
                  <c:v>197</c:v>
                </c:pt>
                <c:pt idx="79">
                  <c:v>181</c:v>
                </c:pt>
                <c:pt idx="80">
                  <c:v>196</c:v>
                </c:pt>
                <c:pt idx="81">
                  <c:v>183</c:v>
                </c:pt>
                <c:pt idx="82">
                  <c:v>196</c:v>
                </c:pt>
                <c:pt idx="83">
                  <c:v>220</c:v>
                </c:pt>
                <c:pt idx="84">
                  <c:v>218</c:v>
                </c:pt>
                <c:pt idx="85">
                  <c:v>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68-49AB-AFEF-D3DA30312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5015936"/>
        <c:axId val="2075017376"/>
      </c:lineChart>
      <c:dateAx>
        <c:axId val="2075015936"/>
        <c:scaling>
          <c:orientation val="minMax"/>
        </c:scaling>
        <c:delete val="0"/>
        <c:axPos val="b"/>
        <c:numFmt formatCode="[$-1009]mmm\ d;@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017376"/>
        <c:crosses val="autoZero"/>
        <c:auto val="0"/>
        <c:lblOffset val="100"/>
        <c:baseTimeUnit val="days"/>
        <c:majorUnit val="7"/>
        <c:majorTimeUnit val="days"/>
        <c:minorUnit val="10"/>
      </c:dateAx>
      <c:valAx>
        <c:axId val="207501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01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User Engagement on Selector by Sessions</a:t>
            </a:r>
          </a:p>
        </c:rich>
      </c:tx>
      <c:layout>
        <c:manualLayout>
          <c:xMode val="edge"/>
          <c:yMode val="edge"/>
          <c:x val="1.7095729839518337E-2"/>
          <c:y val="2.33305277506217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Vehicle Add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Sheet1!$A$2:$A$72</c:f>
              <c:numCache>
                <c:formatCode>m/d/yyyy</c:formatCode>
                <c:ptCount val="71"/>
                <c:pt idx="0">
                  <c:v>44636</c:v>
                </c:pt>
                <c:pt idx="1">
                  <c:v>44637</c:v>
                </c:pt>
                <c:pt idx="2">
                  <c:v>44638</c:v>
                </c:pt>
                <c:pt idx="3">
                  <c:v>44639</c:v>
                </c:pt>
                <c:pt idx="4">
                  <c:v>44640</c:v>
                </c:pt>
                <c:pt idx="5">
                  <c:v>44641</c:v>
                </c:pt>
                <c:pt idx="6">
                  <c:v>44642</c:v>
                </c:pt>
                <c:pt idx="7">
                  <c:v>44643</c:v>
                </c:pt>
                <c:pt idx="8">
                  <c:v>44644</c:v>
                </c:pt>
                <c:pt idx="9">
                  <c:v>44645</c:v>
                </c:pt>
                <c:pt idx="10">
                  <c:v>44646</c:v>
                </c:pt>
                <c:pt idx="11">
                  <c:v>44647</c:v>
                </c:pt>
                <c:pt idx="12">
                  <c:v>44648</c:v>
                </c:pt>
                <c:pt idx="13">
                  <c:v>44649</c:v>
                </c:pt>
                <c:pt idx="14">
                  <c:v>44650</c:v>
                </c:pt>
                <c:pt idx="15">
                  <c:v>44651</c:v>
                </c:pt>
                <c:pt idx="16">
                  <c:v>44652</c:v>
                </c:pt>
                <c:pt idx="17">
                  <c:v>44653</c:v>
                </c:pt>
                <c:pt idx="18">
                  <c:v>44654</c:v>
                </c:pt>
                <c:pt idx="19">
                  <c:v>44655</c:v>
                </c:pt>
                <c:pt idx="20">
                  <c:v>44656</c:v>
                </c:pt>
                <c:pt idx="21">
                  <c:v>44657</c:v>
                </c:pt>
                <c:pt idx="22">
                  <c:v>44658</c:v>
                </c:pt>
                <c:pt idx="23">
                  <c:v>44659</c:v>
                </c:pt>
                <c:pt idx="24">
                  <c:v>44660</c:v>
                </c:pt>
                <c:pt idx="25">
                  <c:v>44661</c:v>
                </c:pt>
                <c:pt idx="26">
                  <c:v>44662</c:v>
                </c:pt>
                <c:pt idx="27">
                  <c:v>44663</c:v>
                </c:pt>
                <c:pt idx="28">
                  <c:v>44664</c:v>
                </c:pt>
                <c:pt idx="29">
                  <c:v>44665</c:v>
                </c:pt>
                <c:pt idx="30">
                  <c:v>44666</c:v>
                </c:pt>
                <c:pt idx="31">
                  <c:v>44667</c:v>
                </c:pt>
                <c:pt idx="32">
                  <c:v>44668</c:v>
                </c:pt>
                <c:pt idx="33">
                  <c:v>44669</c:v>
                </c:pt>
                <c:pt idx="34">
                  <c:v>44670</c:v>
                </c:pt>
                <c:pt idx="35">
                  <c:v>44671</c:v>
                </c:pt>
                <c:pt idx="36">
                  <c:v>44672</c:v>
                </c:pt>
                <c:pt idx="37">
                  <c:v>44673</c:v>
                </c:pt>
                <c:pt idx="38">
                  <c:v>44674</c:v>
                </c:pt>
                <c:pt idx="39">
                  <c:v>44675</c:v>
                </c:pt>
                <c:pt idx="40">
                  <c:v>44676</c:v>
                </c:pt>
                <c:pt idx="41">
                  <c:v>44677</c:v>
                </c:pt>
                <c:pt idx="42">
                  <c:v>44678</c:v>
                </c:pt>
                <c:pt idx="43">
                  <c:v>44679</c:v>
                </c:pt>
                <c:pt idx="44">
                  <c:v>44680</c:v>
                </c:pt>
                <c:pt idx="45">
                  <c:v>44681</c:v>
                </c:pt>
                <c:pt idx="46">
                  <c:v>44682</c:v>
                </c:pt>
                <c:pt idx="47">
                  <c:v>44683</c:v>
                </c:pt>
                <c:pt idx="48">
                  <c:v>44684</c:v>
                </c:pt>
                <c:pt idx="49">
                  <c:v>44685</c:v>
                </c:pt>
                <c:pt idx="50">
                  <c:v>44686</c:v>
                </c:pt>
                <c:pt idx="51">
                  <c:v>44687</c:v>
                </c:pt>
                <c:pt idx="52">
                  <c:v>44688</c:v>
                </c:pt>
                <c:pt idx="53">
                  <c:v>44689</c:v>
                </c:pt>
                <c:pt idx="54">
                  <c:v>44690</c:v>
                </c:pt>
                <c:pt idx="55">
                  <c:v>44691</c:v>
                </c:pt>
                <c:pt idx="56">
                  <c:v>44692</c:v>
                </c:pt>
                <c:pt idx="57">
                  <c:v>44693</c:v>
                </c:pt>
                <c:pt idx="58">
                  <c:v>44694</c:v>
                </c:pt>
                <c:pt idx="59">
                  <c:v>44695</c:v>
                </c:pt>
                <c:pt idx="60">
                  <c:v>44696</c:v>
                </c:pt>
                <c:pt idx="61">
                  <c:v>44697</c:v>
                </c:pt>
                <c:pt idx="62">
                  <c:v>44698</c:v>
                </c:pt>
                <c:pt idx="63">
                  <c:v>44699</c:v>
                </c:pt>
                <c:pt idx="64">
                  <c:v>44700</c:v>
                </c:pt>
                <c:pt idx="65">
                  <c:v>44701</c:v>
                </c:pt>
                <c:pt idx="66">
                  <c:v>44702</c:v>
                </c:pt>
                <c:pt idx="67">
                  <c:v>44703</c:v>
                </c:pt>
                <c:pt idx="68">
                  <c:v>44704</c:v>
                </c:pt>
                <c:pt idx="69">
                  <c:v>44705</c:v>
                </c:pt>
                <c:pt idx="70">
                  <c:v>44706</c:v>
                </c:pt>
              </c:numCache>
            </c:numRef>
          </c:cat>
          <c:val>
            <c:numRef>
              <c:f>Sheet1!$B$2:$B$72</c:f>
              <c:numCache>
                <c:formatCode>General</c:formatCode>
                <c:ptCount val="71"/>
                <c:pt idx="0">
                  <c:v>9</c:v>
                </c:pt>
                <c:pt idx="1">
                  <c:v>4</c:v>
                </c:pt>
                <c:pt idx="2">
                  <c:v>11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14</c:v>
                </c:pt>
                <c:pt idx="7">
                  <c:v>16</c:v>
                </c:pt>
                <c:pt idx="8">
                  <c:v>6</c:v>
                </c:pt>
                <c:pt idx="9">
                  <c:v>7</c:v>
                </c:pt>
                <c:pt idx="10">
                  <c:v>0</c:v>
                </c:pt>
                <c:pt idx="11">
                  <c:v>9</c:v>
                </c:pt>
                <c:pt idx="12">
                  <c:v>256</c:v>
                </c:pt>
                <c:pt idx="13">
                  <c:v>272</c:v>
                </c:pt>
                <c:pt idx="14">
                  <c:v>276</c:v>
                </c:pt>
                <c:pt idx="15">
                  <c:v>238</c:v>
                </c:pt>
                <c:pt idx="16">
                  <c:v>312</c:v>
                </c:pt>
                <c:pt idx="17">
                  <c:v>301</c:v>
                </c:pt>
                <c:pt idx="18">
                  <c:v>320</c:v>
                </c:pt>
                <c:pt idx="19">
                  <c:v>405</c:v>
                </c:pt>
                <c:pt idx="20">
                  <c:v>378</c:v>
                </c:pt>
                <c:pt idx="21">
                  <c:v>348</c:v>
                </c:pt>
                <c:pt idx="22">
                  <c:v>407</c:v>
                </c:pt>
                <c:pt idx="23">
                  <c:v>428</c:v>
                </c:pt>
                <c:pt idx="24">
                  <c:v>441</c:v>
                </c:pt>
                <c:pt idx="25">
                  <c:v>379</c:v>
                </c:pt>
                <c:pt idx="26">
                  <c:v>425</c:v>
                </c:pt>
                <c:pt idx="27">
                  <c:v>382</c:v>
                </c:pt>
                <c:pt idx="28">
                  <c:v>397</c:v>
                </c:pt>
                <c:pt idx="29">
                  <c:v>349</c:v>
                </c:pt>
                <c:pt idx="30">
                  <c:v>351</c:v>
                </c:pt>
                <c:pt idx="31">
                  <c:v>304</c:v>
                </c:pt>
                <c:pt idx="32">
                  <c:v>314</c:v>
                </c:pt>
                <c:pt idx="33">
                  <c:v>387</c:v>
                </c:pt>
                <c:pt idx="34">
                  <c:v>389</c:v>
                </c:pt>
                <c:pt idx="35">
                  <c:v>350</c:v>
                </c:pt>
                <c:pt idx="36">
                  <c:v>322</c:v>
                </c:pt>
                <c:pt idx="37">
                  <c:v>303</c:v>
                </c:pt>
                <c:pt idx="38">
                  <c:v>297</c:v>
                </c:pt>
                <c:pt idx="39">
                  <c:v>288</c:v>
                </c:pt>
                <c:pt idx="40">
                  <c:v>318</c:v>
                </c:pt>
                <c:pt idx="41">
                  <c:v>8717</c:v>
                </c:pt>
                <c:pt idx="42">
                  <c:v>9039</c:v>
                </c:pt>
                <c:pt idx="43">
                  <c:v>9449</c:v>
                </c:pt>
                <c:pt idx="44">
                  <c:v>8444</c:v>
                </c:pt>
                <c:pt idx="45">
                  <c:v>8897</c:v>
                </c:pt>
                <c:pt idx="46">
                  <c:v>8929</c:v>
                </c:pt>
                <c:pt idx="47">
                  <c:v>9969</c:v>
                </c:pt>
                <c:pt idx="48">
                  <c:v>10872</c:v>
                </c:pt>
                <c:pt idx="49">
                  <c:v>8968</c:v>
                </c:pt>
                <c:pt idx="50">
                  <c:v>8317</c:v>
                </c:pt>
                <c:pt idx="51">
                  <c:v>8046</c:v>
                </c:pt>
                <c:pt idx="52">
                  <c:v>8208</c:v>
                </c:pt>
                <c:pt idx="53">
                  <c:v>7264</c:v>
                </c:pt>
                <c:pt idx="54">
                  <c:v>9170</c:v>
                </c:pt>
                <c:pt idx="55">
                  <c:v>9429</c:v>
                </c:pt>
                <c:pt idx="56">
                  <c:v>8089</c:v>
                </c:pt>
                <c:pt idx="57">
                  <c:v>7646</c:v>
                </c:pt>
                <c:pt idx="58">
                  <c:v>7586</c:v>
                </c:pt>
                <c:pt idx="59">
                  <c:v>7450</c:v>
                </c:pt>
                <c:pt idx="60">
                  <c:v>7285</c:v>
                </c:pt>
                <c:pt idx="61">
                  <c:v>8437</c:v>
                </c:pt>
                <c:pt idx="62">
                  <c:v>7751</c:v>
                </c:pt>
                <c:pt idx="63">
                  <c:v>7557</c:v>
                </c:pt>
                <c:pt idx="64">
                  <c:v>7132</c:v>
                </c:pt>
                <c:pt idx="65">
                  <c:v>6229</c:v>
                </c:pt>
                <c:pt idx="66">
                  <c:v>6106</c:v>
                </c:pt>
                <c:pt idx="67">
                  <c:v>5647</c:v>
                </c:pt>
                <c:pt idx="68">
                  <c:v>5905</c:v>
                </c:pt>
                <c:pt idx="69">
                  <c:v>7689</c:v>
                </c:pt>
                <c:pt idx="70">
                  <c:v>7123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68-49AB-AFEF-D3DA30312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 by Tire Size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Sheet1!$A$2:$A$72</c:f>
              <c:numCache>
                <c:formatCode>m/d/yyyy</c:formatCode>
                <c:ptCount val="71"/>
                <c:pt idx="0">
                  <c:v>44636</c:v>
                </c:pt>
                <c:pt idx="1">
                  <c:v>44637</c:v>
                </c:pt>
                <c:pt idx="2">
                  <c:v>44638</c:v>
                </c:pt>
                <c:pt idx="3">
                  <c:v>44639</c:v>
                </c:pt>
                <c:pt idx="4">
                  <c:v>44640</c:v>
                </c:pt>
                <c:pt idx="5">
                  <c:v>44641</c:v>
                </c:pt>
                <c:pt idx="6">
                  <c:v>44642</c:v>
                </c:pt>
                <c:pt idx="7">
                  <c:v>44643</c:v>
                </c:pt>
                <c:pt idx="8">
                  <c:v>44644</c:v>
                </c:pt>
                <c:pt idx="9">
                  <c:v>44645</c:v>
                </c:pt>
                <c:pt idx="10">
                  <c:v>44646</c:v>
                </c:pt>
                <c:pt idx="11">
                  <c:v>44647</c:v>
                </c:pt>
                <c:pt idx="12">
                  <c:v>44648</c:v>
                </c:pt>
                <c:pt idx="13">
                  <c:v>44649</c:v>
                </c:pt>
                <c:pt idx="14">
                  <c:v>44650</c:v>
                </c:pt>
                <c:pt idx="15">
                  <c:v>44651</c:v>
                </c:pt>
                <c:pt idx="16">
                  <c:v>44652</c:v>
                </c:pt>
                <c:pt idx="17">
                  <c:v>44653</c:v>
                </c:pt>
                <c:pt idx="18">
                  <c:v>44654</c:v>
                </c:pt>
                <c:pt idx="19">
                  <c:v>44655</c:v>
                </c:pt>
                <c:pt idx="20">
                  <c:v>44656</c:v>
                </c:pt>
                <c:pt idx="21">
                  <c:v>44657</c:v>
                </c:pt>
                <c:pt idx="22">
                  <c:v>44658</c:v>
                </c:pt>
                <c:pt idx="23">
                  <c:v>44659</c:v>
                </c:pt>
                <c:pt idx="24">
                  <c:v>44660</c:v>
                </c:pt>
                <c:pt idx="25">
                  <c:v>44661</c:v>
                </c:pt>
                <c:pt idx="26">
                  <c:v>44662</c:v>
                </c:pt>
                <c:pt idx="27">
                  <c:v>44663</c:v>
                </c:pt>
                <c:pt idx="28">
                  <c:v>44664</c:v>
                </c:pt>
                <c:pt idx="29">
                  <c:v>44665</c:v>
                </c:pt>
                <c:pt idx="30">
                  <c:v>44666</c:v>
                </c:pt>
                <c:pt idx="31">
                  <c:v>44667</c:v>
                </c:pt>
                <c:pt idx="32">
                  <c:v>44668</c:v>
                </c:pt>
                <c:pt idx="33">
                  <c:v>44669</c:v>
                </c:pt>
                <c:pt idx="34">
                  <c:v>44670</c:v>
                </c:pt>
                <c:pt idx="35">
                  <c:v>44671</c:v>
                </c:pt>
                <c:pt idx="36">
                  <c:v>44672</c:v>
                </c:pt>
                <c:pt idx="37">
                  <c:v>44673</c:v>
                </c:pt>
                <c:pt idx="38">
                  <c:v>44674</c:v>
                </c:pt>
                <c:pt idx="39">
                  <c:v>44675</c:v>
                </c:pt>
                <c:pt idx="40">
                  <c:v>44676</c:v>
                </c:pt>
                <c:pt idx="41">
                  <c:v>44677</c:v>
                </c:pt>
                <c:pt idx="42">
                  <c:v>44678</c:v>
                </c:pt>
                <c:pt idx="43">
                  <c:v>44679</c:v>
                </c:pt>
                <c:pt idx="44">
                  <c:v>44680</c:v>
                </c:pt>
                <c:pt idx="45">
                  <c:v>44681</c:v>
                </c:pt>
                <c:pt idx="46">
                  <c:v>44682</c:v>
                </c:pt>
                <c:pt idx="47">
                  <c:v>44683</c:v>
                </c:pt>
                <c:pt idx="48">
                  <c:v>44684</c:v>
                </c:pt>
                <c:pt idx="49">
                  <c:v>44685</c:v>
                </c:pt>
                <c:pt idx="50">
                  <c:v>44686</c:v>
                </c:pt>
                <c:pt idx="51">
                  <c:v>44687</c:v>
                </c:pt>
                <c:pt idx="52">
                  <c:v>44688</c:v>
                </c:pt>
                <c:pt idx="53">
                  <c:v>44689</c:v>
                </c:pt>
                <c:pt idx="54">
                  <c:v>44690</c:v>
                </c:pt>
                <c:pt idx="55">
                  <c:v>44691</c:v>
                </c:pt>
                <c:pt idx="56">
                  <c:v>44692</c:v>
                </c:pt>
                <c:pt idx="57">
                  <c:v>44693</c:v>
                </c:pt>
                <c:pt idx="58">
                  <c:v>44694</c:v>
                </c:pt>
                <c:pt idx="59">
                  <c:v>44695</c:v>
                </c:pt>
                <c:pt idx="60">
                  <c:v>44696</c:v>
                </c:pt>
                <c:pt idx="61">
                  <c:v>44697</c:v>
                </c:pt>
                <c:pt idx="62">
                  <c:v>44698</c:v>
                </c:pt>
                <c:pt idx="63">
                  <c:v>44699</c:v>
                </c:pt>
                <c:pt idx="64">
                  <c:v>44700</c:v>
                </c:pt>
                <c:pt idx="65">
                  <c:v>44701</c:v>
                </c:pt>
                <c:pt idx="66">
                  <c:v>44702</c:v>
                </c:pt>
                <c:pt idx="67">
                  <c:v>44703</c:v>
                </c:pt>
                <c:pt idx="68">
                  <c:v>44704</c:v>
                </c:pt>
                <c:pt idx="69">
                  <c:v>44705</c:v>
                </c:pt>
                <c:pt idx="70">
                  <c:v>44706</c:v>
                </c:pt>
              </c:numCache>
            </c:numRef>
          </c:cat>
          <c:val>
            <c:numRef>
              <c:f>Sheet1!$C$2:$C$72</c:f>
              <c:numCache>
                <c:formatCode>General</c:formatCode>
                <c:ptCount val="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138</c:v>
                </c:pt>
                <c:pt idx="13">
                  <c:v>131</c:v>
                </c:pt>
                <c:pt idx="14">
                  <c:v>129</c:v>
                </c:pt>
                <c:pt idx="15">
                  <c:v>123</c:v>
                </c:pt>
                <c:pt idx="16">
                  <c:v>203</c:v>
                </c:pt>
                <c:pt idx="17">
                  <c:v>167</c:v>
                </c:pt>
                <c:pt idx="18">
                  <c:v>179</c:v>
                </c:pt>
                <c:pt idx="19">
                  <c:v>200</c:v>
                </c:pt>
                <c:pt idx="20">
                  <c:v>186</c:v>
                </c:pt>
                <c:pt idx="21">
                  <c:v>204</c:v>
                </c:pt>
                <c:pt idx="22">
                  <c:v>174</c:v>
                </c:pt>
                <c:pt idx="23">
                  <c:v>208</c:v>
                </c:pt>
                <c:pt idx="24">
                  <c:v>204</c:v>
                </c:pt>
                <c:pt idx="25">
                  <c:v>187</c:v>
                </c:pt>
                <c:pt idx="26">
                  <c:v>207</c:v>
                </c:pt>
                <c:pt idx="27">
                  <c:v>196</c:v>
                </c:pt>
                <c:pt idx="28">
                  <c:v>171</c:v>
                </c:pt>
                <c:pt idx="29">
                  <c:v>153</c:v>
                </c:pt>
                <c:pt idx="30">
                  <c:v>155</c:v>
                </c:pt>
                <c:pt idx="31">
                  <c:v>111</c:v>
                </c:pt>
                <c:pt idx="32">
                  <c:v>121</c:v>
                </c:pt>
                <c:pt idx="33">
                  <c:v>171</c:v>
                </c:pt>
                <c:pt idx="34">
                  <c:v>214</c:v>
                </c:pt>
                <c:pt idx="35">
                  <c:v>158</c:v>
                </c:pt>
                <c:pt idx="36">
                  <c:v>141</c:v>
                </c:pt>
                <c:pt idx="37">
                  <c:v>126</c:v>
                </c:pt>
                <c:pt idx="38">
                  <c:v>121</c:v>
                </c:pt>
                <c:pt idx="39">
                  <c:v>122</c:v>
                </c:pt>
                <c:pt idx="40">
                  <c:v>142</c:v>
                </c:pt>
                <c:pt idx="41">
                  <c:v>3309</c:v>
                </c:pt>
                <c:pt idx="42">
                  <c:v>3261</c:v>
                </c:pt>
                <c:pt idx="43">
                  <c:v>3424</c:v>
                </c:pt>
                <c:pt idx="44">
                  <c:v>2656</c:v>
                </c:pt>
                <c:pt idx="45">
                  <c:v>2517</c:v>
                </c:pt>
                <c:pt idx="46">
                  <c:v>2491</c:v>
                </c:pt>
                <c:pt idx="47">
                  <c:v>3179</c:v>
                </c:pt>
                <c:pt idx="48">
                  <c:v>3615</c:v>
                </c:pt>
                <c:pt idx="49">
                  <c:v>2962</c:v>
                </c:pt>
                <c:pt idx="50">
                  <c:v>2618</c:v>
                </c:pt>
                <c:pt idx="51">
                  <c:v>2423</c:v>
                </c:pt>
                <c:pt idx="52">
                  <c:v>2141</c:v>
                </c:pt>
                <c:pt idx="53">
                  <c:v>2016</c:v>
                </c:pt>
                <c:pt idx="54">
                  <c:v>2894</c:v>
                </c:pt>
                <c:pt idx="55">
                  <c:v>2983</c:v>
                </c:pt>
                <c:pt idx="56">
                  <c:v>2470</c:v>
                </c:pt>
                <c:pt idx="57">
                  <c:v>2174</c:v>
                </c:pt>
                <c:pt idx="58">
                  <c:v>2101</c:v>
                </c:pt>
                <c:pt idx="59">
                  <c:v>1856</c:v>
                </c:pt>
                <c:pt idx="60">
                  <c:v>1811</c:v>
                </c:pt>
                <c:pt idx="61">
                  <c:v>2558</c:v>
                </c:pt>
                <c:pt idx="62">
                  <c:v>2301</c:v>
                </c:pt>
                <c:pt idx="63">
                  <c:v>2185</c:v>
                </c:pt>
                <c:pt idx="64">
                  <c:v>2003</c:v>
                </c:pt>
                <c:pt idx="65">
                  <c:v>1720</c:v>
                </c:pt>
                <c:pt idx="66">
                  <c:v>1383</c:v>
                </c:pt>
                <c:pt idx="67">
                  <c:v>1272</c:v>
                </c:pt>
                <c:pt idx="68">
                  <c:v>1518</c:v>
                </c:pt>
                <c:pt idx="69">
                  <c:v>2171</c:v>
                </c:pt>
                <c:pt idx="70">
                  <c:v>2121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68-49AB-AFEF-D3DA303125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Vehicle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Sheet1!$A$2:$A$72</c:f>
              <c:numCache>
                <c:formatCode>m/d/yyyy</c:formatCode>
                <c:ptCount val="71"/>
                <c:pt idx="0">
                  <c:v>44636</c:v>
                </c:pt>
                <c:pt idx="1">
                  <c:v>44637</c:v>
                </c:pt>
                <c:pt idx="2">
                  <c:v>44638</c:v>
                </c:pt>
                <c:pt idx="3">
                  <c:v>44639</c:v>
                </c:pt>
                <c:pt idx="4">
                  <c:v>44640</c:v>
                </c:pt>
                <c:pt idx="5">
                  <c:v>44641</c:v>
                </c:pt>
                <c:pt idx="6">
                  <c:v>44642</c:v>
                </c:pt>
                <c:pt idx="7">
                  <c:v>44643</c:v>
                </c:pt>
                <c:pt idx="8">
                  <c:v>44644</c:v>
                </c:pt>
                <c:pt idx="9">
                  <c:v>44645</c:v>
                </c:pt>
                <c:pt idx="10">
                  <c:v>44646</c:v>
                </c:pt>
                <c:pt idx="11">
                  <c:v>44647</c:v>
                </c:pt>
                <c:pt idx="12">
                  <c:v>44648</c:v>
                </c:pt>
                <c:pt idx="13">
                  <c:v>44649</c:v>
                </c:pt>
                <c:pt idx="14">
                  <c:v>44650</c:v>
                </c:pt>
                <c:pt idx="15">
                  <c:v>44651</c:v>
                </c:pt>
                <c:pt idx="16">
                  <c:v>44652</c:v>
                </c:pt>
                <c:pt idx="17">
                  <c:v>44653</c:v>
                </c:pt>
                <c:pt idx="18">
                  <c:v>44654</c:v>
                </c:pt>
                <c:pt idx="19">
                  <c:v>44655</c:v>
                </c:pt>
                <c:pt idx="20">
                  <c:v>44656</c:v>
                </c:pt>
                <c:pt idx="21">
                  <c:v>44657</c:v>
                </c:pt>
                <c:pt idx="22">
                  <c:v>44658</c:v>
                </c:pt>
                <c:pt idx="23">
                  <c:v>44659</c:v>
                </c:pt>
                <c:pt idx="24">
                  <c:v>44660</c:v>
                </c:pt>
                <c:pt idx="25">
                  <c:v>44661</c:v>
                </c:pt>
                <c:pt idx="26">
                  <c:v>44662</c:v>
                </c:pt>
                <c:pt idx="27">
                  <c:v>44663</c:v>
                </c:pt>
                <c:pt idx="28">
                  <c:v>44664</c:v>
                </c:pt>
                <c:pt idx="29">
                  <c:v>44665</c:v>
                </c:pt>
                <c:pt idx="30">
                  <c:v>44666</c:v>
                </c:pt>
                <c:pt idx="31">
                  <c:v>44667</c:v>
                </c:pt>
                <c:pt idx="32">
                  <c:v>44668</c:v>
                </c:pt>
                <c:pt idx="33">
                  <c:v>44669</c:v>
                </c:pt>
                <c:pt idx="34">
                  <c:v>44670</c:v>
                </c:pt>
                <c:pt idx="35">
                  <c:v>44671</c:v>
                </c:pt>
                <c:pt idx="36">
                  <c:v>44672</c:v>
                </c:pt>
                <c:pt idx="37">
                  <c:v>44673</c:v>
                </c:pt>
                <c:pt idx="38">
                  <c:v>44674</c:v>
                </c:pt>
                <c:pt idx="39">
                  <c:v>44675</c:v>
                </c:pt>
                <c:pt idx="40">
                  <c:v>44676</c:v>
                </c:pt>
                <c:pt idx="41">
                  <c:v>44677</c:v>
                </c:pt>
                <c:pt idx="42">
                  <c:v>44678</c:v>
                </c:pt>
                <c:pt idx="43">
                  <c:v>44679</c:v>
                </c:pt>
                <c:pt idx="44">
                  <c:v>44680</c:v>
                </c:pt>
                <c:pt idx="45">
                  <c:v>44681</c:v>
                </c:pt>
                <c:pt idx="46">
                  <c:v>44682</c:v>
                </c:pt>
                <c:pt idx="47">
                  <c:v>44683</c:v>
                </c:pt>
                <c:pt idx="48">
                  <c:v>44684</c:v>
                </c:pt>
                <c:pt idx="49">
                  <c:v>44685</c:v>
                </c:pt>
                <c:pt idx="50">
                  <c:v>44686</c:v>
                </c:pt>
                <c:pt idx="51">
                  <c:v>44687</c:v>
                </c:pt>
                <c:pt idx="52">
                  <c:v>44688</c:v>
                </c:pt>
                <c:pt idx="53">
                  <c:v>44689</c:v>
                </c:pt>
                <c:pt idx="54">
                  <c:v>44690</c:v>
                </c:pt>
                <c:pt idx="55">
                  <c:v>44691</c:v>
                </c:pt>
                <c:pt idx="56">
                  <c:v>44692</c:v>
                </c:pt>
                <c:pt idx="57">
                  <c:v>44693</c:v>
                </c:pt>
                <c:pt idx="58">
                  <c:v>44694</c:v>
                </c:pt>
                <c:pt idx="59">
                  <c:v>44695</c:v>
                </c:pt>
                <c:pt idx="60">
                  <c:v>44696</c:v>
                </c:pt>
                <c:pt idx="61">
                  <c:v>44697</c:v>
                </c:pt>
                <c:pt idx="62">
                  <c:v>44698</c:v>
                </c:pt>
                <c:pt idx="63">
                  <c:v>44699</c:v>
                </c:pt>
                <c:pt idx="64">
                  <c:v>44700</c:v>
                </c:pt>
                <c:pt idx="65">
                  <c:v>44701</c:v>
                </c:pt>
                <c:pt idx="66">
                  <c:v>44702</c:v>
                </c:pt>
                <c:pt idx="67">
                  <c:v>44703</c:v>
                </c:pt>
                <c:pt idx="68">
                  <c:v>44704</c:v>
                </c:pt>
                <c:pt idx="69">
                  <c:v>44705</c:v>
                </c:pt>
                <c:pt idx="70">
                  <c:v>44706</c:v>
                </c:pt>
              </c:numCache>
            </c:numRef>
          </c:cat>
          <c:val>
            <c:numRef>
              <c:f>Sheet1!$D$2:$D$72</c:f>
              <c:numCache>
                <c:formatCode>General</c:formatCode>
                <c:ptCount val="71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10</c:v>
                </c:pt>
                <c:pt idx="8">
                  <c:v>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37</c:v>
                </c:pt>
                <c:pt idx="13">
                  <c:v>45</c:v>
                </c:pt>
                <c:pt idx="14">
                  <c:v>36</c:v>
                </c:pt>
                <c:pt idx="15">
                  <c:v>29</c:v>
                </c:pt>
                <c:pt idx="16">
                  <c:v>43</c:v>
                </c:pt>
                <c:pt idx="17">
                  <c:v>22</c:v>
                </c:pt>
                <c:pt idx="18">
                  <c:v>26</c:v>
                </c:pt>
                <c:pt idx="19">
                  <c:v>37</c:v>
                </c:pt>
                <c:pt idx="20">
                  <c:v>46</c:v>
                </c:pt>
                <c:pt idx="21">
                  <c:v>42</c:v>
                </c:pt>
                <c:pt idx="22">
                  <c:v>50</c:v>
                </c:pt>
                <c:pt idx="23">
                  <c:v>46</c:v>
                </c:pt>
                <c:pt idx="24">
                  <c:v>35</c:v>
                </c:pt>
                <c:pt idx="25">
                  <c:v>35</c:v>
                </c:pt>
                <c:pt idx="26">
                  <c:v>58</c:v>
                </c:pt>
                <c:pt idx="27">
                  <c:v>30</c:v>
                </c:pt>
                <c:pt idx="28">
                  <c:v>32</c:v>
                </c:pt>
                <c:pt idx="29">
                  <c:v>39</c:v>
                </c:pt>
                <c:pt idx="30">
                  <c:v>41</c:v>
                </c:pt>
                <c:pt idx="31">
                  <c:v>30</c:v>
                </c:pt>
                <c:pt idx="32">
                  <c:v>23</c:v>
                </c:pt>
                <c:pt idx="33">
                  <c:v>36</c:v>
                </c:pt>
                <c:pt idx="34">
                  <c:v>43</c:v>
                </c:pt>
                <c:pt idx="35">
                  <c:v>39</c:v>
                </c:pt>
                <c:pt idx="36">
                  <c:v>43</c:v>
                </c:pt>
                <c:pt idx="37">
                  <c:v>25</c:v>
                </c:pt>
                <c:pt idx="38">
                  <c:v>30</c:v>
                </c:pt>
                <c:pt idx="39">
                  <c:v>26</c:v>
                </c:pt>
                <c:pt idx="40">
                  <c:v>30</c:v>
                </c:pt>
                <c:pt idx="41">
                  <c:v>877</c:v>
                </c:pt>
                <c:pt idx="42">
                  <c:v>793</c:v>
                </c:pt>
                <c:pt idx="43">
                  <c:v>799</c:v>
                </c:pt>
                <c:pt idx="44">
                  <c:v>754</c:v>
                </c:pt>
                <c:pt idx="45">
                  <c:v>757</c:v>
                </c:pt>
                <c:pt idx="46">
                  <c:v>827</c:v>
                </c:pt>
                <c:pt idx="47">
                  <c:v>974</c:v>
                </c:pt>
                <c:pt idx="48">
                  <c:v>857</c:v>
                </c:pt>
                <c:pt idx="49">
                  <c:v>743</c:v>
                </c:pt>
                <c:pt idx="50">
                  <c:v>689</c:v>
                </c:pt>
                <c:pt idx="51">
                  <c:v>652</c:v>
                </c:pt>
                <c:pt idx="52">
                  <c:v>657</c:v>
                </c:pt>
                <c:pt idx="53">
                  <c:v>550</c:v>
                </c:pt>
                <c:pt idx="54">
                  <c:v>708</c:v>
                </c:pt>
                <c:pt idx="55">
                  <c:v>783</c:v>
                </c:pt>
                <c:pt idx="56">
                  <c:v>623</c:v>
                </c:pt>
                <c:pt idx="57">
                  <c:v>571</c:v>
                </c:pt>
                <c:pt idx="58">
                  <c:v>546</c:v>
                </c:pt>
                <c:pt idx="59">
                  <c:v>532</c:v>
                </c:pt>
                <c:pt idx="60">
                  <c:v>628</c:v>
                </c:pt>
                <c:pt idx="61">
                  <c:v>704</c:v>
                </c:pt>
                <c:pt idx="62">
                  <c:v>611</c:v>
                </c:pt>
                <c:pt idx="63">
                  <c:v>631</c:v>
                </c:pt>
                <c:pt idx="64">
                  <c:v>530</c:v>
                </c:pt>
                <c:pt idx="65">
                  <c:v>502</c:v>
                </c:pt>
                <c:pt idx="66">
                  <c:v>490</c:v>
                </c:pt>
                <c:pt idx="67">
                  <c:v>454</c:v>
                </c:pt>
                <c:pt idx="68">
                  <c:v>463</c:v>
                </c:pt>
                <c:pt idx="69">
                  <c:v>602</c:v>
                </c:pt>
                <c:pt idx="70">
                  <c:v>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68-49AB-AFEF-D3DA30312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5015936"/>
        <c:axId val="2075017376"/>
      </c:lineChart>
      <c:dateAx>
        <c:axId val="2075015936"/>
        <c:scaling>
          <c:orientation val="minMax"/>
        </c:scaling>
        <c:delete val="0"/>
        <c:axPos val="b"/>
        <c:numFmt formatCode="[$-1009]mmm\ d;@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017376"/>
        <c:crosses val="autoZero"/>
        <c:auto val="0"/>
        <c:lblOffset val="100"/>
        <c:baseTimeUnit val="days"/>
        <c:majorUnit val="14"/>
        <c:majorTimeUnit val="days"/>
        <c:minorUnit val="10"/>
      </c:dateAx>
      <c:valAx>
        <c:axId val="207501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01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4378D-7560-4F89-A1F2-D7A559E955AD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375C4-D138-42EF-A52E-9EB6553F62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93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24E04-AEB0-414F-A8B2-A35EA414E08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09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24E04-AEB0-414F-A8B2-A35EA414E0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2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375C4-D138-42EF-A52E-9EB6553F621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18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375C4-D138-42EF-A52E-9EB6553F621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14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A061-473A-9D8D-4FE9-AF9E6414D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161C-F0E1-CF65-1671-9D0A5F6ED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186CF-964F-3380-738C-6BCEC73F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14C1-B948-A022-3225-6935BF9E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667C-0EA2-C970-8E89-9F9F77EC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84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A35A-E7AB-A1BE-B36B-F8A8E31E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FD397-5E8F-8946-2FC7-27369130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BD11-E0AE-3F10-6EA0-ADAEAEC3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9311-B175-329D-74C7-C8C50B08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E5AC-17CB-4BAE-7107-EDA29A66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03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E5687-5E5A-E381-BA82-9D8DEBAA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2E8A2-087D-F07D-3002-3BC9819C7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C10C-2F5F-6F9F-371B-271885F0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89A3-E093-247B-12E0-9CF9A69A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7A61-DEFA-3952-8512-285ECDEE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9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0CB8-6588-2E02-3355-CFC6F4F4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07C6-195A-295D-D866-118684AC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BF36D-E41D-A684-0610-0AB70C05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36CC-D42A-BB64-6F6A-0102BD55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A0A9-D78F-3900-58B7-63EB1C9A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92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D729-DE2A-C64A-B69C-5E0BB309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911D-31BC-2065-1681-4C5355FD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B1EB-0855-26CA-9CF9-3834DF51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3BAC-1F1D-FC89-12DC-92DFDD41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62A7-2288-FFC1-6801-B3F8451A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73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2516-BCA2-9AD1-E6D0-8095D284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9873-2AD4-A68D-486E-CD71FB61A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F6044-04E6-7D99-4D16-F340CD85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F283-469E-FE59-3964-89C22E52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2046-48C2-6147-130A-3449E79E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0CFE-BA98-9DA5-1F76-55C2DFF1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38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BD36-7F10-2CBC-B758-B0AD5F5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D9D0-0389-777B-84E6-9A76114A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FF15-EC12-9FC0-979C-D17D98B41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0BF7E-F63D-2ADA-7378-B489EF60E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EDAD-FE27-AEF7-EFE2-F6FE841BE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C626-F74F-88C9-EF07-3DF2DE4B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6EE37-4F7F-1147-EA21-C22842AF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A476-F919-1484-7FF0-ADF0DD8E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1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EE67-53C4-3A94-5841-7E9EC989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A5518-4038-FA98-D8E3-133ED0CA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2E495-7537-EB47-E666-18344133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AD2C9-83B6-1236-C35E-1CB3F975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2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1DA10-A388-66EE-AB84-B2CEB9F6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6A01C-99B8-0934-2F7A-1B93F2D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3067C-2D30-B245-C314-CB30C721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3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085-B4C6-A673-7A18-E7E45669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EA4A-6615-8150-262D-F4F191D9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DCE19-CAA3-CBC6-0F64-A7A30F25B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60125-6FA8-A216-093D-A7E355CF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B9020-D7F3-2A9D-D32C-BFFA3328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7F8B7-DF12-1039-1CB1-CCA17B43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48D0-DB32-E0F5-CD6D-C8175195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51BA5-9643-3D48-CB32-F72E19C41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6893C-245F-2769-288F-48E283BB6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A3961-B6F8-C800-8507-53E82FFD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1FD99-1953-9BC9-ADD2-CD780C5E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96C06-DE29-2851-2219-FEFF1116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0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C684-8714-E6C2-0630-31373024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8FA7-6493-F9F9-EB8A-EB103E85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659B-BF25-4206-3E55-843A4C2C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3AF35-08B2-4120-998B-8EC9C4A957D0}" type="datetimeFigureOut">
              <a:rPr lang="en-CA" smtClean="0"/>
              <a:t>06/27/2023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8FC5-D46D-1CC4-8DAA-E71349EEB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FC26-E34F-A3FC-BCB8-DA8AD1C3F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6F58-AB87-42E1-90D1-7B599A0140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46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tirecorp-my.sharepoint.com/:x:/g/personal/robby_khoutsaysana_cantire_com/EYeg-DIfnPdFj_ZdvK0OTPgBUWlAOKQqn_RWsKVee4XGMg?e=Ojbe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tirecorp-my.sharepoint.com/:x:/g/personal/robby_khoutsaysana_cantire_com/EYeg-DIfnPdFj_ZdvK0OTPgBUWlAOKQqn_RWsKVee4XGMg?e=Ojbe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157DA1-47D1-BB2D-2F42-DCFEDC476CE2}"/>
              </a:ext>
            </a:extLst>
          </p:cNvPr>
          <p:cNvGrpSpPr/>
          <p:nvPr/>
        </p:nvGrpSpPr>
        <p:grpSpPr>
          <a:xfrm>
            <a:off x="2186877" y="2736501"/>
            <a:ext cx="7818247" cy="1384995"/>
            <a:chOff x="2528085" y="2736501"/>
            <a:chExt cx="7818247" cy="1384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B6C0E8-2F27-D78E-E7B9-A70C492497D6}"/>
                </a:ext>
              </a:extLst>
            </p:cNvPr>
            <p:cNvSpPr txBox="1"/>
            <p:nvPr/>
          </p:nvSpPr>
          <p:spPr>
            <a:xfrm>
              <a:off x="4736814" y="2736501"/>
              <a:ext cx="5609518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Quantum Metric</a:t>
              </a:r>
            </a:p>
            <a:p>
              <a:r>
                <a:rPr lang="en-CA" sz="24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Exploratory Research on Automotive Vehicle Selector</a:t>
              </a:r>
            </a:p>
            <a:p>
              <a:r>
                <a:rPr lang="en-CA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May 18, 2023</a:t>
              </a:r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CB0A5B3-DEA3-E9B1-B6D1-2C9ABB3E6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085" y="3131310"/>
              <a:ext cx="2156319" cy="651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7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8104BEE-29D9-EAE7-0CC3-99D769F8E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" r="2"/>
          <a:stretch/>
        </p:blipFill>
        <p:spPr>
          <a:xfrm>
            <a:off x="6380963" y="0"/>
            <a:ext cx="5287610" cy="68580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899064-F7B5-4A4F-4B38-6B703B0DF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1470288-CB1A-6841-C002-D73141C4600C}"/>
              </a:ext>
            </a:extLst>
          </p:cNvPr>
          <p:cNvSpPr txBox="1">
            <a:spLocks/>
          </p:cNvSpPr>
          <p:nvPr/>
        </p:nvSpPr>
        <p:spPr>
          <a:xfrm>
            <a:off x="204795" y="246229"/>
            <a:ext cx="11463778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User Journey to Vehicle/Tire Size Selector</a:t>
            </a:r>
          </a:p>
          <a:p>
            <a:pPr algn="l"/>
            <a:r>
              <a:rPr lang="en-CA" sz="1400">
                <a:latin typeface="Lato"/>
                <a:ea typeface="Lato"/>
                <a:cs typeface="Lato"/>
              </a:rPr>
              <a:t>[Mar. 1, 2023 – May 15, 2023]</a:t>
            </a:r>
            <a:endParaRPr lang="en-CA" sz="1400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8B777-376D-9BB7-6D48-CC815B60FE0F}"/>
              </a:ext>
            </a:extLst>
          </p:cNvPr>
          <p:cNvSpPr txBox="1"/>
          <p:nvPr/>
        </p:nvSpPr>
        <p:spPr>
          <a:xfrm>
            <a:off x="881815" y="2040979"/>
            <a:ext cx="394387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>
                <a:latin typeface="Lato"/>
                <a:ea typeface="Lato"/>
                <a:cs typeface="Lato"/>
              </a:rPr>
              <a:t>The most popular ways a user will reach a vehicle selector is through a PLP, search query, or a PDP.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A05272-82B9-E3B9-1F13-BE5F4418C96C}"/>
              </a:ext>
            </a:extLst>
          </p:cNvPr>
          <p:cNvSpPr txBox="1"/>
          <p:nvPr/>
        </p:nvSpPr>
        <p:spPr>
          <a:xfrm>
            <a:off x="6900128" y="2263745"/>
            <a:ext cx="149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/>
              <a:t>English Searches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96BCA1-B14A-443D-24BC-574450D9AFFD}"/>
              </a:ext>
            </a:extLst>
          </p:cNvPr>
          <p:cNvSpPr txBox="1"/>
          <p:nvPr/>
        </p:nvSpPr>
        <p:spPr>
          <a:xfrm>
            <a:off x="6900128" y="5259226"/>
            <a:ext cx="149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/>
              <a:t>French Searches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DB0193-87C9-76C9-B03E-312E486C0786}"/>
              </a:ext>
            </a:extLst>
          </p:cNvPr>
          <p:cNvSpPr txBox="1"/>
          <p:nvPr/>
        </p:nvSpPr>
        <p:spPr>
          <a:xfrm>
            <a:off x="7351106" y="6017423"/>
            <a:ext cx="352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/>
              <a:t>Other</a:t>
            </a:r>
            <a:r>
              <a:rPr lang="en-CA" sz="1200"/>
              <a:t> includes anything not mentioned above: direct searches from Google,  Bing, etc.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F482EB-2860-F3F2-56CB-72151A41CA69}"/>
              </a:ext>
            </a:extLst>
          </p:cNvPr>
          <p:cNvSpPr/>
          <p:nvPr/>
        </p:nvSpPr>
        <p:spPr>
          <a:xfrm>
            <a:off x="9848088" y="1282782"/>
            <a:ext cx="612648" cy="310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18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FEC69-09B8-D357-2D9D-3048D57D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98" y="0"/>
            <a:ext cx="5007975" cy="68580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899064-F7B5-4A4F-4B38-6B703B0DF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1470288-CB1A-6841-C002-D73141C4600C}"/>
              </a:ext>
            </a:extLst>
          </p:cNvPr>
          <p:cNvSpPr txBox="1">
            <a:spLocks/>
          </p:cNvSpPr>
          <p:nvPr/>
        </p:nvSpPr>
        <p:spPr>
          <a:xfrm>
            <a:off x="204795" y="246229"/>
            <a:ext cx="11463778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User Journey to find Automotive Products</a:t>
            </a:r>
          </a:p>
          <a:p>
            <a:pPr algn="l"/>
            <a:r>
              <a:rPr lang="en-CA" sz="1400">
                <a:latin typeface="Lato"/>
                <a:ea typeface="Lato"/>
                <a:cs typeface="Lato"/>
              </a:rPr>
              <a:t>[Mar. 1, 2023 – May 15, 2023]</a:t>
            </a:r>
            <a:endParaRPr lang="en-CA" sz="1400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8B777-376D-9BB7-6D48-CC815B60FE0F}"/>
              </a:ext>
            </a:extLst>
          </p:cNvPr>
          <p:cNvSpPr txBox="1"/>
          <p:nvPr/>
        </p:nvSpPr>
        <p:spPr>
          <a:xfrm>
            <a:off x="881815" y="2040979"/>
            <a:ext cx="394387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>
                <a:latin typeface="Lato"/>
                <a:ea typeface="Lato"/>
                <a:cs typeface="Lato"/>
              </a:rPr>
              <a:t>The most popular way to find an automotive product is through search results.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A05272-82B9-E3B9-1F13-BE5F4418C96C}"/>
              </a:ext>
            </a:extLst>
          </p:cNvPr>
          <p:cNvSpPr txBox="1"/>
          <p:nvPr/>
        </p:nvSpPr>
        <p:spPr>
          <a:xfrm>
            <a:off x="7049480" y="402355"/>
            <a:ext cx="149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/>
              <a:t>English Searches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DB0193-87C9-76C9-B03E-312E486C0786}"/>
              </a:ext>
            </a:extLst>
          </p:cNvPr>
          <p:cNvSpPr txBox="1"/>
          <p:nvPr/>
        </p:nvSpPr>
        <p:spPr>
          <a:xfrm>
            <a:off x="7544654" y="6426305"/>
            <a:ext cx="352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/>
              <a:t>Other</a:t>
            </a:r>
            <a:r>
              <a:rPr lang="en-CA" sz="1200"/>
              <a:t> includes anything not mentioned above: direct searches from Google,  Bing,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AB1AD-04A4-F090-35A5-BA714FD06D23}"/>
              </a:ext>
            </a:extLst>
          </p:cNvPr>
          <p:cNvSpPr/>
          <p:nvPr/>
        </p:nvSpPr>
        <p:spPr>
          <a:xfrm>
            <a:off x="9939528" y="1097280"/>
            <a:ext cx="612648" cy="310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08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899064-F7B5-4A4F-4B38-6B703B0D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C659EF-941C-1AD0-88AD-07589A577D96}"/>
              </a:ext>
            </a:extLst>
          </p:cNvPr>
          <p:cNvSpPr txBox="1">
            <a:spLocks/>
          </p:cNvSpPr>
          <p:nvPr/>
        </p:nvSpPr>
        <p:spPr>
          <a:xfrm>
            <a:off x="204794" y="200862"/>
            <a:ext cx="11701455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Observations on 30 Sessions: </a:t>
            </a:r>
          </a:p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Where Vehicle Selector was Present, and Drop Offs Occurred</a:t>
            </a:r>
          </a:p>
          <a:p>
            <a:pPr algn="l"/>
            <a:r>
              <a:rPr lang="en-CA" sz="1400">
                <a:latin typeface="Lato"/>
                <a:ea typeface="Lato"/>
                <a:cs typeface="Lato"/>
              </a:rPr>
              <a:t>[Mar. 1, 2023 – May 15, 2023]</a:t>
            </a:r>
            <a:br>
              <a:rPr lang="en-CA" sz="1400">
                <a:latin typeface="Lato"/>
                <a:ea typeface="Lato"/>
                <a:cs typeface="Lato"/>
              </a:rPr>
            </a:br>
            <a:endParaRPr lang="en-CA" sz="1400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1BA20-C12B-2701-950A-16F8B3345E3A}"/>
              </a:ext>
            </a:extLst>
          </p:cNvPr>
          <p:cNvSpPr txBox="1"/>
          <p:nvPr/>
        </p:nvSpPr>
        <p:spPr>
          <a:xfrm>
            <a:off x="624747" y="1859339"/>
            <a:ext cx="3548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vehicle selector takes an average of 19.7 seconds to complete, as observed in this sample.</a:t>
            </a:r>
          </a:p>
          <a:p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Users tend to drop off before or after the selector, but never during. </a:t>
            </a:r>
            <a:r>
              <a:rPr lang="en-CA" dirty="0">
                <a:latin typeface="Lato"/>
                <a:ea typeface="Lato"/>
                <a:cs typeface="Lato"/>
              </a:rPr>
              <a:t>This leads us to understand completing the selector flow is not a primary issue.</a:t>
            </a:r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AEBD839C-D7FF-9ACB-95C1-D92354CAA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91679"/>
              </p:ext>
            </p:extLst>
          </p:nvPr>
        </p:nvGraphicFramePr>
        <p:xfrm>
          <a:off x="5193500" y="2587724"/>
          <a:ext cx="5669572" cy="1463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93">
                  <a:extLst>
                    <a:ext uri="{9D8B030D-6E8A-4147-A177-3AD203B41FA5}">
                      <a16:colId xmlns:a16="http://schemas.microsoft.com/office/drawing/2014/main" val="1765997033"/>
                    </a:ext>
                  </a:extLst>
                </a:gridCol>
                <a:gridCol w="1417393">
                  <a:extLst>
                    <a:ext uri="{9D8B030D-6E8A-4147-A177-3AD203B41FA5}">
                      <a16:colId xmlns:a16="http://schemas.microsoft.com/office/drawing/2014/main" val="3684300741"/>
                    </a:ext>
                  </a:extLst>
                </a:gridCol>
                <a:gridCol w="1358310">
                  <a:extLst>
                    <a:ext uri="{9D8B030D-6E8A-4147-A177-3AD203B41FA5}">
                      <a16:colId xmlns:a16="http://schemas.microsoft.com/office/drawing/2014/main" val="2647165215"/>
                    </a:ext>
                  </a:extLst>
                </a:gridCol>
                <a:gridCol w="1476476">
                  <a:extLst>
                    <a:ext uri="{9D8B030D-6E8A-4147-A177-3AD203B41FA5}">
                      <a16:colId xmlns:a16="http://schemas.microsoft.com/office/drawing/2014/main" val="3343224306"/>
                    </a:ext>
                  </a:extLst>
                </a:gridCol>
              </a:tblGrid>
              <a:tr h="978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# Drop Offs Before Selector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# Drop Offs During Selector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b="0" i="0" u="none" strike="noStrike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# Drop Offs After Selector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Avg. Time to Fill Vehicle Selector(sec)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95927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19.7s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4955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4356A0-FB42-8DF8-B685-4EF7DDBDD918}"/>
              </a:ext>
            </a:extLst>
          </p:cNvPr>
          <p:cNvSpPr txBox="1"/>
          <p:nvPr/>
        </p:nvSpPr>
        <p:spPr>
          <a:xfrm>
            <a:off x="5193500" y="2218392"/>
            <a:ext cx="459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 Results: </a:t>
            </a:r>
            <a:r>
              <a:rPr lang="en-CA" sz="1800">
                <a:latin typeface="Lato"/>
                <a:ea typeface="Lato"/>
                <a:cs typeface="Lato"/>
                <a:hlinkClick r:id="rId3"/>
              </a:rPr>
              <a:t>[Data]</a:t>
            </a:r>
            <a:endParaRPr lang="en-CA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3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6125-922C-4C1D-3431-434CBF7B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766218"/>
            <a:ext cx="10515600" cy="1325563"/>
          </a:xfrm>
        </p:spPr>
        <p:txBody>
          <a:bodyPr/>
          <a:lstStyle/>
          <a:p>
            <a:pPr algn="ctr"/>
            <a:r>
              <a:rPr lang="en-CA" b="1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9121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1FCD34-A0E9-50C9-FD74-1C9775EBDB1E}"/>
              </a:ext>
            </a:extLst>
          </p:cNvPr>
          <p:cNvSpPr txBox="1">
            <a:spLocks/>
          </p:cNvSpPr>
          <p:nvPr/>
        </p:nvSpPr>
        <p:spPr>
          <a:xfrm>
            <a:off x="431247" y="760693"/>
            <a:ext cx="11463779" cy="5177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CA" sz="1600" b="1">
                <a:latin typeface="Lato"/>
                <a:ea typeface="Lato"/>
                <a:cs typeface="Lato"/>
              </a:rPr>
              <a:t>Search Criteria: </a:t>
            </a:r>
            <a:r>
              <a:rPr lang="en-CA" sz="1600">
                <a:latin typeface="Lato"/>
                <a:ea typeface="Lato"/>
                <a:cs typeface="Lato"/>
              </a:rPr>
              <a:t>Date Range: [March 1, 2023 – May 25, 2023]</a:t>
            </a:r>
          </a:p>
          <a:p>
            <a:pPr algn="l">
              <a:lnSpc>
                <a:spcPct val="100000"/>
              </a:lnSpc>
            </a:pPr>
            <a:r>
              <a:rPr lang="en-CA" sz="1600" b="1">
                <a:latin typeface="Lato"/>
                <a:ea typeface="Lato"/>
                <a:cs typeface="Lato"/>
              </a:rPr>
              <a:t>Objective</a:t>
            </a:r>
            <a:r>
              <a:rPr lang="en-CA" sz="1600">
                <a:latin typeface="Lato"/>
                <a:ea typeface="Lato"/>
                <a:cs typeface="Lato"/>
              </a:rPr>
              <a:t>: Explore Quantum metric on touchpoints around the vehicle selector.</a:t>
            </a:r>
          </a:p>
          <a:p>
            <a:pPr algn="l">
              <a:lnSpc>
                <a:spcPct val="100000"/>
              </a:lnSpc>
            </a:pPr>
            <a:r>
              <a:rPr lang="en-CA" sz="1600">
                <a:latin typeface="Lato"/>
                <a:ea typeface="Lato"/>
                <a:cs typeface="Lato"/>
                <a:hlinkClick r:id="rId3"/>
              </a:rPr>
              <a:t>Dataset</a:t>
            </a:r>
            <a:r>
              <a:rPr lang="en-CA" sz="1600">
                <a:latin typeface="Lato"/>
                <a:ea typeface="Lato"/>
                <a:cs typeface="Lato"/>
              </a:rPr>
              <a:t>: Includes QM search segments used for research, Events, Top Pages metrics, Vehicle Selector metrics, and observation data on 30 QM Sessions.</a:t>
            </a:r>
          </a:p>
          <a:p>
            <a:pPr algn="l">
              <a:lnSpc>
                <a:spcPct val="100000"/>
              </a:lnSpc>
            </a:pPr>
            <a:endParaRPr lang="en-CA" sz="1600" b="1">
              <a:latin typeface="Lato"/>
              <a:ea typeface="Lato"/>
              <a:cs typeface="Lato"/>
            </a:endParaRPr>
          </a:p>
          <a:p>
            <a:pPr algn="l">
              <a:lnSpc>
                <a:spcPct val="100000"/>
              </a:lnSpc>
            </a:pPr>
            <a:r>
              <a:rPr lang="en-CA" sz="1600" b="1">
                <a:latin typeface="Lato"/>
                <a:ea typeface="Lato"/>
                <a:cs typeface="Lato"/>
              </a:rPr>
              <a:t>Areas to explore: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>
                <a:latin typeface="Lato"/>
                <a:ea typeface="Lato"/>
                <a:cs typeface="Lato"/>
              </a:rPr>
              <a:t>Is searching the main way to find products in the auto part journey?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>
                <a:latin typeface="Lato"/>
                <a:ea typeface="Lato"/>
                <a:cs typeface="Lato"/>
              </a:rPr>
              <a:t>Engagement metrics on the selector </a:t>
            </a:r>
            <a:endParaRPr lang="en-CA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>
                <a:latin typeface="Lato"/>
                <a:ea typeface="Lato"/>
                <a:cs typeface="Lato"/>
              </a:rPr>
              <a:t>Product page views (with vehicle/tire size selected) on search, product pages and category pages</a:t>
            </a:r>
          </a:p>
          <a:p>
            <a:pPr marL="285750" indent="-2857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>
                <a:latin typeface="Lato"/>
                <a:ea typeface="Lato"/>
                <a:cs typeface="Lato"/>
              </a:rPr>
              <a:t>Drop off rate within vehicle selector, last field used, etc.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>
                <a:latin typeface="Lato"/>
                <a:ea typeface="Lato"/>
                <a:cs typeface="Lato"/>
              </a:rPr>
              <a:t>Time on Automotive pages with vehicle selected vs without</a:t>
            </a:r>
          </a:p>
          <a:p>
            <a:pPr marL="285750" indent="-2857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>
                <a:latin typeface="Lato"/>
                <a:ea typeface="Lato"/>
                <a:cs typeface="Lato"/>
              </a:rPr>
              <a:t>Time it takes a user to fills out the vehicle selector</a:t>
            </a:r>
          </a:p>
          <a:p>
            <a:pPr marL="285750" indent="-2857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1600">
                <a:latin typeface="Lato"/>
                <a:ea typeface="Lato"/>
                <a:cs typeface="Lato"/>
              </a:rPr>
              <a:t>Where and when is the vehicle selector being used (PDP, PLP, etc.)?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97DB92A-2A10-F786-4A3F-D09C6888B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BC06B3-8642-E70F-EB9A-C3EDF193A3AB}"/>
              </a:ext>
            </a:extLst>
          </p:cNvPr>
          <p:cNvSpPr txBox="1">
            <a:spLocks/>
          </p:cNvSpPr>
          <p:nvPr/>
        </p:nvSpPr>
        <p:spPr>
          <a:xfrm>
            <a:off x="364111" y="326716"/>
            <a:ext cx="11463778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Canadian Tire ODP – Automotive Selector Overview</a:t>
            </a:r>
            <a:endParaRPr lang="en-CA" sz="2400" b="1">
              <a:latin typeface="Lato" panose="020F0502020204030203" pitchFamily="34" charset="0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810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1FCD34-A0E9-50C9-FD74-1C9775EBDB1E}"/>
              </a:ext>
            </a:extLst>
          </p:cNvPr>
          <p:cNvSpPr txBox="1">
            <a:spLocks/>
          </p:cNvSpPr>
          <p:nvPr/>
        </p:nvSpPr>
        <p:spPr>
          <a:xfrm>
            <a:off x="431247" y="560668"/>
            <a:ext cx="11463779" cy="5177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CA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97DB92A-2A10-F786-4A3F-D09C6888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BC06B3-8642-E70F-EB9A-C3EDF193A3AB}"/>
              </a:ext>
            </a:extLst>
          </p:cNvPr>
          <p:cNvSpPr txBox="1">
            <a:spLocks/>
          </p:cNvSpPr>
          <p:nvPr/>
        </p:nvSpPr>
        <p:spPr>
          <a:xfrm>
            <a:off x="364111" y="126691"/>
            <a:ext cx="11463778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Canadian Tire ODP – Automotive Selector</a:t>
            </a:r>
            <a:endParaRPr lang="en-CA" sz="2400" b="1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3A1EA-FF1F-2B54-0066-4434B35CC38E}"/>
              </a:ext>
            </a:extLst>
          </p:cNvPr>
          <p:cNvSpPr txBox="1"/>
          <p:nvPr/>
        </p:nvSpPr>
        <p:spPr>
          <a:xfrm>
            <a:off x="628649" y="1120126"/>
            <a:ext cx="11132104" cy="37771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>
                <a:latin typeface="Lato"/>
                <a:ea typeface="Lato"/>
                <a:cs typeface="Lato"/>
              </a:rPr>
              <a:t>Top Findings Summary</a:t>
            </a:r>
            <a:r>
              <a:rPr lang="en-CA">
                <a:latin typeface="Lato"/>
                <a:ea typeface="Lato"/>
                <a:cs typeface="Lato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Lato"/>
                <a:ea typeface="Lato"/>
                <a:cs typeface="Lato"/>
              </a:rPr>
              <a:t>In the end of March, there was a surge in vehicle selector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Lato"/>
                <a:ea typeface="Lato"/>
                <a:cs typeface="Lato"/>
              </a:rPr>
              <a:t>Very few users shop without the selector.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Lato"/>
                <a:ea typeface="Lato"/>
                <a:cs typeface="Lato"/>
              </a:rPr>
              <a:t>Winter is the most popular time a user will view a page with an automotive selector.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Lato"/>
                <a:ea typeface="Lato"/>
                <a:cs typeface="Lato"/>
              </a:rPr>
              <a:t>The most popular way to find an automotive product is through the search query.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Lato"/>
                <a:ea typeface="Lato"/>
                <a:cs typeface="Lato"/>
              </a:rPr>
              <a:t>The most popular ways a user will reach a vehicle selector is through a PLP, search query, or a PDP</a:t>
            </a:r>
            <a:r>
              <a:rPr lang="en-CA" sz="1800">
                <a:latin typeface="Lato"/>
                <a:ea typeface="Lato"/>
                <a:cs typeface="Lato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Lato"/>
                <a:ea typeface="Lato"/>
                <a:cs typeface="Lato"/>
              </a:rPr>
              <a:t>Vehicle selector takes an average of 19.7 seconds to complete.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>
                <a:latin typeface="Lato"/>
                <a:ea typeface="Lato"/>
                <a:cs typeface="Lato"/>
              </a:rPr>
              <a:t>Users tend to drop off before or after they engage with the selector, but not during. This leads us to understand completing the selector flow is not a primary issue.  </a:t>
            </a:r>
          </a:p>
        </p:txBody>
      </p:sp>
    </p:spTree>
    <p:extLst>
      <p:ext uri="{BB962C8B-B14F-4D97-AF65-F5344CB8AC3E}">
        <p14:creationId xmlns:p14="http://schemas.microsoft.com/office/powerpoint/2010/main" val="285953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899064-F7B5-4A4F-4B38-6B703B0D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8B58824-22BE-8C05-7AC3-EFB8ED672118}"/>
              </a:ext>
            </a:extLst>
          </p:cNvPr>
          <p:cNvSpPr txBox="1">
            <a:spLocks/>
          </p:cNvSpPr>
          <p:nvPr/>
        </p:nvSpPr>
        <p:spPr>
          <a:xfrm>
            <a:off x="204794" y="148059"/>
            <a:ext cx="11764702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2023 User Engagement on Selector</a:t>
            </a:r>
          </a:p>
          <a:p>
            <a:pPr algn="l"/>
            <a:r>
              <a:rPr lang="en-CA" sz="1400">
                <a:latin typeface="Lato"/>
                <a:ea typeface="Lato"/>
                <a:cs typeface="Lato"/>
              </a:rPr>
              <a:t>[Mar. 1, 2023 – May25, 2023]</a:t>
            </a:r>
            <a:endParaRPr lang="en-CA" sz="1400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FC2BF-57ED-9ABA-42B1-8744424DC074}"/>
              </a:ext>
            </a:extLst>
          </p:cNvPr>
          <p:cNvSpPr txBox="1"/>
          <p:nvPr/>
        </p:nvSpPr>
        <p:spPr>
          <a:xfrm>
            <a:off x="472457" y="1946177"/>
            <a:ext cx="368503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end of March, there was a surge in vehicle selector usage.</a:t>
            </a:r>
          </a:p>
          <a:p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vehicle selector is the most used option.</a:t>
            </a:r>
          </a:p>
          <a:p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CA" dirty="0">
                <a:latin typeface="Lato"/>
                <a:ea typeface="Lato"/>
                <a:cs typeface="Lato"/>
              </a:rPr>
              <a:t>Very few users shop without the vehicle selector.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3DEB61-4030-FDBD-270A-37B2A95D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22422"/>
              </p:ext>
            </p:extLst>
          </p:nvPr>
        </p:nvGraphicFramePr>
        <p:xfrm>
          <a:off x="4526280" y="4472727"/>
          <a:ext cx="7594383" cy="17755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4209">
                  <a:extLst>
                    <a:ext uri="{9D8B030D-6E8A-4147-A177-3AD203B41FA5}">
                      <a16:colId xmlns:a16="http://schemas.microsoft.com/office/drawing/2014/main" val="901520785"/>
                    </a:ext>
                  </a:extLst>
                </a:gridCol>
                <a:gridCol w="1259289">
                  <a:extLst>
                    <a:ext uri="{9D8B030D-6E8A-4147-A177-3AD203B41FA5}">
                      <a16:colId xmlns:a16="http://schemas.microsoft.com/office/drawing/2014/main" val="3292290403"/>
                    </a:ext>
                  </a:extLst>
                </a:gridCol>
                <a:gridCol w="1090130">
                  <a:extLst>
                    <a:ext uri="{9D8B030D-6E8A-4147-A177-3AD203B41FA5}">
                      <a16:colId xmlns:a16="http://schemas.microsoft.com/office/drawing/2014/main" val="2324931812"/>
                    </a:ext>
                  </a:extLst>
                </a:gridCol>
                <a:gridCol w="1663389">
                  <a:extLst>
                    <a:ext uri="{9D8B030D-6E8A-4147-A177-3AD203B41FA5}">
                      <a16:colId xmlns:a16="http://schemas.microsoft.com/office/drawing/2014/main" val="626014487"/>
                    </a:ext>
                  </a:extLst>
                </a:gridCol>
                <a:gridCol w="1757366">
                  <a:extLst>
                    <a:ext uri="{9D8B030D-6E8A-4147-A177-3AD203B41FA5}">
                      <a16:colId xmlns:a16="http://schemas.microsoft.com/office/drawing/2014/main" val="1942425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Event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Sessions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Conversion Rate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Abandoned Cart Value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Abandoned Carts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99252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Vehicle Added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1,283,858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$ 12,366,126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19,974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734205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Shop By Tire 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382,418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$ 8,663,092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542179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Shop w No Vehicle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32,083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1.74%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$ 585,333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06071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4967042-BB7F-0A0D-2C37-EAC3393FB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03608"/>
              </p:ext>
            </p:extLst>
          </p:nvPr>
        </p:nvGraphicFramePr>
        <p:xfrm>
          <a:off x="4526280" y="737311"/>
          <a:ext cx="7583424" cy="373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31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899064-F7B5-4A4F-4B38-6B703B0D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8B58824-22BE-8C05-7AC3-EFB8ED672118}"/>
              </a:ext>
            </a:extLst>
          </p:cNvPr>
          <p:cNvSpPr txBox="1">
            <a:spLocks/>
          </p:cNvSpPr>
          <p:nvPr/>
        </p:nvSpPr>
        <p:spPr>
          <a:xfrm>
            <a:off x="204794" y="148059"/>
            <a:ext cx="11764702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2022 User Engagement on Selector</a:t>
            </a:r>
          </a:p>
          <a:p>
            <a:pPr algn="l"/>
            <a:r>
              <a:rPr lang="en-CA" sz="1400">
                <a:latin typeface="Lato"/>
                <a:ea typeface="Lato"/>
                <a:cs typeface="Lato"/>
              </a:rPr>
              <a:t>[Mar. 1, 2022 – May25, 2022]</a:t>
            </a:r>
            <a:endParaRPr lang="en-CA" sz="1400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FC2BF-57ED-9ABA-42B1-8744424DC074}"/>
              </a:ext>
            </a:extLst>
          </p:cNvPr>
          <p:cNvSpPr txBox="1"/>
          <p:nvPr/>
        </p:nvSpPr>
        <p:spPr>
          <a:xfrm>
            <a:off x="472457" y="1946177"/>
            <a:ext cx="368503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 tracking started in April 26, 2022. To get an accurate comparison, we will narrow down the time periods to April and May.</a:t>
            </a:r>
          </a:p>
          <a:p>
            <a:endParaRPr lang="en-CA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3DEB61-4030-FDBD-270A-37B2A95D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00078"/>
              </p:ext>
            </p:extLst>
          </p:nvPr>
        </p:nvGraphicFramePr>
        <p:xfrm>
          <a:off x="4526280" y="4472727"/>
          <a:ext cx="7594383" cy="17755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4209">
                  <a:extLst>
                    <a:ext uri="{9D8B030D-6E8A-4147-A177-3AD203B41FA5}">
                      <a16:colId xmlns:a16="http://schemas.microsoft.com/office/drawing/2014/main" val="901520785"/>
                    </a:ext>
                  </a:extLst>
                </a:gridCol>
                <a:gridCol w="1259289">
                  <a:extLst>
                    <a:ext uri="{9D8B030D-6E8A-4147-A177-3AD203B41FA5}">
                      <a16:colId xmlns:a16="http://schemas.microsoft.com/office/drawing/2014/main" val="3292290403"/>
                    </a:ext>
                  </a:extLst>
                </a:gridCol>
                <a:gridCol w="1090130">
                  <a:extLst>
                    <a:ext uri="{9D8B030D-6E8A-4147-A177-3AD203B41FA5}">
                      <a16:colId xmlns:a16="http://schemas.microsoft.com/office/drawing/2014/main" val="2324931812"/>
                    </a:ext>
                  </a:extLst>
                </a:gridCol>
                <a:gridCol w="1663389">
                  <a:extLst>
                    <a:ext uri="{9D8B030D-6E8A-4147-A177-3AD203B41FA5}">
                      <a16:colId xmlns:a16="http://schemas.microsoft.com/office/drawing/2014/main" val="626014487"/>
                    </a:ext>
                  </a:extLst>
                </a:gridCol>
                <a:gridCol w="1757366">
                  <a:extLst>
                    <a:ext uri="{9D8B030D-6E8A-4147-A177-3AD203B41FA5}">
                      <a16:colId xmlns:a16="http://schemas.microsoft.com/office/drawing/2014/main" val="1942425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Event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Sessions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Conversion Rate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Abandoned Cart Value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Abandoned Carts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99252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Vehicle Added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252,048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$ 6,352,122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12,125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734205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Shop By Tire 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$3,492,460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542179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Shop w No Vehicle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23,729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$ 742,557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1,442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06071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4967042-BB7F-0A0D-2C37-EAC3393FB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897710"/>
              </p:ext>
            </p:extLst>
          </p:nvPr>
        </p:nvGraphicFramePr>
        <p:xfrm>
          <a:off x="4526280" y="822036"/>
          <a:ext cx="7583424" cy="3650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408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899064-F7B5-4A4F-4B38-6B703B0D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8B58824-22BE-8C05-7AC3-EFB8ED672118}"/>
              </a:ext>
            </a:extLst>
          </p:cNvPr>
          <p:cNvSpPr txBox="1">
            <a:spLocks/>
          </p:cNvSpPr>
          <p:nvPr/>
        </p:nvSpPr>
        <p:spPr>
          <a:xfrm>
            <a:off x="204794" y="148059"/>
            <a:ext cx="11764702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Year Over Year (YoY) Engagement Metrics on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FC2BF-57ED-9ABA-42B1-8744424DC074}"/>
              </a:ext>
            </a:extLst>
          </p:cNvPr>
          <p:cNvSpPr txBox="1"/>
          <p:nvPr/>
        </p:nvSpPr>
        <p:spPr>
          <a:xfrm>
            <a:off x="417593" y="1390022"/>
            <a:ext cx="3797791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2023, the Conversion Rate for the Shop By Tire Size and Shop w No Vehicle categories showed improvement. However, the Conversion Rate for the Vehicle Added category witnessed a decline during the same period.</a:t>
            </a:r>
          </a:p>
          <a:p>
            <a:endParaRPr lang="en-CA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C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decrease in the number of abandoned shopping carts is being observed overall.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3DEB61-4030-FDBD-270A-37B2A95D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57562"/>
              </p:ext>
            </p:extLst>
          </p:nvPr>
        </p:nvGraphicFramePr>
        <p:xfrm>
          <a:off x="4526280" y="1324810"/>
          <a:ext cx="7583425" cy="17755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1577">
                  <a:extLst>
                    <a:ext uri="{9D8B030D-6E8A-4147-A177-3AD203B41FA5}">
                      <a16:colId xmlns:a16="http://schemas.microsoft.com/office/drawing/2014/main" val="901520785"/>
                    </a:ext>
                  </a:extLst>
                </a:gridCol>
                <a:gridCol w="1257472">
                  <a:extLst>
                    <a:ext uri="{9D8B030D-6E8A-4147-A177-3AD203B41FA5}">
                      <a16:colId xmlns:a16="http://schemas.microsoft.com/office/drawing/2014/main" val="3292290403"/>
                    </a:ext>
                  </a:extLst>
                </a:gridCol>
                <a:gridCol w="1088557">
                  <a:extLst>
                    <a:ext uri="{9D8B030D-6E8A-4147-A177-3AD203B41FA5}">
                      <a16:colId xmlns:a16="http://schemas.microsoft.com/office/drawing/2014/main" val="2324931812"/>
                    </a:ext>
                  </a:extLst>
                </a:gridCol>
                <a:gridCol w="1660989">
                  <a:extLst>
                    <a:ext uri="{9D8B030D-6E8A-4147-A177-3AD203B41FA5}">
                      <a16:colId xmlns:a16="http://schemas.microsoft.com/office/drawing/2014/main" val="626014487"/>
                    </a:ext>
                  </a:extLst>
                </a:gridCol>
                <a:gridCol w="1754830">
                  <a:extLst>
                    <a:ext uri="{9D8B030D-6E8A-4147-A177-3AD203B41FA5}">
                      <a16:colId xmlns:a16="http://schemas.microsoft.com/office/drawing/2014/main" val="1942425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Event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Sessions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Conversion Rate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Abandoned Cart Value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Abandoned Carts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99252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Vehicle Added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506,154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1.05%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$ 3,983,828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7,004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734205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Shop By Tire 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$2,319,160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542179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Shop w No Vehicle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7,095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$ 121,800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06071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23041C-F5C4-B1D6-D5E3-BFB5338E8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72035"/>
              </p:ext>
            </p:extLst>
          </p:nvPr>
        </p:nvGraphicFramePr>
        <p:xfrm>
          <a:off x="4526279" y="3896208"/>
          <a:ext cx="7583425" cy="17755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1577">
                  <a:extLst>
                    <a:ext uri="{9D8B030D-6E8A-4147-A177-3AD203B41FA5}">
                      <a16:colId xmlns:a16="http://schemas.microsoft.com/office/drawing/2014/main" val="901520785"/>
                    </a:ext>
                  </a:extLst>
                </a:gridCol>
                <a:gridCol w="1257472">
                  <a:extLst>
                    <a:ext uri="{9D8B030D-6E8A-4147-A177-3AD203B41FA5}">
                      <a16:colId xmlns:a16="http://schemas.microsoft.com/office/drawing/2014/main" val="3292290403"/>
                    </a:ext>
                  </a:extLst>
                </a:gridCol>
                <a:gridCol w="1088557">
                  <a:extLst>
                    <a:ext uri="{9D8B030D-6E8A-4147-A177-3AD203B41FA5}">
                      <a16:colId xmlns:a16="http://schemas.microsoft.com/office/drawing/2014/main" val="2324931812"/>
                    </a:ext>
                  </a:extLst>
                </a:gridCol>
                <a:gridCol w="1660989">
                  <a:extLst>
                    <a:ext uri="{9D8B030D-6E8A-4147-A177-3AD203B41FA5}">
                      <a16:colId xmlns:a16="http://schemas.microsoft.com/office/drawing/2014/main" val="626014487"/>
                    </a:ext>
                  </a:extLst>
                </a:gridCol>
                <a:gridCol w="1754830">
                  <a:extLst>
                    <a:ext uri="{9D8B030D-6E8A-4147-A177-3AD203B41FA5}">
                      <a16:colId xmlns:a16="http://schemas.microsoft.com/office/drawing/2014/main" val="1942425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Event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Sessions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Conversion Rate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Abandoned Cart Value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Number of Abandoned Carts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99252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Vehicle Added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241,342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$ 6,042,605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11,703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734205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Shop By Tire 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$3,492,460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542179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Shop w No Vehicle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19,888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$ 673,943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1,353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0607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CE74DA-CA7C-BA60-807E-9A051CDC3464}"/>
              </a:ext>
            </a:extLst>
          </p:cNvPr>
          <p:cNvSpPr txBox="1"/>
          <p:nvPr/>
        </p:nvSpPr>
        <p:spPr>
          <a:xfrm>
            <a:off x="4526279" y="3503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>
                <a:latin typeface="Lato"/>
                <a:ea typeface="Lato"/>
                <a:cs typeface="Lato"/>
              </a:rPr>
              <a:t>[Apr. 26, 2022 – May25, 2022]</a:t>
            </a:r>
            <a:endParaRPr lang="en-CA" sz="1800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524D1-9512-9589-7C40-77BAE93F5552}"/>
              </a:ext>
            </a:extLst>
          </p:cNvPr>
          <p:cNvSpPr txBox="1"/>
          <p:nvPr/>
        </p:nvSpPr>
        <p:spPr>
          <a:xfrm>
            <a:off x="4526279" y="931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>
                <a:latin typeface="Lato"/>
                <a:ea typeface="Lato"/>
                <a:cs typeface="Lato"/>
              </a:rPr>
              <a:t>[Apr. 26, 2023 – May25, 2023]</a:t>
            </a:r>
            <a:endParaRPr lang="en-CA" sz="1800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86B2B4C-726B-CD6E-35C2-6B796CA813E3}"/>
              </a:ext>
            </a:extLst>
          </p:cNvPr>
          <p:cNvSpPr/>
          <p:nvPr/>
        </p:nvSpPr>
        <p:spPr>
          <a:xfrm>
            <a:off x="8485632" y="2417263"/>
            <a:ext cx="109728" cy="1112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2E5FEB0-5ACB-AA38-74D4-4D21F7E1CBED}"/>
              </a:ext>
            </a:extLst>
          </p:cNvPr>
          <p:cNvSpPr/>
          <p:nvPr/>
        </p:nvSpPr>
        <p:spPr>
          <a:xfrm>
            <a:off x="8485632" y="2848460"/>
            <a:ext cx="109728" cy="11122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8740CC8-BF81-BD3A-D69A-462444C70F0E}"/>
              </a:ext>
            </a:extLst>
          </p:cNvPr>
          <p:cNvSpPr/>
          <p:nvPr/>
        </p:nvSpPr>
        <p:spPr>
          <a:xfrm rot="10800000">
            <a:off x="8485632" y="2020650"/>
            <a:ext cx="109728" cy="1112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4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899064-F7B5-4A4F-4B38-6B703B0D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8B58824-22BE-8C05-7AC3-EFB8ED672118}"/>
              </a:ext>
            </a:extLst>
          </p:cNvPr>
          <p:cNvSpPr txBox="1">
            <a:spLocks/>
          </p:cNvSpPr>
          <p:nvPr/>
        </p:nvSpPr>
        <p:spPr>
          <a:xfrm>
            <a:off x="204794" y="148059"/>
            <a:ext cx="11764702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Page Views with Vehicle Selector</a:t>
            </a:r>
          </a:p>
          <a:p>
            <a:pPr algn="l"/>
            <a:r>
              <a:rPr lang="en-CA" sz="1400">
                <a:latin typeface="Lato"/>
                <a:ea typeface="Lato"/>
                <a:cs typeface="Lato"/>
              </a:rPr>
              <a:t>[Mar. 1, 2023 – May25, 2023]</a:t>
            </a:r>
            <a:endParaRPr lang="en-CA" sz="1400">
              <a:latin typeface="Lato" panose="020F0502020204030203" pitchFamily="34" charset="0"/>
              <a:ea typeface="Lato"/>
              <a:cs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052AC-95FA-AD22-7EFA-3AD03EF02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"/>
          <a:stretch/>
        </p:blipFill>
        <p:spPr>
          <a:xfrm>
            <a:off x="4416007" y="827862"/>
            <a:ext cx="7697274" cy="437500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C6D6B1-2A3A-0A12-E779-31CD38262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40622"/>
              </p:ext>
            </p:extLst>
          </p:nvPr>
        </p:nvGraphicFramePr>
        <p:xfrm>
          <a:off x="4416007" y="5202866"/>
          <a:ext cx="7697274" cy="760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0015">
                  <a:extLst>
                    <a:ext uri="{9D8B030D-6E8A-4147-A177-3AD203B41FA5}">
                      <a16:colId xmlns:a16="http://schemas.microsoft.com/office/drawing/2014/main" val="1926781848"/>
                    </a:ext>
                  </a:extLst>
                </a:gridCol>
                <a:gridCol w="2025278">
                  <a:extLst>
                    <a:ext uri="{9D8B030D-6E8A-4147-A177-3AD203B41FA5}">
                      <a16:colId xmlns:a16="http://schemas.microsoft.com/office/drawing/2014/main" val="1751354123"/>
                    </a:ext>
                  </a:extLst>
                </a:gridCol>
                <a:gridCol w="1823038">
                  <a:extLst>
                    <a:ext uri="{9D8B030D-6E8A-4147-A177-3AD203B41FA5}">
                      <a16:colId xmlns:a16="http://schemas.microsoft.com/office/drawing/2014/main" val="847899173"/>
                    </a:ext>
                  </a:extLst>
                </a:gridCol>
                <a:gridCol w="1498943">
                  <a:extLst>
                    <a:ext uri="{9D8B030D-6E8A-4147-A177-3AD203B41FA5}">
                      <a16:colId xmlns:a16="http://schemas.microsoft.com/office/drawing/2014/main" val="3887892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Page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Hits (Page Views)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Sessions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Users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84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PDP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2,134,554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768,435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724,767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153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PLP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2,781,500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1,073,637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1,011,684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08211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0FC2BF-57ED-9ABA-42B1-8744424DC074}"/>
              </a:ext>
            </a:extLst>
          </p:cNvPr>
          <p:cNvSpPr txBox="1"/>
          <p:nvPr/>
        </p:nvSpPr>
        <p:spPr>
          <a:xfrm>
            <a:off x="472457" y="1946177"/>
            <a:ext cx="368503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trend of vehicle selector engagement is consistent with that of page views across PDP and PLP, with PLP exhibiting higher levels of viewership.</a:t>
            </a:r>
          </a:p>
          <a:p>
            <a:endParaRPr lang="en-CA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C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notable spike in PLP on May 04. This could be attributed to technical issues.</a:t>
            </a:r>
          </a:p>
        </p:txBody>
      </p:sp>
    </p:spTree>
    <p:extLst>
      <p:ext uri="{BB962C8B-B14F-4D97-AF65-F5344CB8AC3E}">
        <p14:creationId xmlns:p14="http://schemas.microsoft.com/office/powerpoint/2010/main" val="74712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899064-F7B5-4A4F-4B38-6B703B0D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8B58824-22BE-8C05-7AC3-EFB8ED672118}"/>
              </a:ext>
            </a:extLst>
          </p:cNvPr>
          <p:cNvSpPr txBox="1">
            <a:spLocks/>
          </p:cNvSpPr>
          <p:nvPr/>
        </p:nvSpPr>
        <p:spPr>
          <a:xfrm>
            <a:off x="204794" y="148059"/>
            <a:ext cx="11764702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Page Views with Shop by Tire Size</a:t>
            </a:r>
          </a:p>
          <a:p>
            <a:pPr algn="l"/>
            <a:r>
              <a:rPr lang="en-CA" sz="1400">
                <a:latin typeface="Lato"/>
                <a:ea typeface="Lato"/>
                <a:cs typeface="Lato"/>
              </a:rPr>
              <a:t>[Mar. 1, 2023 – May25, 2023]</a:t>
            </a:r>
            <a:endParaRPr lang="en-CA" sz="1400">
              <a:latin typeface="Lato" panose="020F0502020204030203" pitchFamily="34" charset="0"/>
              <a:ea typeface="Lato"/>
              <a:cs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895208-DBA8-F277-33E8-98C3D56FF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" r="1"/>
          <a:stretch/>
        </p:blipFill>
        <p:spPr>
          <a:xfrm>
            <a:off x="4369904" y="916917"/>
            <a:ext cx="7697275" cy="4391638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047BA7-BE7B-90FE-FF0E-EB4D2DA99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08080"/>
              </p:ext>
            </p:extLst>
          </p:nvPr>
        </p:nvGraphicFramePr>
        <p:xfrm>
          <a:off x="4360378" y="5308555"/>
          <a:ext cx="7706801" cy="760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2924">
                  <a:extLst>
                    <a:ext uri="{9D8B030D-6E8A-4147-A177-3AD203B41FA5}">
                      <a16:colId xmlns:a16="http://schemas.microsoft.com/office/drawing/2014/main" val="1926781848"/>
                    </a:ext>
                  </a:extLst>
                </a:gridCol>
                <a:gridCol w="2027785">
                  <a:extLst>
                    <a:ext uri="{9D8B030D-6E8A-4147-A177-3AD203B41FA5}">
                      <a16:colId xmlns:a16="http://schemas.microsoft.com/office/drawing/2014/main" val="1751354123"/>
                    </a:ext>
                  </a:extLst>
                </a:gridCol>
                <a:gridCol w="1825294">
                  <a:extLst>
                    <a:ext uri="{9D8B030D-6E8A-4147-A177-3AD203B41FA5}">
                      <a16:colId xmlns:a16="http://schemas.microsoft.com/office/drawing/2014/main" val="847899173"/>
                    </a:ext>
                  </a:extLst>
                </a:gridCol>
                <a:gridCol w="1500798">
                  <a:extLst>
                    <a:ext uri="{9D8B030D-6E8A-4147-A177-3AD203B41FA5}">
                      <a16:colId xmlns:a16="http://schemas.microsoft.com/office/drawing/2014/main" val="3887892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Page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Hits (Page Views)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Sessions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Users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84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PDP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989,798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300,393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265,377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467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PLP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927,252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316,498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281,542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1531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AE2BBD1-C0AF-60D9-A99F-0A1364310DD1}"/>
              </a:ext>
            </a:extLst>
          </p:cNvPr>
          <p:cNvSpPr txBox="1"/>
          <p:nvPr/>
        </p:nvSpPr>
        <p:spPr>
          <a:xfrm>
            <a:off x="634324" y="2690336"/>
            <a:ext cx="312420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Page views show a similar trend with the engagement of the Tire selector.</a:t>
            </a:r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25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899064-F7B5-4A4F-4B38-6B703B0D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" y="6248256"/>
            <a:ext cx="1354040" cy="4088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90F5C3-1DDA-87F7-19B3-D66116D85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76545"/>
              </p:ext>
            </p:extLst>
          </p:nvPr>
        </p:nvGraphicFramePr>
        <p:xfrm>
          <a:off x="4289196" y="5172226"/>
          <a:ext cx="76545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885">
                  <a:extLst>
                    <a:ext uri="{9D8B030D-6E8A-4147-A177-3AD203B41FA5}">
                      <a16:colId xmlns:a16="http://schemas.microsoft.com/office/drawing/2014/main" val="1762886936"/>
                    </a:ext>
                  </a:extLst>
                </a:gridCol>
                <a:gridCol w="1650810">
                  <a:extLst>
                    <a:ext uri="{9D8B030D-6E8A-4147-A177-3AD203B41FA5}">
                      <a16:colId xmlns:a16="http://schemas.microsoft.com/office/drawing/2014/main" val="474415755"/>
                    </a:ext>
                  </a:extLst>
                </a:gridCol>
                <a:gridCol w="1749148">
                  <a:extLst>
                    <a:ext uri="{9D8B030D-6E8A-4147-A177-3AD203B41FA5}">
                      <a16:colId xmlns:a16="http://schemas.microsoft.com/office/drawing/2014/main" val="1606535515"/>
                    </a:ext>
                  </a:extLst>
                </a:gridCol>
                <a:gridCol w="1892722">
                  <a:extLst>
                    <a:ext uri="{9D8B030D-6E8A-4147-A177-3AD203B41FA5}">
                      <a16:colId xmlns:a16="http://schemas.microsoft.com/office/drawing/2014/main" val="4008019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b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Page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Hits (Page Views)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Sessions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PDP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16,049,920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5,922,763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5,205,227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97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B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17,051,224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5,887,268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5,171,664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1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Category Page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16,689,616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5,869,757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5,157,381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74546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6EC7E3C-5A75-EFA2-D4D6-3DF638444731}"/>
              </a:ext>
            </a:extLst>
          </p:cNvPr>
          <p:cNvSpPr txBox="1">
            <a:spLocks/>
          </p:cNvSpPr>
          <p:nvPr/>
        </p:nvSpPr>
        <p:spPr>
          <a:xfrm>
            <a:off x="204794" y="200862"/>
            <a:ext cx="10070422" cy="5892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b="1">
                <a:latin typeface="Lato"/>
                <a:ea typeface="Lato"/>
                <a:cs typeface="Lato"/>
              </a:rPr>
              <a:t>Seasonal Product Page Views With a Vehicle/Tire Selector</a:t>
            </a:r>
          </a:p>
          <a:p>
            <a:pPr algn="l"/>
            <a:r>
              <a:rPr lang="en-CA" sz="1400">
                <a:latin typeface="Lato"/>
                <a:ea typeface="Lato"/>
                <a:cs typeface="Lato"/>
              </a:rPr>
              <a:t>[May. 1, 2022 – May 25, 2023](1 Year range)</a:t>
            </a:r>
            <a:endParaRPr lang="en-CA" sz="1400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0F9E97-75ED-4356-520F-9C7B1D49A43D}"/>
              </a:ext>
            </a:extLst>
          </p:cNvPr>
          <p:cNvSpPr txBox="1"/>
          <p:nvPr/>
        </p:nvSpPr>
        <p:spPr>
          <a:xfrm>
            <a:off x="409488" y="1411509"/>
            <a:ext cx="323811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page's activity experienced three notable spikes in October, November, and April, plausibly attributed to the transition of seasonal tire changes from winter to summer and vice versa.</a:t>
            </a:r>
          </a:p>
          <a:p>
            <a:endParaRPr lang="en-CA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CA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 trends also occurred for users who didn’t use the vehicle/tire selector.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0F9E4-6DE2-6507-BCEE-27BE3352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52" y="790114"/>
            <a:ext cx="772585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1105</Words>
  <Application>Microsoft Office PowerPoint</Application>
  <PresentationFormat>Widescreen</PresentationFormat>
  <Paragraphs>209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Kelsi Barkway</dc:creator>
  <cp:lastModifiedBy>Robby Khoutsaysana</cp:lastModifiedBy>
  <cp:revision>1</cp:revision>
  <dcterms:created xsi:type="dcterms:W3CDTF">2023-01-18T21:14:08Z</dcterms:created>
  <dcterms:modified xsi:type="dcterms:W3CDTF">2023-06-27T13:39:48Z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a3d48-8576-491a-b4d5-b93179c855d8_Enabled">
    <vt:lpwstr>true</vt:lpwstr>
  </property>
  <property fmtid="{D5CDD505-2E9C-101B-9397-08002B2CF9AE}" pid="3" name="MSIP_Label_38ba3d48-8576-491a-b4d5-b93179c855d8_SetDate">
    <vt:lpwstr>2023-01-18T21:15:51Z</vt:lpwstr>
  </property>
  <property fmtid="{D5CDD505-2E9C-101B-9397-08002B2CF9AE}" pid="4" name="MSIP_Label_38ba3d48-8576-491a-b4d5-b93179c855d8_Method">
    <vt:lpwstr>Standard</vt:lpwstr>
  </property>
  <property fmtid="{D5CDD505-2E9C-101B-9397-08002B2CF9AE}" pid="5" name="MSIP_Label_38ba3d48-8576-491a-b4d5-b93179c855d8_Name">
    <vt:lpwstr>Internal</vt:lpwstr>
  </property>
  <property fmtid="{D5CDD505-2E9C-101B-9397-08002B2CF9AE}" pid="6" name="MSIP_Label_38ba3d48-8576-491a-b4d5-b93179c855d8_SiteId">
    <vt:lpwstr>bd6704ff-1437-477c-9ac9-c30d6f5133c5</vt:lpwstr>
  </property>
  <property fmtid="{D5CDD505-2E9C-101B-9397-08002B2CF9AE}" pid="7" name="MSIP_Label_38ba3d48-8576-491a-b4d5-b93179c855d8_ActionId">
    <vt:lpwstr>f35e3516-947a-4ccd-988b-ddfbdbd2243b</vt:lpwstr>
  </property>
  <property fmtid="{D5CDD505-2E9C-101B-9397-08002B2CF9AE}" pid="8" name="MSIP_Label_38ba3d48-8576-491a-b4d5-b93179c855d8_ContentBits">
    <vt:lpwstr>0</vt:lpwstr>
  </property>
</Properties>
</file>