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0" r:id="rId8"/>
    <p:sldId id="264" r:id="rId9"/>
    <p:sldId id="267"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A6A70-BA26-4837-828C-5A4AEBB0305E}" v="1" dt="2023-05-03T18:27:32.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Khoutsaysana" userId="6b60cf88-c04b-49f5-8079-987af16a69ca" providerId="ADAL" clId="{50EA6A70-BA26-4837-828C-5A4AEBB0305E}"/>
    <pc:docChg chg="undo custSel addSld delSld modSld">
      <pc:chgData name="Robby Khoutsaysana" userId="6b60cf88-c04b-49f5-8079-987af16a69ca" providerId="ADAL" clId="{50EA6A70-BA26-4837-828C-5A4AEBB0305E}" dt="2023-05-03T18:57:29.142" v="2036" actId="113"/>
      <pc:docMkLst>
        <pc:docMk/>
      </pc:docMkLst>
      <pc:sldChg chg="addSp delSp modSp mod">
        <pc:chgData name="Robby Khoutsaysana" userId="6b60cf88-c04b-49f5-8079-987af16a69ca" providerId="ADAL" clId="{50EA6A70-BA26-4837-828C-5A4AEBB0305E}" dt="2023-05-03T18:57:29.142" v="2036" actId="113"/>
        <pc:sldMkLst>
          <pc:docMk/>
          <pc:sldMk cId="3266678135" sldId="257"/>
        </pc:sldMkLst>
        <pc:spChg chg="mod">
          <ac:chgData name="Robby Khoutsaysana" userId="6b60cf88-c04b-49f5-8079-987af16a69ca" providerId="ADAL" clId="{50EA6A70-BA26-4837-828C-5A4AEBB0305E}" dt="2023-05-03T18:57:29.142" v="2036" actId="113"/>
          <ac:spMkLst>
            <pc:docMk/>
            <pc:sldMk cId="3266678135" sldId="257"/>
            <ac:spMk id="2" creationId="{8D7DF819-13CB-80BA-36AA-8984CAE7FAE3}"/>
          </ac:spMkLst>
        </pc:spChg>
        <pc:spChg chg="add del">
          <ac:chgData name="Robby Khoutsaysana" userId="6b60cf88-c04b-49f5-8079-987af16a69ca" providerId="ADAL" clId="{50EA6A70-BA26-4837-828C-5A4AEBB0305E}" dt="2023-05-03T18:57:22.706" v="2035" actId="26606"/>
          <ac:spMkLst>
            <pc:docMk/>
            <pc:sldMk cId="3266678135" sldId="257"/>
            <ac:spMk id="14" creationId="{4E1BEB12-92AF-4445-98AD-4C7756E7C93B}"/>
          </ac:spMkLst>
        </pc:spChg>
        <pc:spChg chg="add del">
          <ac:chgData name="Robby Khoutsaysana" userId="6b60cf88-c04b-49f5-8079-987af16a69ca" providerId="ADAL" clId="{50EA6A70-BA26-4837-828C-5A4AEBB0305E}" dt="2023-05-03T18:57:22.706" v="2035" actId="26606"/>
          <ac:spMkLst>
            <pc:docMk/>
            <pc:sldMk cId="3266678135" sldId="257"/>
            <ac:spMk id="16" creationId="{D0522C2C-7B5C-48A7-A969-03941E5D2E76}"/>
          </ac:spMkLst>
        </pc:spChg>
        <pc:spChg chg="add del">
          <ac:chgData name="Robby Khoutsaysana" userId="6b60cf88-c04b-49f5-8079-987af16a69ca" providerId="ADAL" clId="{50EA6A70-BA26-4837-828C-5A4AEBB0305E}" dt="2023-05-03T18:57:22.706" v="2035" actId="26606"/>
          <ac:spMkLst>
            <pc:docMk/>
            <pc:sldMk cId="3266678135" sldId="257"/>
            <ac:spMk id="18" creationId="{9C682A1A-5B2D-4111-BBD6-620165633E5B}"/>
          </ac:spMkLst>
        </pc:spChg>
        <pc:spChg chg="add del">
          <ac:chgData name="Robby Khoutsaysana" userId="6b60cf88-c04b-49f5-8079-987af16a69ca" providerId="ADAL" clId="{50EA6A70-BA26-4837-828C-5A4AEBB0305E}" dt="2023-05-03T18:57:22.706" v="2035" actId="26606"/>
          <ac:spMkLst>
            <pc:docMk/>
            <pc:sldMk cId="3266678135" sldId="257"/>
            <ac:spMk id="20" creationId="{D6EE29F2-D77F-4BD0-A20B-334D316A1C9D}"/>
          </ac:spMkLst>
        </pc:spChg>
        <pc:spChg chg="add del">
          <ac:chgData name="Robby Khoutsaysana" userId="6b60cf88-c04b-49f5-8079-987af16a69ca" providerId="ADAL" clId="{50EA6A70-BA26-4837-828C-5A4AEBB0305E}" dt="2023-05-03T18:57:22.706" v="2035" actId="26606"/>
          <ac:spMkLst>
            <pc:docMk/>
            <pc:sldMk cId="3266678135" sldId="257"/>
            <ac:spMk id="22" creationId="{22D09ED2-868F-42C6-866E-F92E0CEF314F}"/>
          </ac:spMkLst>
        </pc:spChg>
        <pc:spChg chg="add del">
          <ac:chgData name="Robby Khoutsaysana" userId="6b60cf88-c04b-49f5-8079-987af16a69ca" providerId="ADAL" clId="{50EA6A70-BA26-4837-828C-5A4AEBB0305E}" dt="2023-05-03T18:56:57.623" v="2031" actId="26606"/>
          <ac:spMkLst>
            <pc:docMk/>
            <pc:sldMk cId="3266678135" sldId="257"/>
            <ac:spMk id="27" creationId="{FB5B0058-AF13-4859-B429-4EDDE2A26F7F}"/>
          </ac:spMkLst>
        </pc:spChg>
        <pc:spChg chg="add del">
          <ac:chgData name="Robby Khoutsaysana" userId="6b60cf88-c04b-49f5-8079-987af16a69ca" providerId="ADAL" clId="{50EA6A70-BA26-4837-828C-5A4AEBB0305E}" dt="2023-05-03T18:57:01.493" v="2033" actId="26606"/>
          <ac:spMkLst>
            <pc:docMk/>
            <pc:sldMk cId="3266678135" sldId="257"/>
            <ac:spMk id="33" creationId="{8CF5E676-CA04-4CED-9F1E-5026ED66E66D}"/>
          </ac:spMkLst>
        </pc:spChg>
        <pc:spChg chg="add del">
          <ac:chgData name="Robby Khoutsaysana" userId="6b60cf88-c04b-49f5-8079-987af16a69ca" providerId="ADAL" clId="{50EA6A70-BA26-4837-828C-5A4AEBB0305E}" dt="2023-05-03T18:57:01.493" v="2033" actId="26606"/>
          <ac:spMkLst>
            <pc:docMk/>
            <pc:sldMk cId="3266678135" sldId="257"/>
            <ac:spMk id="34" creationId="{3A397E3E-B90C-4D82-BAAA-36F7AC6A4565}"/>
          </ac:spMkLst>
        </pc:spChg>
        <pc:spChg chg="add del">
          <ac:chgData name="Robby Khoutsaysana" userId="6b60cf88-c04b-49f5-8079-987af16a69ca" providerId="ADAL" clId="{50EA6A70-BA26-4837-828C-5A4AEBB0305E}" dt="2023-05-03T18:57:01.493" v="2033" actId="26606"/>
          <ac:spMkLst>
            <pc:docMk/>
            <pc:sldMk cId="3266678135" sldId="257"/>
            <ac:spMk id="35" creationId="{6BA9E676-A8FC-4C2F-8D78-C13ED8ABDBA8}"/>
          </ac:spMkLst>
        </pc:spChg>
        <pc:spChg chg="add del">
          <ac:chgData name="Robby Khoutsaysana" userId="6b60cf88-c04b-49f5-8079-987af16a69ca" providerId="ADAL" clId="{50EA6A70-BA26-4837-828C-5A4AEBB0305E}" dt="2023-05-03T18:57:01.493" v="2033" actId="26606"/>
          <ac:spMkLst>
            <pc:docMk/>
            <pc:sldMk cId="3266678135" sldId="257"/>
            <ac:spMk id="36" creationId="{E16C8D8F-10E9-4498-ABDB-0F923F8B6837}"/>
          </ac:spMkLst>
        </pc:spChg>
        <pc:spChg chg="add del">
          <ac:chgData name="Robby Khoutsaysana" userId="6b60cf88-c04b-49f5-8079-987af16a69ca" providerId="ADAL" clId="{50EA6A70-BA26-4837-828C-5A4AEBB0305E}" dt="2023-05-03T18:57:01.493" v="2033" actId="26606"/>
          <ac:spMkLst>
            <pc:docMk/>
            <pc:sldMk cId="3266678135" sldId="257"/>
            <ac:spMk id="37" creationId="{A2B5CBEA-F125-49B6-8335-227C325B112B}"/>
          </ac:spMkLst>
        </pc:spChg>
        <pc:spChg chg="add del">
          <ac:chgData name="Robby Khoutsaysana" userId="6b60cf88-c04b-49f5-8079-987af16a69ca" providerId="ADAL" clId="{50EA6A70-BA26-4837-828C-5A4AEBB0305E}" dt="2023-05-03T18:57:01.493" v="2033" actId="26606"/>
          <ac:spMkLst>
            <pc:docMk/>
            <pc:sldMk cId="3266678135" sldId="257"/>
            <ac:spMk id="38" creationId="{1E5A83E3-8A11-4492-BB6E-F5F2240316FB}"/>
          </ac:spMkLst>
        </pc:spChg>
        <pc:spChg chg="add del">
          <ac:chgData name="Robby Khoutsaysana" userId="6b60cf88-c04b-49f5-8079-987af16a69ca" providerId="ADAL" clId="{50EA6A70-BA26-4837-828C-5A4AEBB0305E}" dt="2023-05-03T18:57:01.493" v="2033" actId="26606"/>
          <ac:spMkLst>
            <pc:docMk/>
            <pc:sldMk cId="3266678135" sldId="257"/>
            <ac:spMk id="39" creationId="{EECD79B5-5FC5-495F-BFD6-346C16E787A7}"/>
          </ac:spMkLst>
        </pc:spChg>
        <pc:spChg chg="add del">
          <ac:chgData name="Robby Khoutsaysana" userId="6b60cf88-c04b-49f5-8079-987af16a69ca" providerId="ADAL" clId="{50EA6A70-BA26-4837-828C-5A4AEBB0305E}" dt="2023-05-03T18:57:01.493" v="2033" actId="26606"/>
          <ac:spMkLst>
            <pc:docMk/>
            <pc:sldMk cId="3266678135" sldId="257"/>
            <ac:spMk id="41" creationId="{2C1D3151-5F97-4860-B56C-C98BD62CC255}"/>
          </ac:spMkLst>
        </pc:spChg>
        <pc:spChg chg="add del">
          <ac:chgData name="Robby Khoutsaysana" userId="6b60cf88-c04b-49f5-8079-987af16a69ca" providerId="ADAL" clId="{50EA6A70-BA26-4837-828C-5A4AEBB0305E}" dt="2023-05-03T18:57:01.493" v="2033" actId="26606"/>
          <ac:spMkLst>
            <pc:docMk/>
            <pc:sldMk cId="3266678135" sldId="257"/>
            <ac:spMk id="43" creationId="{32D9D048-3063-435A-8C23-26C1907E9619}"/>
          </ac:spMkLst>
        </pc:spChg>
        <pc:spChg chg="add del">
          <ac:chgData name="Robby Khoutsaysana" userId="6b60cf88-c04b-49f5-8079-987af16a69ca" providerId="ADAL" clId="{50EA6A70-BA26-4837-828C-5A4AEBB0305E}" dt="2023-05-03T18:57:01.493" v="2033" actId="26606"/>
          <ac:spMkLst>
            <pc:docMk/>
            <pc:sldMk cId="3266678135" sldId="257"/>
            <ac:spMk id="45" creationId="{8DE96824-E506-4448-8704-5EC7BF7BC51B}"/>
          </ac:spMkLst>
        </pc:spChg>
        <pc:spChg chg="add del">
          <ac:chgData name="Robby Khoutsaysana" userId="6b60cf88-c04b-49f5-8079-987af16a69ca" providerId="ADAL" clId="{50EA6A70-BA26-4837-828C-5A4AEBB0305E}" dt="2023-05-03T18:57:01.493" v="2033" actId="26606"/>
          <ac:spMkLst>
            <pc:docMk/>
            <pc:sldMk cId="3266678135" sldId="257"/>
            <ac:spMk id="47" creationId="{4D1A5E71-B6B6-486A-8CDC-C7ABD9B903F6}"/>
          </ac:spMkLst>
        </pc:spChg>
        <pc:spChg chg="add del">
          <ac:chgData name="Robby Khoutsaysana" userId="6b60cf88-c04b-49f5-8079-987af16a69ca" providerId="ADAL" clId="{50EA6A70-BA26-4837-828C-5A4AEBB0305E}" dt="2023-05-03T18:57:01.493" v="2033" actId="26606"/>
          <ac:spMkLst>
            <pc:docMk/>
            <pc:sldMk cId="3266678135" sldId="257"/>
            <ac:spMk id="49" creationId="{B6C541AE-9B02-44C0-B8C6-B2DEA7ED3813}"/>
          </ac:spMkLst>
        </pc:spChg>
        <pc:spChg chg="add del">
          <ac:chgData name="Robby Khoutsaysana" userId="6b60cf88-c04b-49f5-8079-987af16a69ca" providerId="ADAL" clId="{50EA6A70-BA26-4837-828C-5A4AEBB0305E}" dt="2023-05-03T18:57:22.706" v="2035" actId="26606"/>
          <ac:spMkLst>
            <pc:docMk/>
            <pc:sldMk cId="3266678135" sldId="257"/>
            <ac:spMk id="51" creationId="{59EF30C2-29AC-4A0D-BC0A-A679CF113EDD}"/>
          </ac:spMkLst>
        </pc:spChg>
        <pc:spChg chg="add del">
          <ac:chgData name="Robby Khoutsaysana" userId="6b60cf88-c04b-49f5-8079-987af16a69ca" providerId="ADAL" clId="{50EA6A70-BA26-4837-828C-5A4AEBB0305E}" dt="2023-05-03T18:57:22.706" v="2035" actId="26606"/>
          <ac:spMkLst>
            <pc:docMk/>
            <pc:sldMk cId="3266678135" sldId="257"/>
            <ac:spMk id="52" creationId="{9C682A1A-5B2D-4111-BBD6-620165633E5B}"/>
          </ac:spMkLst>
        </pc:spChg>
        <pc:spChg chg="add del">
          <ac:chgData name="Robby Khoutsaysana" userId="6b60cf88-c04b-49f5-8079-987af16a69ca" providerId="ADAL" clId="{50EA6A70-BA26-4837-828C-5A4AEBB0305E}" dt="2023-05-03T18:57:22.706" v="2035" actId="26606"/>
          <ac:spMkLst>
            <pc:docMk/>
            <pc:sldMk cId="3266678135" sldId="257"/>
            <ac:spMk id="54" creationId="{A04F1504-431A-4D86-9091-AE7E4B33376B}"/>
          </ac:spMkLst>
        </pc:spChg>
        <pc:spChg chg="add del">
          <ac:chgData name="Robby Khoutsaysana" userId="6b60cf88-c04b-49f5-8079-987af16a69ca" providerId="ADAL" clId="{50EA6A70-BA26-4837-828C-5A4AEBB0305E}" dt="2023-05-03T18:57:22.706" v="2035" actId="26606"/>
          <ac:spMkLst>
            <pc:docMk/>
            <pc:sldMk cId="3266678135" sldId="257"/>
            <ac:spMk id="55" creationId="{EA804283-B929-4503-802F-4585376E2B42}"/>
          </ac:spMkLst>
        </pc:spChg>
        <pc:spChg chg="add del">
          <ac:chgData name="Robby Khoutsaysana" userId="6b60cf88-c04b-49f5-8079-987af16a69ca" providerId="ADAL" clId="{50EA6A70-BA26-4837-828C-5A4AEBB0305E}" dt="2023-05-03T18:57:22.706" v="2035" actId="26606"/>
          <ac:spMkLst>
            <pc:docMk/>
            <pc:sldMk cId="3266678135" sldId="257"/>
            <ac:spMk id="56" creationId="{AD3811F5-514E-49A4-B382-673ED228A4CC}"/>
          </ac:spMkLst>
        </pc:spChg>
        <pc:spChg chg="add del">
          <ac:chgData name="Robby Khoutsaysana" userId="6b60cf88-c04b-49f5-8079-987af16a69ca" providerId="ADAL" clId="{50EA6A70-BA26-4837-828C-5A4AEBB0305E}" dt="2023-05-03T18:57:22.706" v="2035" actId="26606"/>
          <ac:spMkLst>
            <pc:docMk/>
            <pc:sldMk cId="3266678135" sldId="257"/>
            <ac:spMk id="57" creationId="{067AD921-1CEE-4C1B-9AA3-C66D908DDD14}"/>
          </ac:spMkLst>
        </pc:spChg>
        <pc:spChg chg="add del">
          <ac:chgData name="Robby Khoutsaysana" userId="6b60cf88-c04b-49f5-8079-987af16a69ca" providerId="ADAL" clId="{50EA6A70-BA26-4837-828C-5A4AEBB0305E}" dt="2023-05-03T18:57:22.706" v="2035" actId="26606"/>
          <ac:spMkLst>
            <pc:docMk/>
            <pc:sldMk cId="3266678135" sldId="257"/>
            <ac:spMk id="58" creationId="{C36A08F5-3B56-47C5-A371-9187BE56E1E5}"/>
          </ac:spMkLst>
        </pc:spChg>
        <pc:cxnChg chg="add del">
          <ac:chgData name="Robby Khoutsaysana" userId="6b60cf88-c04b-49f5-8079-987af16a69ca" providerId="ADAL" clId="{50EA6A70-BA26-4837-828C-5A4AEBB0305E}" dt="2023-05-03T18:56:57.623" v="2031" actId="26606"/>
          <ac:cxnSpMkLst>
            <pc:docMk/>
            <pc:sldMk cId="3266678135" sldId="257"/>
            <ac:cxnSpMk id="29" creationId="{EC4521DE-248E-440D-AAD6-FD9E7D34B3BF}"/>
          </ac:cxnSpMkLst>
        </pc:cxnChg>
        <pc:cxnChg chg="add del">
          <ac:chgData name="Robby Khoutsaysana" userId="6b60cf88-c04b-49f5-8079-987af16a69ca" providerId="ADAL" clId="{50EA6A70-BA26-4837-828C-5A4AEBB0305E}" dt="2023-05-03T18:56:57.623" v="2031" actId="26606"/>
          <ac:cxnSpMkLst>
            <pc:docMk/>
            <pc:sldMk cId="3266678135" sldId="257"/>
            <ac:cxnSpMk id="31" creationId="{442C13FA-4C0F-42D0-9626-5BA6040D8C31}"/>
          </ac:cxnSpMkLst>
        </pc:cxnChg>
        <pc:cxnChg chg="add del">
          <ac:chgData name="Robby Khoutsaysana" userId="6b60cf88-c04b-49f5-8079-987af16a69ca" providerId="ADAL" clId="{50EA6A70-BA26-4837-828C-5A4AEBB0305E}" dt="2023-05-03T18:57:22.706" v="2035" actId="26606"/>
          <ac:cxnSpMkLst>
            <pc:docMk/>
            <pc:sldMk cId="3266678135" sldId="257"/>
            <ac:cxnSpMk id="53" creationId="{266A0658-1CC4-4B0D-AAB7-A702286AFB03}"/>
          </ac:cxnSpMkLst>
        </pc:cxnChg>
      </pc:sldChg>
      <pc:sldChg chg="addSp delSp modSp mod setBg">
        <pc:chgData name="Robby Khoutsaysana" userId="6b60cf88-c04b-49f5-8079-987af16a69ca" providerId="ADAL" clId="{50EA6A70-BA26-4837-828C-5A4AEBB0305E}" dt="2023-05-03T18:10:30.842" v="532" actId="113"/>
        <pc:sldMkLst>
          <pc:docMk/>
          <pc:sldMk cId="641802069" sldId="269"/>
        </pc:sldMkLst>
        <pc:spChg chg="mod">
          <ac:chgData name="Robby Khoutsaysana" userId="6b60cf88-c04b-49f5-8079-987af16a69ca" providerId="ADAL" clId="{50EA6A70-BA26-4837-828C-5A4AEBB0305E}" dt="2023-05-03T18:10:30.842" v="532" actId="113"/>
          <ac:spMkLst>
            <pc:docMk/>
            <pc:sldMk cId="641802069" sldId="269"/>
            <ac:spMk id="2" creationId="{E03F6F59-07E4-5769-3301-ADE98CEF1235}"/>
          </ac:spMkLst>
        </pc:spChg>
        <pc:spChg chg="del mod">
          <ac:chgData name="Robby Khoutsaysana" userId="6b60cf88-c04b-49f5-8079-987af16a69ca" providerId="ADAL" clId="{50EA6A70-BA26-4837-828C-5A4AEBB0305E}" dt="2023-05-03T18:10:20.226" v="530" actId="26606"/>
          <ac:spMkLst>
            <pc:docMk/>
            <pc:sldMk cId="641802069" sldId="269"/>
            <ac:spMk id="3" creationId="{9DACAF19-5388-D74F-3823-31D7FF6C6E2A}"/>
          </ac:spMkLst>
        </pc:spChg>
        <pc:spChg chg="add">
          <ac:chgData name="Robby Khoutsaysana" userId="6b60cf88-c04b-49f5-8079-987af16a69ca" providerId="ADAL" clId="{50EA6A70-BA26-4837-828C-5A4AEBB0305E}" dt="2023-05-03T18:10:20.226" v="530" actId="26606"/>
          <ac:spMkLst>
            <pc:docMk/>
            <pc:sldMk cId="641802069" sldId="269"/>
            <ac:spMk id="9" creationId="{AE2B703B-46F9-481A-A605-82E2A828C4FA}"/>
          </ac:spMkLst>
        </pc:spChg>
        <pc:spChg chg="add">
          <ac:chgData name="Robby Khoutsaysana" userId="6b60cf88-c04b-49f5-8079-987af16a69ca" providerId="ADAL" clId="{50EA6A70-BA26-4837-828C-5A4AEBB0305E}" dt="2023-05-03T18:10:20.226" v="530" actId="26606"/>
          <ac:spMkLst>
            <pc:docMk/>
            <pc:sldMk cId="641802069" sldId="269"/>
            <ac:spMk id="11" creationId="{F13BE4D7-0C3D-4906-B230-A1C5B4665CCF}"/>
          </ac:spMkLst>
        </pc:spChg>
        <pc:graphicFrameChg chg="add">
          <ac:chgData name="Robby Khoutsaysana" userId="6b60cf88-c04b-49f5-8079-987af16a69ca" providerId="ADAL" clId="{50EA6A70-BA26-4837-828C-5A4AEBB0305E}" dt="2023-05-03T18:10:20.226" v="530" actId="26606"/>
          <ac:graphicFrameMkLst>
            <pc:docMk/>
            <pc:sldMk cId="641802069" sldId="269"/>
            <ac:graphicFrameMk id="5" creationId="{00E4888E-C224-A790-24F2-DCD60D15CF36}"/>
          </ac:graphicFrameMkLst>
        </pc:graphicFrameChg>
      </pc:sldChg>
      <pc:sldChg chg="addSp delSp modSp mod setBg">
        <pc:chgData name="Robby Khoutsaysana" userId="6b60cf88-c04b-49f5-8079-987af16a69ca" providerId="ADAL" clId="{50EA6A70-BA26-4837-828C-5A4AEBB0305E}" dt="2023-05-03T18:18:17.081" v="1127" actId="26606"/>
        <pc:sldMkLst>
          <pc:docMk/>
          <pc:sldMk cId="2027080122" sldId="270"/>
        </pc:sldMkLst>
        <pc:spChg chg="mod">
          <ac:chgData name="Robby Khoutsaysana" userId="6b60cf88-c04b-49f5-8079-987af16a69ca" providerId="ADAL" clId="{50EA6A70-BA26-4837-828C-5A4AEBB0305E}" dt="2023-05-03T18:18:17.081" v="1127" actId="26606"/>
          <ac:spMkLst>
            <pc:docMk/>
            <pc:sldMk cId="2027080122" sldId="270"/>
            <ac:spMk id="2" creationId="{4F89DB7B-93BD-DC50-8786-B7F31FCF1267}"/>
          </ac:spMkLst>
        </pc:spChg>
        <pc:spChg chg="add del mod">
          <ac:chgData name="Robby Khoutsaysana" userId="6b60cf88-c04b-49f5-8079-987af16a69ca" providerId="ADAL" clId="{50EA6A70-BA26-4837-828C-5A4AEBB0305E}" dt="2023-05-03T18:18:17.081" v="1127" actId="26606"/>
          <ac:spMkLst>
            <pc:docMk/>
            <pc:sldMk cId="2027080122" sldId="270"/>
            <ac:spMk id="3" creationId="{E08C0BA4-05F7-2FD0-4ACE-F47338CEF5D0}"/>
          </ac:spMkLst>
        </pc:spChg>
        <pc:spChg chg="add">
          <ac:chgData name="Robby Khoutsaysana" userId="6b60cf88-c04b-49f5-8079-987af16a69ca" providerId="ADAL" clId="{50EA6A70-BA26-4837-828C-5A4AEBB0305E}" dt="2023-05-03T18:18:17.081" v="1127" actId="26606"/>
          <ac:spMkLst>
            <pc:docMk/>
            <pc:sldMk cId="2027080122" sldId="270"/>
            <ac:spMk id="6" creationId="{AE2B703B-46F9-481A-A605-82E2A828C4FA}"/>
          </ac:spMkLst>
        </pc:spChg>
        <pc:spChg chg="add">
          <ac:chgData name="Robby Khoutsaysana" userId="6b60cf88-c04b-49f5-8079-987af16a69ca" providerId="ADAL" clId="{50EA6A70-BA26-4837-828C-5A4AEBB0305E}" dt="2023-05-03T18:18:17.081" v="1127" actId="26606"/>
          <ac:spMkLst>
            <pc:docMk/>
            <pc:sldMk cId="2027080122" sldId="270"/>
            <ac:spMk id="7" creationId="{F13BE4D7-0C3D-4906-B230-A1C5B4665CCF}"/>
          </ac:spMkLst>
        </pc:spChg>
        <pc:spChg chg="add del">
          <ac:chgData name="Robby Khoutsaysana" userId="6b60cf88-c04b-49f5-8079-987af16a69ca" providerId="ADAL" clId="{50EA6A70-BA26-4837-828C-5A4AEBB0305E}" dt="2023-05-03T18:17:52.461" v="1115" actId="26606"/>
          <ac:spMkLst>
            <pc:docMk/>
            <pc:sldMk cId="2027080122" sldId="270"/>
            <ac:spMk id="9" creationId="{2659FDB4-FCBE-4A89-B46D-43D4FA54464D}"/>
          </ac:spMkLst>
        </pc:spChg>
        <pc:spChg chg="add del">
          <ac:chgData name="Robby Khoutsaysana" userId="6b60cf88-c04b-49f5-8079-987af16a69ca" providerId="ADAL" clId="{50EA6A70-BA26-4837-828C-5A4AEBB0305E}" dt="2023-05-03T18:17:56.095" v="1117" actId="26606"/>
          <ac:spMkLst>
            <pc:docMk/>
            <pc:sldMk cId="2027080122" sldId="270"/>
            <ac:spMk id="13" creationId="{AE2B703B-46F9-481A-A605-82E2A828C4FA}"/>
          </ac:spMkLst>
        </pc:spChg>
        <pc:spChg chg="add del">
          <ac:chgData name="Robby Khoutsaysana" userId="6b60cf88-c04b-49f5-8079-987af16a69ca" providerId="ADAL" clId="{50EA6A70-BA26-4837-828C-5A4AEBB0305E}" dt="2023-05-03T18:17:56.095" v="1117" actId="26606"/>
          <ac:spMkLst>
            <pc:docMk/>
            <pc:sldMk cId="2027080122" sldId="270"/>
            <ac:spMk id="14" creationId="{F13BE4D7-0C3D-4906-B230-A1C5B4665CCF}"/>
          </ac:spMkLst>
        </pc:spChg>
        <pc:graphicFrameChg chg="add del">
          <ac:chgData name="Robby Khoutsaysana" userId="6b60cf88-c04b-49f5-8079-987af16a69ca" providerId="ADAL" clId="{50EA6A70-BA26-4837-828C-5A4AEBB0305E}" dt="2023-05-03T18:17:52.461" v="1115" actId="26606"/>
          <ac:graphicFrameMkLst>
            <pc:docMk/>
            <pc:sldMk cId="2027080122" sldId="270"/>
            <ac:graphicFrameMk id="5" creationId="{25438EFA-FF53-C652-0052-76DE49111E1B}"/>
          </ac:graphicFrameMkLst>
        </pc:graphicFrameChg>
        <pc:graphicFrameChg chg="add">
          <ac:chgData name="Robby Khoutsaysana" userId="6b60cf88-c04b-49f5-8079-987af16a69ca" providerId="ADAL" clId="{50EA6A70-BA26-4837-828C-5A4AEBB0305E}" dt="2023-05-03T18:18:17.081" v="1127" actId="26606"/>
          <ac:graphicFrameMkLst>
            <pc:docMk/>
            <pc:sldMk cId="2027080122" sldId="270"/>
            <ac:graphicFrameMk id="8" creationId="{48ECD379-0440-C708-71E4-F867FD92C151}"/>
          </ac:graphicFrameMkLst>
        </pc:graphicFrameChg>
        <pc:graphicFrameChg chg="add del">
          <ac:chgData name="Robby Khoutsaysana" userId="6b60cf88-c04b-49f5-8079-987af16a69ca" providerId="ADAL" clId="{50EA6A70-BA26-4837-828C-5A4AEBB0305E}" dt="2023-05-03T18:17:56.095" v="1117" actId="26606"/>
          <ac:graphicFrameMkLst>
            <pc:docMk/>
            <pc:sldMk cId="2027080122" sldId="270"/>
            <ac:graphicFrameMk id="15" creationId="{FF766ABA-30B7-4199-2E47-D543B1DC579D}"/>
          </ac:graphicFrameMkLst>
        </pc:graphicFrameChg>
        <pc:cxnChg chg="add del">
          <ac:chgData name="Robby Khoutsaysana" userId="6b60cf88-c04b-49f5-8079-987af16a69ca" providerId="ADAL" clId="{50EA6A70-BA26-4837-828C-5A4AEBB0305E}" dt="2023-05-03T18:17:52.461" v="1115" actId="26606"/>
          <ac:cxnSpMkLst>
            <pc:docMk/>
            <pc:sldMk cId="2027080122" sldId="270"/>
            <ac:cxnSpMk id="11" creationId="{C8F51B3F-8331-4E4A-AE96-D47B1006EEAD}"/>
          </ac:cxnSpMkLst>
        </pc:cxnChg>
      </pc:sldChg>
      <pc:sldChg chg="addSp delSp modSp mod setBg">
        <pc:chgData name="Robby Khoutsaysana" userId="6b60cf88-c04b-49f5-8079-987af16a69ca" providerId="ADAL" clId="{50EA6A70-BA26-4837-828C-5A4AEBB0305E}" dt="2023-05-03T18:21:52.875" v="1605" actId="113"/>
        <pc:sldMkLst>
          <pc:docMk/>
          <pc:sldMk cId="699000751" sldId="271"/>
        </pc:sldMkLst>
        <pc:spChg chg="mod">
          <ac:chgData name="Robby Khoutsaysana" userId="6b60cf88-c04b-49f5-8079-987af16a69ca" providerId="ADAL" clId="{50EA6A70-BA26-4837-828C-5A4AEBB0305E}" dt="2023-05-03T18:21:52.875" v="1605" actId="113"/>
          <ac:spMkLst>
            <pc:docMk/>
            <pc:sldMk cId="699000751" sldId="271"/>
            <ac:spMk id="2" creationId="{85BB6DB9-4A52-6AD4-3A46-3080A941308D}"/>
          </ac:spMkLst>
        </pc:spChg>
        <pc:spChg chg="del mod">
          <ac:chgData name="Robby Khoutsaysana" userId="6b60cf88-c04b-49f5-8079-987af16a69ca" providerId="ADAL" clId="{50EA6A70-BA26-4837-828C-5A4AEBB0305E}" dt="2023-05-03T18:21:45.954" v="1604" actId="26606"/>
          <ac:spMkLst>
            <pc:docMk/>
            <pc:sldMk cId="699000751" sldId="271"/>
            <ac:spMk id="3" creationId="{F00563F8-9B7F-AEE5-C071-116741096954}"/>
          </ac:spMkLst>
        </pc:spChg>
        <pc:spChg chg="add">
          <ac:chgData name="Robby Khoutsaysana" userId="6b60cf88-c04b-49f5-8079-987af16a69ca" providerId="ADAL" clId="{50EA6A70-BA26-4837-828C-5A4AEBB0305E}" dt="2023-05-03T18:21:45.954" v="1604" actId="26606"/>
          <ac:spMkLst>
            <pc:docMk/>
            <pc:sldMk cId="699000751" sldId="271"/>
            <ac:spMk id="9" creationId="{53B021B3-DE93-4AB7-8A18-CF5F1CED88B8}"/>
          </ac:spMkLst>
        </pc:spChg>
        <pc:spChg chg="add">
          <ac:chgData name="Robby Khoutsaysana" userId="6b60cf88-c04b-49f5-8079-987af16a69ca" providerId="ADAL" clId="{50EA6A70-BA26-4837-828C-5A4AEBB0305E}" dt="2023-05-03T18:21:45.954" v="1604" actId="26606"/>
          <ac:spMkLst>
            <pc:docMk/>
            <pc:sldMk cId="699000751" sldId="271"/>
            <ac:spMk id="11" creationId="{52D502E5-F6B4-4D58-B4AE-FC466FF15EE8}"/>
          </ac:spMkLst>
        </pc:spChg>
        <pc:spChg chg="add">
          <ac:chgData name="Robby Khoutsaysana" userId="6b60cf88-c04b-49f5-8079-987af16a69ca" providerId="ADAL" clId="{50EA6A70-BA26-4837-828C-5A4AEBB0305E}" dt="2023-05-03T18:21:45.954" v="1604" actId="26606"/>
          <ac:spMkLst>
            <pc:docMk/>
            <pc:sldMk cId="699000751" sldId="271"/>
            <ac:spMk id="13" creationId="{9DECDBF4-02B6-4BB4-B65B-B8107AD6A9E8}"/>
          </ac:spMkLst>
        </pc:spChg>
        <pc:graphicFrameChg chg="add">
          <ac:chgData name="Robby Khoutsaysana" userId="6b60cf88-c04b-49f5-8079-987af16a69ca" providerId="ADAL" clId="{50EA6A70-BA26-4837-828C-5A4AEBB0305E}" dt="2023-05-03T18:21:45.954" v="1604" actId="26606"/>
          <ac:graphicFrameMkLst>
            <pc:docMk/>
            <pc:sldMk cId="699000751" sldId="271"/>
            <ac:graphicFrameMk id="5" creationId="{E28F0A3F-B3C7-6319-BD51-7813D4F8FD8B}"/>
          </ac:graphicFrameMkLst>
        </pc:graphicFrameChg>
      </pc:sldChg>
      <pc:sldChg chg="addSp delSp modSp new mod setBg">
        <pc:chgData name="Robby Khoutsaysana" userId="6b60cf88-c04b-49f5-8079-987af16a69ca" providerId="ADAL" clId="{50EA6A70-BA26-4837-828C-5A4AEBB0305E}" dt="2023-05-03T18:27:44.587" v="1989" actId="26606"/>
        <pc:sldMkLst>
          <pc:docMk/>
          <pc:sldMk cId="2272283978" sldId="272"/>
        </pc:sldMkLst>
        <pc:spChg chg="mod">
          <ac:chgData name="Robby Khoutsaysana" userId="6b60cf88-c04b-49f5-8079-987af16a69ca" providerId="ADAL" clId="{50EA6A70-BA26-4837-828C-5A4AEBB0305E}" dt="2023-05-03T18:27:44.587" v="1989" actId="26606"/>
          <ac:spMkLst>
            <pc:docMk/>
            <pc:sldMk cId="2272283978" sldId="272"/>
            <ac:spMk id="2" creationId="{16F6441C-F0B0-8632-B773-8C31CAD20B01}"/>
          </ac:spMkLst>
        </pc:spChg>
        <pc:spChg chg="del mod">
          <ac:chgData name="Robby Khoutsaysana" userId="6b60cf88-c04b-49f5-8079-987af16a69ca" providerId="ADAL" clId="{50EA6A70-BA26-4837-828C-5A4AEBB0305E}" dt="2023-05-03T18:27:23.408" v="1987" actId="26606"/>
          <ac:spMkLst>
            <pc:docMk/>
            <pc:sldMk cId="2272283978" sldId="272"/>
            <ac:spMk id="3" creationId="{4B802F37-F1FA-B0CA-BEBE-12E622ADFE79}"/>
          </ac:spMkLst>
        </pc:spChg>
        <pc:spChg chg="add">
          <ac:chgData name="Robby Khoutsaysana" userId="6b60cf88-c04b-49f5-8079-987af16a69ca" providerId="ADAL" clId="{50EA6A70-BA26-4837-828C-5A4AEBB0305E}" dt="2023-05-03T18:27:44.587" v="1989" actId="26606"/>
          <ac:spMkLst>
            <pc:docMk/>
            <pc:sldMk cId="2272283978" sldId="272"/>
            <ac:spMk id="10" creationId="{16AC3602-3348-4F31-9E43-076B03514ECB}"/>
          </ac:spMkLst>
        </pc:spChg>
        <pc:spChg chg="add">
          <ac:chgData name="Robby Khoutsaysana" userId="6b60cf88-c04b-49f5-8079-987af16a69ca" providerId="ADAL" clId="{50EA6A70-BA26-4837-828C-5A4AEBB0305E}" dt="2023-05-03T18:27:44.587" v="1989" actId="26606"/>
          <ac:spMkLst>
            <pc:docMk/>
            <pc:sldMk cId="2272283978" sldId="272"/>
            <ac:spMk id="12" creationId="{394094B0-A6C9-44BE-9042-66EF0612F625}"/>
          </ac:spMkLst>
        </pc:spChg>
        <pc:spChg chg="add">
          <ac:chgData name="Robby Khoutsaysana" userId="6b60cf88-c04b-49f5-8079-987af16a69ca" providerId="ADAL" clId="{50EA6A70-BA26-4837-828C-5A4AEBB0305E}" dt="2023-05-03T18:27:44.587" v="1989" actId="26606"/>
          <ac:spMkLst>
            <pc:docMk/>
            <pc:sldMk cId="2272283978" sldId="272"/>
            <ac:spMk id="14" creationId="{64C2CA96-0B16-4AA7-B340-33044D238597}"/>
          </ac:spMkLst>
        </pc:spChg>
        <pc:spChg chg="add">
          <ac:chgData name="Robby Khoutsaysana" userId="6b60cf88-c04b-49f5-8079-987af16a69ca" providerId="ADAL" clId="{50EA6A70-BA26-4837-828C-5A4AEBB0305E}" dt="2023-05-03T18:27:44.587" v="1989" actId="26606"/>
          <ac:spMkLst>
            <pc:docMk/>
            <pc:sldMk cId="2272283978" sldId="272"/>
            <ac:spMk id="16" creationId="{1D50D7A8-F1D5-4306-8A9B-DD7A73EB8BCE}"/>
          </ac:spMkLst>
        </pc:spChg>
        <pc:graphicFrameChg chg="add mod modGraphic">
          <ac:chgData name="Robby Khoutsaysana" userId="6b60cf88-c04b-49f5-8079-987af16a69ca" providerId="ADAL" clId="{50EA6A70-BA26-4837-828C-5A4AEBB0305E}" dt="2023-05-03T18:27:44.587" v="1989" actId="26606"/>
          <ac:graphicFrameMkLst>
            <pc:docMk/>
            <pc:sldMk cId="2272283978" sldId="272"/>
            <ac:graphicFrameMk id="5" creationId="{741FE5CE-5455-183E-F7FC-FD58EA7C18EB}"/>
          </ac:graphicFrameMkLst>
        </pc:graphicFrameChg>
      </pc:sldChg>
      <pc:sldChg chg="del">
        <pc:chgData name="Robby Khoutsaysana" userId="6b60cf88-c04b-49f5-8079-987af16a69ca" providerId="ADAL" clId="{50EA6A70-BA26-4837-828C-5A4AEBB0305E}" dt="2023-05-03T18:22:05.368" v="1606" actId="47"/>
        <pc:sldMkLst>
          <pc:docMk/>
          <pc:sldMk cId="2394586623" sldId="272"/>
        </pc:sldMkLst>
      </pc:sldChg>
      <pc:sldChg chg="modSp new del mod">
        <pc:chgData name="Robby Khoutsaysana" userId="6b60cf88-c04b-49f5-8079-987af16a69ca" providerId="ADAL" clId="{50EA6A70-BA26-4837-828C-5A4AEBB0305E}" dt="2023-05-03T18:29:18.510" v="2019" actId="2696"/>
        <pc:sldMkLst>
          <pc:docMk/>
          <pc:sldMk cId="1160133638" sldId="273"/>
        </pc:sldMkLst>
        <pc:spChg chg="mod">
          <ac:chgData name="Robby Khoutsaysana" userId="6b60cf88-c04b-49f5-8079-987af16a69ca" providerId="ADAL" clId="{50EA6A70-BA26-4837-828C-5A4AEBB0305E}" dt="2023-05-03T18:28:23.751" v="2009" actId="20577"/>
          <ac:spMkLst>
            <pc:docMk/>
            <pc:sldMk cId="1160133638" sldId="273"/>
            <ac:spMk id="2" creationId="{4CB9FA55-85F4-D7BE-86F7-2C83D5103CE2}"/>
          </ac:spMkLst>
        </pc:spChg>
        <pc:spChg chg="mod">
          <ac:chgData name="Robby Khoutsaysana" userId="6b60cf88-c04b-49f5-8079-987af16a69ca" providerId="ADAL" clId="{50EA6A70-BA26-4837-828C-5A4AEBB0305E}" dt="2023-05-03T18:29:09.926" v="2018" actId="20577"/>
          <ac:spMkLst>
            <pc:docMk/>
            <pc:sldMk cId="1160133638" sldId="273"/>
            <ac:spMk id="3" creationId="{60E80E0D-8B43-4CAF-9E0F-C188D45C54D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C7E1C-CF34-46DA-8B84-22F0ED421B1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447A9E1-57F6-4C40-A7C5-E17EB7DF973B}">
      <dgm:prSet/>
      <dgm:spPr/>
      <dgm:t>
        <a:bodyPr/>
        <a:lstStyle/>
        <a:p>
          <a:pPr>
            <a:defRPr cap="all"/>
          </a:pPr>
          <a:r>
            <a:rPr lang="en-CA" b="1"/>
            <a:t>Setting the foundation: </a:t>
          </a:r>
          <a:r>
            <a:rPr lang="en-CA"/>
            <a:t>audience definition &amp; focus</a:t>
          </a:r>
          <a:endParaRPr lang="en-US"/>
        </a:p>
      </dgm:t>
    </dgm:pt>
    <dgm:pt modelId="{BF66D0DD-3ED8-43C7-ADC6-9FF0AF139ED0}" type="parTrans" cxnId="{1591D310-BDD5-41F7-A697-CC7F683FF172}">
      <dgm:prSet/>
      <dgm:spPr/>
      <dgm:t>
        <a:bodyPr/>
        <a:lstStyle/>
        <a:p>
          <a:endParaRPr lang="en-US"/>
        </a:p>
      </dgm:t>
    </dgm:pt>
    <dgm:pt modelId="{C10D60C5-AA88-4FCD-AE0B-1BC5EABB8AE1}" type="sibTrans" cxnId="{1591D310-BDD5-41F7-A697-CC7F683FF172}">
      <dgm:prSet/>
      <dgm:spPr/>
      <dgm:t>
        <a:bodyPr/>
        <a:lstStyle/>
        <a:p>
          <a:endParaRPr lang="en-US"/>
        </a:p>
      </dgm:t>
    </dgm:pt>
    <dgm:pt modelId="{EEA6D128-581F-4D94-B01D-611EF97D4481}">
      <dgm:prSet/>
      <dgm:spPr/>
      <dgm:t>
        <a:bodyPr/>
        <a:lstStyle/>
        <a:p>
          <a:pPr>
            <a:defRPr cap="all"/>
          </a:pPr>
          <a:r>
            <a:rPr lang="en-CA" b="1" dirty="0"/>
            <a:t>Crafting the insights: </a:t>
          </a:r>
          <a:r>
            <a:rPr lang="en-CA" dirty="0"/>
            <a:t>making actionable &amp; relevant</a:t>
          </a:r>
          <a:endParaRPr lang="en-US" dirty="0"/>
        </a:p>
      </dgm:t>
    </dgm:pt>
    <dgm:pt modelId="{37135F0F-25FC-4C5E-9E8A-76BD60F3E242}" type="parTrans" cxnId="{89F7A3AE-1212-423E-836F-D59FEB11B136}">
      <dgm:prSet/>
      <dgm:spPr/>
      <dgm:t>
        <a:bodyPr/>
        <a:lstStyle/>
        <a:p>
          <a:endParaRPr lang="en-US"/>
        </a:p>
      </dgm:t>
    </dgm:pt>
    <dgm:pt modelId="{8410598F-CB09-4F71-9116-4BF87DC02BE0}" type="sibTrans" cxnId="{89F7A3AE-1212-423E-836F-D59FEB11B136}">
      <dgm:prSet/>
      <dgm:spPr/>
      <dgm:t>
        <a:bodyPr/>
        <a:lstStyle/>
        <a:p>
          <a:endParaRPr lang="en-US"/>
        </a:p>
      </dgm:t>
    </dgm:pt>
    <dgm:pt modelId="{48DAB3EE-4821-4929-A70E-75ABEFBE559F}">
      <dgm:prSet/>
      <dgm:spPr/>
      <dgm:t>
        <a:bodyPr/>
        <a:lstStyle/>
        <a:p>
          <a:pPr>
            <a:defRPr cap="all"/>
          </a:pPr>
          <a:r>
            <a:rPr lang="en-CA" b="1"/>
            <a:t>Making your case: </a:t>
          </a:r>
          <a:r>
            <a:rPr lang="en-CA"/>
            <a:t>the process, message &amp; call-to-actions</a:t>
          </a:r>
          <a:endParaRPr lang="en-US"/>
        </a:p>
      </dgm:t>
    </dgm:pt>
    <dgm:pt modelId="{ADDCA9B6-4208-4379-8978-AB3E924373CD}" type="parTrans" cxnId="{F4571828-32C0-49AA-A6D8-42A90118661E}">
      <dgm:prSet/>
      <dgm:spPr/>
      <dgm:t>
        <a:bodyPr/>
        <a:lstStyle/>
        <a:p>
          <a:endParaRPr lang="en-US"/>
        </a:p>
      </dgm:t>
    </dgm:pt>
    <dgm:pt modelId="{B2FE7E2A-DC79-46BE-8636-2FF33D1F6879}" type="sibTrans" cxnId="{F4571828-32C0-49AA-A6D8-42A90118661E}">
      <dgm:prSet/>
      <dgm:spPr/>
      <dgm:t>
        <a:bodyPr/>
        <a:lstStyle/>
        <a:p>
          <a:endParaRPr lang="en-US"/>
        </a:p>
      </dgm:t>
    </dgm:pt>
    <dgm:pt modelId="{DDAD753D-F002-47AE-838C-83BA3829ECDE}" type="pres">
      <dgm:prSet presAssocID="{0DDC7E1C-CF34-46DA-8B84-22F0ED421B11}" presName="root" presStyleCnt="0">
        <dgm:presLayoutVars>
          <dgm:dir/>
          <dgm:resizeHandles val="exact"/>
        </dgm:presLayoutVars>
      </dgm:prSet>
      <dgm:spPr/>
    </dgm:pt>
    <dgm:pt modelId="{A849E367-65A9-486F-8683-DA4619CF3E6D}" type="pres">
      <dgm:prSet presAssocID="{5447A9E1-57F6-4C40-A7C5-E17EB7DF973B}" presName="compNode" presStyleCnt="0"/>
      <dgm:spPr/>
    </dgm:pt>
    <dgm:pt modelId="{10EC3DAC-0140-433D-B6B7-72CAD9C7C9F2}" type="pres">
      <dgm:prSet presAssocID="{5447A9E1-57F6-4C40-A7C5-E17EB7DF973B}" presName="iconBgRect" presStyleLbl="bgShp" presStyleIdx="0" presStyleCnt="3"/>
      <dgm:spPr/>
    </dgm:pt>
    <dgm:pt modelId="{6B978FD4-8530-46CF-BE34-16C6F3E7DE82}" type="pres">
      <dgm:prSet presAssocID="{5447A9E1-57F6-4C40-A7C5-E17EB7DF97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D559EB42-CA6C-4CF4-B4D4-B74B6014CB3E}" type="pres">
      <dgm:prSet presAssocID="{5447A9E1-57F6-4C40-A7C5-E17EB7DF973B}" presName="spaceRect" presStyleCnt="0"/>
      <dgm:spPr/>
    </dgm:pt>
    <dgm:pt modelId="{DA315F49-FA78-4E86-A3E6-0F1D661E950E}" type="pres">
      <dgm:prSet presAssocID="{5447A9E1-57F6-4C40-A7C5-E17EB7DF973B}" presName="textRect" presStyleLbl="revTx" presStyleIdx="0" presStyleCnt="3">
        <dgm:presLayoutVars>
          <dgm:chMax val="1"/>
          <dgm:chPref val="1"/>
        </dgm:presLayoutVars>
      </dgm:prSet>
      <dgm:spPr/>
    </dgm:pt>
    <dgm:pt modelId="{6130C19A-9779-477D-B6F4-C8F1F8299015}" type="pres">
      <dgm:prSet presAssocID="{C10D60C5-AA88-4FCD-AE0B-1BC5EABB8AE1}" presName="sibTrans" presStyleCnt="0"/>
      <dgm:spPr/>
    </dgm:pt>
    <dgm:pt modelId="{4BDC5582-DE86-4033-BEBA-DD82FB1E7DC9}" type="pres">
      <dgm:prSet presAssocID="{EEA6D128-581F-4D94-B01D-611EF97D4481}" presName="compNode" presStyleCnt="0"/>
      <dgm:spPr/>
    </dgm:pt>
    <dgm:pt modelId="{6F420D7A-9742-4313-983B-3080FF2C91FF}" type="pres">
      <dgm:prSet presAssocID="{EEA6D128-581F-4D94-B01D-611EF97D4481}" presName="iconBgRect" presStyleLbl="bgShp" presStyleIdx="1" presStyleCnt="3"/>
      <dgm:spPr/>
    </dgm:pt>
    <dgm:pt modelId="{D030F4FB-B925-4AEF-B9ED-B68DA6D303E1}" type="pres">
      <dgm:prSet presAssocID="{EEA6D128-581F-4D94-B01D-611EF97D44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05E65E16-1EF8-4769-AE47-35166A832BCB}" type="pres">
      <dgm:prSet presAssocID="{EEA6D128-581F-4D94-B01D-611EF97D4481}" presName="spaceRect" presStyleCnt="0"/>
      <dgm:spPr/>
    </dgm:pt>
    <dgm:pt modelId="{BB310CA6-6E25-454D-B783-7767C051906D}" type="pres">
      <dgm:prSet presAssocID="{EEA6D128-581F-4D94-B01D-611EF97D4481}" presName="textRect" presStyleLbl="revTx" presStyleIdx="1" presStyleCnt="3">
        <dgm:presLayoutVars>
          <dgm:chMax val="1"/>
          <dgm:chPref val="1"/>
        </dgm:presLayoutVars>
      </dgm:prSet>
      <dgm:spPr/>
    </dgm:pt>
    <dgm:pt modelId="{83354D72-F280-4A29-8046-5896634E6E86}" type="pres">
      <dgm:prSet presAssocID="{8410598F-CB09-4F71-9116-4BF87DC02BE0}" presName="sibTrans" presStyleCnt="0"/>
      <dgm:spPr/>
    </dgm:pt>
    <dgm:pt modelId="{36FDB2DD-B023-496F-A554-2A34CE6AE184}" type="pres">
      <dgm:prSet presAssocID="{48DAB3EE-4821-4929-A70E-75ABEFBE559F}" presName="compNode" presStyleCnt="0"/>
      <dgm:spPr/>
    </dgm:pt>
    <dgm:pt modelId="{81AABB4B-E562-4FAF-9BDE-42028258AED2}" type="pres">
      <dgm:prSet presAssocID="{48DAB3EE-4821-4929-A70E-75ABEFBE559F}" presName="iconBgRect" presStyleLbl="bgShp" presStyleIdx="2" presStyleCnt="3"/>
      <dgm:spPr/>
    </dgm:pt>
    <dgm:pt modelId="{154D548C-1DDA-4898-8FE5-1D051AC5D898}" type="pres">
      <dgm:prSet presAssocID="{48DAB3EE-4821-4929-A70E-75ABEFBE55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ting"/>
        </a:ext>
      </dgm:extLst>
    </dgm:pt>
    <dgm:pt modelId="{BF95E02D-C3A2-4800-BCFD-CD72534F46B1}" type="pres">
      <dgm:prSet presAssocID="{48DAB3EE-4821-4929-A70E-75ABEFBE559F}" presName="spaceRect" presStyleCnt="0"/>
      <dgm:spPr/>
    </dgm:pt>
    <dgm:pt modelId="{7BCCA4F0-5CA1-4B57-A8B8-0ED323B59AC4}" type="pres">
      <dgm:prSet presAssocID="{48DAB3EE-4821-4929-A70E-75ABEFBE559F}" presName="textRect" presStyleLbl="revTx" presStyleIdx="2" presStyleCnt="3">
        <dgm:presLayoutVars>
          <dgm:chMax val="1"/>
          <dgm:chPref val="1"/>
        </dgm:presLayoutVars>
      </dgm:prSet>
      <dgm:spPr/>
    </dgm:pt>
  </dgm:ptLst>
  <dgm:cxnLst>
    <dgm:cxn modelId="{1591D310-BDD5-41F7-A697-CC7F683FF172}" srcId="{0DDC7E1C-CF34-46DA-8B84-22F0ED421B11}" destId="{5447A9E1-57F6-4C40-A7C5-E17EB7DF973B}" srcOrd="0" destOrd="0" parTransId="{BF66D0DD-3ED8-43C7-ADC6-9FF0AF139ED0}" sibTransId="{C10D60C5-AA88-4FCD-AE0B-1BC5EABB8AE1}"/>
    <dgm:cxn modelId="{F4571828-32C0-49AA-A6D8-42A90118661E}" srcId="{0DDC7E1C-CF34-46DA-8B84-22F0ED421B11}" destId="{48DAB3EE-4821-4929-A70E-75ABEFBE559F}" srcOrd="2" destOrd="0" parTransId="{ADDCA9B6-4208-4379-8978-AB3E924373CD}" sibTransId="{B2FE7E2A-DC79-46BE-8636-2FF33D1F6879}"/>
    <dgm:cxn modelId="{0FD73B2A-C85C-487A-A7E8-BF616D50D87B}" type="presOf" srcId="{EEA6D128-581F-4D94-B01D-611EF97D4481}" destId="{BB310CA6-6E25-454D-B783-7767C051906D}" srcOrd="0" destOrd="0" presId="urn:microsoft.com/office/officeart/2018/5/layout/IconCircleLabelList"/>
    <dgm:cxn modelId="{D0053B69-EF53-4CAD-9862-3FC18E123A6B}" type="presOf" srcId="{0DDC7E1C-CF34-46DA-8B84-22F0ED421B11}" destId="{DDAD753D-F002-47AE-838C-83BA3829ECDE}" srcOrd="0" destOrd="0" presId="urn:microsoft.com/office/officeart/2018/5/layout/IconCircleLabelList"/>
    <dgm:cxn modelId="{AA01BF8D-FE4F-476A-BB5B-2CA99827B25C}" type="presOf" srcId="{5447A9E1-57F6-4C40-A7C5-E17EB7DF973B}" destId="{DA315F49-FA78-4E86-A3E6-0F1D661E950E}" srcOrd="0" destOrd="0" presId="urn:microsoft.com/office/officeart/2018/5/layout/IconCircleLabelList"/>
    <dgm:cxn modelId="{89F7A3AE-1212-423E-836F-D59FEB11B136}" srcId="{0DDC7E1C-CF34-46DA-8B84-22F0ED421B11}" destId="{EEA6D128-581F-4D94-B01D-611EF97D4481}" srcOrd="1" destOrd="0" parTransId="{37135F0F-25FC-4C5E-9E8A-76BD60F3E242}" sibTransId="{8410598F-CB09-4F71-9116-4BF87DC02BE0}"/>
    <dgm:cxn modelId="{1A6073C7-8B8E-4C3C-9FFA-EA0167F67C27}" type="presOf" srcId="{48DAB3EE-4821-4929-A70E-75ABEFBE559F}" destId="{7BCCA4F0-5CA1-4B57-A8B8-0ED323B59AC4}" srcOrd="0" destOrd="0" presId="urn:microsoft.com/office/officeart/2018/5/layout/IconCircleLabelList"/>
    <dgm:cxn modelId="{1ABD78F1-8540-49C6-A451-8AADF7231B2E}" type="presParOf" srcId="{DDAD753D-F002-47AE-838C-83BA3829ECDE}" destId="{A849E367-65A9-486F-8683-DA4619CF3E6D}" srcOrd="0" destOrd="0" presId="urn:microsoft.com/office/officeart/2018/5/layout/IconCircleLabelList"/>
    <dgm:cxn modelId="{38E802F1-01CF-4A03-A733-60CFCEB6BABF}" type="presParOf" srcId="{A849E367-65A9-486F-8683-DA4619CF3E6D}" destId="{10EC3DAC-0140-433D-B6B7-72CAD9C7C9F2}" srcOrd="0" destOrd="0" presId="urn:microsoft.com/office/officeart/2018/5/layout/IconCircleLabelList"/>
    <dgm:cxn modelId="{7A886C03-3068-40E4-9606-015492D3D383}" type="presParOf" srcId="{A849E367-65A9-486F-8683-DA4619CF3E6D}" destId="{6B978FD4-8530-46CF-BE34-16C6F3E7DE82}" srcOrd="1" destOrd="0" presId="urn:microsoft.com/office/officeart/2018/5/layout/IconCircleLabelList"/>
    <dgm:cxn modelId="{049FB5B6-B1FF-4A8C-9D09-F8A0FFBCA15D}" type="presParOf" srcId="{A849E367-65A9-486F-8683-DA4619CF3E6D}" destId="{D559EB42-CA6C-4CF4-B4D4-B74B6014CB3E}" srcOrd="2" destOrd="0" presId="urn:microsoft.com/office/officeart/2018/5/layout/IconCircleLabelList"/>
    <dgm:cxn modelId="{05F5AEE3-91CA-46EB-BA0C-B2B9011906EC}" type="presParOf" srcId="{A849E367-65A9-486F-8683-DA4619CF3E6D}" destId="{DA315F49-FA78-4E86-A3E6-0F1D661E950E}" srcOrd="3" destOrd="0" presId="urn:microsoft.com/office/officeart/2018/5/layout/IconCircleLabelList"/>
    <dgm:cxn modelId="{84496E34-E6EB-415E-93F6-7CD95255527D}" type="presParOf" srcId="{DDAD753D-F002-47AE-838C-83BA3829ECDE}" destId="{6130C19A-9779-477D-B6F4-C8F1F8299015}" srcOrd="1" destOrd="0" presId="urn:microsoft.com/office/officeart/2018/5/layout/IconCircleLabelList"/>
    <dgm:cxn modelId="{25D2F180-E52A-4F38-A6AB-E07FD533F761}" type="presParOf" srcId="{DDAD753D-F002-47AE-838C-83BA3829ECDE}" destId="{4BDC5582-DE86-4033-BEBA-DD82FB1E7DC9}" srcOrd="2" destOrd="0" presId="urn:microsoft.com/office/officeart/2018/5/layout/IconCircleLabelList"/>
    <dgm:cxn modelId="{56D77A59-1EE7-442A-B34A-D9030C83474B}" type="presParOf" srcId="{4BDC5582-DE86-4033-BEBA-DD82FB1E7DC9}" destId="{6F420D7A-9742-4313-983B-3080FF2C91FF}" srcOrd="0" destOrd="0" presId="urn:microsoft.com/office/officeart/2018/5/layout/IconCircleLabelList"/>
    <dgm:cxn modelId="{0A908727-EE13-4913-83EB-BC2492ED455E}" type="presParOf" srcId="{4BDC5582-DE86-4033-BEBA-DD82FB1E7DC9}" destId="{D030F4FB-B925-4AEF-B9ED-B68DA6D303E1}" srcOrd="1" destOrd="0" presId="urn:microsoft.com/office/officeart/2018/5/layout/IconCircleLabelList"/>
    <dgm:cxn modelId="{5AB35074-792B-47C5-B3EB-17F2ED61E473}" type="presParOf" srcId="{4BDC5582-DE86-4033-BEBA-DD82FB1E7DC9}" destId="{05E65E16-1EF8-4769-AE47-35166A832BCB}" srcOrd="2" destOrd="0" presId="urn:microsoft.com/office/officeart/2018/5/layout/IconCircleLabelList"/>
    <dgm:cxn modelId="{2A41F5AB-4B6D-4636-AD1E-40276D90F890}" type="presParOf" srcId="{4BDC5582-DE86-4033-BEBA-DD82FB1E7DC9}" destId="{BB310CA6-6E25-454D-B783-7767C051906D}" srcOrd="3" destOrd="0" presId="urn:microsoft.com/office/officeart/2018/5/layout/IconCircleLabelList"/>
    <dgm:cxn modelId="{1AFFA4D6-B627-445C-97F1-CCA08FD8C93F}" type="presParOf" srcId="{DDAD753D-F002-47AE-838C-83BA3829ECDE}" destId="{83354D72-F280-4A29-8046-5896634E6E86}" srcOrd="3" destOrd="0" presId="urn:microsoft.com/office/officeart/2018/5/layout/IconCircleLabelList"/>
    <dgm:cxn modelId="{5BAC8F59-5D94-4398-99C8-C726EF498570}" type="presParOf" srcId="{DDAD753D-F002-47AE-838C-83BA3829ECDE}" destId="{36FDB2DD-B023-496F-A554-2A34CE6AE184}" srcOrd="4" destOrd="0" presId="urn:microsoft.com/office/officeart/2018/5/layout/IconCircleLabelList"/>
    <dgm:cxn modelId="{6FDA365F-9782-458E-87E5-11ADF0C5A15B}" type="presParOf" srcId="{36FDB2DD-B023-496F-A554-2A34CE6AE184}" destId="{81AABB4B-E562-4FAF-9BDE-42028258AED2}" srcOrd="0" destOrd="0" presId="urn:microsoft.com/office/officeart/2018/5/layout/IconCircleLabelList"/>
    <dgm:cxn modelId="{3AF9D029-E767-43E8-9E64-C4889A69C232}" type="presParOf" srcId="{36FDB2DD-B023-496F-A554-2A34CE6AE184}" destId="{154D548C-1DDA-4898-8FE5-1D051AC5D898}" srcOrd="1" destOrd="0" presId="urn:microsoft.com/office/officeart/2018/5/layout/IconCircleLabelList"/>
    <dgm:cxn modelId="{4BF3797C-A2DB-45B4-8B3D-EFB23C974FF5}" type="presParOf" srcId="{36FDB2DD-B023-496F-A554-2A34CE6AE184}" destId="{BF95E02D-C3A2-4800-BCFD-CD72534F46B1}" srcOrd="2" destOrd="0" presId="urn:microsoft.com/office/officeart/2018/5/layout/IconCircleLabelList"/>
    <dgm:cxn modelId="{A93CF4AB-9DEE-45D4-8609-D49B51E2D756}" type="presParOf" srcId="{36FDB2DD-B023-496F-A554-2A34CE6AE184}" destId="{7BCCA4F0-5CA1-4B57-A8B8-0ED323B59AC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20AAD4-3CAF-46E1-899E-A10F6758518B}" type="doc">
      <dgm:prSet loTypeId="urn:microsoft.com/office/officeart/2018/2/layout/IconCircle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413AE9F1-36DE-4F26-A9DE-F62331EAB17F}">
      <dgm:prSet/>
      <dgm:spPr/>
      <dgm:t>
        <a:bodyPr/>
        <a:lstStyle/>
        <a:p>
          <a:pPr>
            <a:lnSpc>
              <a:spcPct val="100000"/>
            </a:lnSpc>
          </a:pPr>
          <a:r>
            <a:rPr lang="en-CA"/>
            <a:t>C-level: “What happened and what do we need to do?”</a:t>
          </a:r>
          <a:endParaRPr lang="en-US"/>
        </a:p>
      </dgm:t>
    </dgm:pt>
    <dgm:pt modelId="{BD57F653-B938-443B-A40A-792D67EF70DE}" type="parTrans" cxnId="{CC2EA5A4-7A9C-4577-BFBE-6B012797380A}">
      <dgm:prSet/>
      <dgm:spPr/>
      <dgm:t>
        <a:bodyPr/>
        <a:lstStyle/>
        <a:p>
          <a:endParaRPr lang="en-US"/>
        </a:p>
      </dgm:t>
    </dgm:pt>
    <dgm:pt modelId="{F1003223-09D0-4E9C-BF3B-457A19816BAD}" type="sibTrans" cxnId="{CC2EA5A4-7A9C-4577-BFBE-6B012797380A}">
      <dgm:prSet/>
      <dgm:spPr/>
      <dgm:t>
        <a:bodyPr/>
        <a:lstStyle/>
        <a:p>
          <a:pPr>
            <a:lnSpc>
              <a:spcPct val="100000"/>
            </a:lnSpc>
          </a:pPr>
          <a:endParaRPr lang="en-US"/>
        </a:p>
      </dgm:t>
    </dgm:pt>
    <dgm:pt modelId="{E0BB8C9C-959E-4399-B8DF-A6C40CBB5E99}">
      <dgm:prSet/>
      <dgm:spPr/>
      <dgm:t>
        <a:bodyPr/>
        <a:lstStyle/>
        <a:p>
          <a:pPr>
            <a:lnSpc>
              <a:spcPct val="100000"/>
            </a:lnSpc>
          </a:pPr>
          <a:r>
            <a:rPr lang="en-CA"/>
            <a:t>Operations / Field: “What should I fix to improve KPIs?”</a:t>
          </a:r>
          <a:endParaRPr lang="en-US"/>
        </a:p>
      </dgm:t>
    </dgm:pt>
    <dgm:pt modelId="{E73855C2-CDF6-4AA6-B53B-63A7E9D46594}" type="parTrans" cxnId="{80783725-991A-41A0-B705-B927E5981B21}">
      <dgm:prSet/>
      <dgm:spPr/>
      <dgm:t>
        <a:bodyPr/>
        <a:lstStyle/>
        <a:p>
          <a:endParaRPr lang="en-US"/>
        </a:p>
      </dgm:t>
    </dgm:pt>
    <dgm:pt modelId="{7277205E-DD93-4B6E-8BC3-31109C9B6DB5}" type="sibTrans" cxnId="{80783725-991A-41A0-B705-B927E5981B21}">
      <dgm:prSet/>
      <dgm:spPr/>
      <dgm:t>
        <a:bodyPr/>
        <a:lstStyle/>
        <a:p>
          <a:pPr>
            <a:lnSpc>
              <a:spcPct val="100000"/>
            </a:lnSpc>
          </a:pPr>
          <a:endParaRPr lang="en-US"/>
        </a:p>
      </dgm:t>
    </dgm:pt>
    <dgm:pt modelId="{13F7781B-A183-4C36-811A-91D70B84FE3D}">
      <dgm:prSet/>
      <dgm:spPr/>
      <dgm:t>
        <a:bodyPr/>
        <a:lstStyle/>
        <a:p>
          <a:pPr>
            <a:lnSpc>
              <a:spcPct val="100000"/>
            </a:lnSpc>
          </a:pPr>
          <a:r>
            <a:rPr lang="en-CA"/>
            <a:t>Finance: “Can you prove the ROI and impact on $?”</a:t>
          </a:r>
          <a:endParaRPr lang="en-US"/>
        </a:p>
      </dgm:t>
    </dgm:pt>
    <dgm:pt modelId="{1C8F7750-F9E7-49C8-8DC5-14D07E2E46CF}" type="parTrans" cxnId="{53188BE2-1E13-497E-ABAC-84318332A996}">
      <dgm:prSet/>
      <dgm:spPr/>
      <dgm:t>
        <a:bodyPr/>
        <a:lstStyle/>
        <a:p>
          <a:endParaRPr lang="en-US"/>
        </a:p>
      </dgm:t>
    </dgm:pt>
    <dgm:pt modelId="{AFF4CBE4-D40C-486B-A129-EC037D61DCBD}" type="sibTrans" cxnId="{53188BE2-1E13-497E-ABAC-84318332A996}">
      <dgm:prSet/>
      <dgm:spPr/>
      <dgm:t>
        <a:bodyPr/>
        <a:lstStyle/>
        <a:p>
          <a:pPr>
            <a:lnSpc>
              <a:spcPct val="100000"/>
            </a:lnSpc>
          </a:pPr>
          <a:endParaRPr lang="en-US"/>
        </a:p>
      </dgm:t>
    </dgm:pt>
    <dgm:pt modelId="{074A9FE2-0A16-430F-9430-AF28280C14E1}">
      <dgm:prSet/>
      <dgm:spPr/>
      <dgm:t>
        <a:bodyPr/>
        <a:lstStyle/>
        <a:p>
          <a:pPr>
            <a:lnSpc>
              <a:spcPct val="100000"/>
            </a:lnSpc>
          </a:pPr>
          <a:r>
            <a:rPr lang="en-CA"/>
            <a:t>Product: “How does this align to our product roadmap?”</a:t>
          </a:r>
          <a:endParaRPr lang="en-US"/>
        </a:p>
      </dgm:t>
    </dgm:pt>
    <dgm:pt modelId="{31DBC81A-D2A0-4CEF-811D-BAA391FE1680}" type="parTrans" cxnId="{69B69414-5C17-4FE4-997E-7DDE68703151}">
      <dgm:prSet/>
      <dgm:spPr/>
      <dgm:t>
        <a:bodyPr/>
        <a:lstStyle/>
        <a:p>
          <a:endParaRPr lang="en-US"/>
        </a:p>
      </dgm:t>
    </dgm:pt>
    <dgm:pt modelId="{5B0BAD75-9B9E-433E-997E-148B82C75264}" type="sibTrans" cxnId="{69B69414-5C17-4FE4-997E-7DDE68703151}">
      <dgm:prSet/>
      <dgm:spPr/>
      <dgm:t>
        <a:bodyPr/>
        <a:lstStyle/>
        <a:p>
          <a:endParaRPr lang="en-US"/>
        </a:p>
      </dgm:t>
    </dgm:pt>
    <dgm:pt modelId="{CF9D2C50-98FD-46C4-8E08-8A75B5463650}" type="pres">
      <dgm:prSet presAssocID="{F720AAD4-3CAF-46E1-899E-A10F6758518B}" presName="root" presStyleCnt="0">
        <dgm:presLayoutVars>
          <dgm:dir/>
          <dgm:resizeHandles val="exact"/>
        </dgm:presLayoutVars>
      </dgm:prSet>
      <dgm:spPr/>
    </dgm:pt>
    <dgm:pt modelId="{F831BB77-225F-49CF-8788-2A875FEDFABA}" type="pres">
      <dgm:prSet presAssocID="{F720AAD4-3CAF-46E1-899E-A10F6758518B}" presName="container" presStyleCnt="0">
        <dgm:presLayoutVars>
          <dgm:dir/>
          <dgm:resizeHandles val="exact"/>
        </dgm:presLayoutVars>
      </dgm:prSet>
      <dgm:spPr/>
    </dgm:pt>
    <dgm:pt modelId="{85B94AEA-8A69-47E4-8BCF-30A4D89C1918}" type="pres">
      <dgm:prSet presAssocID="{413AE9F1-36DE-4F26-A9DE-F62331EAB17F}" presName="compNode" presStyleCnt="0"/>
      <dgm:spPr/>
    </dgm:pt>
    <dgm:pt modelId="{6E573A18-0FB6-415C-8D48-505484771579}" type="pres">
      <dgm:prSet presAssocID="{413AE9F1-36DE-4F26-A9DE-F62331EAB17F}" presName="iconBgRect" presStyleLbl="bgShp" presStyleIdx="0" presStyleCnt="4"/>
      <dgm:spPr/>
    </dgm:pt>
    <dgm:pt modelId="{E5A16F54-9EA0-4858-AF9C-3D150ED1C996}" type="pres">
      <dgm:prSet presAssocID="{413AE9F1-36DE-4F26-A9DE-F62331EAB1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881AE6BD-44D2-44A7-943A-BE8FB6E5D847}" type="pres">
      <dgm:prSet presAssocID="{413AE9F1-36DE-4F26-A9DE-F62331EAB17F}" presName="spaceRect" presStyleCnt="0"/>
      <dgm:spPr/>
    </dgm:pt>
    <dgm:pt modelId="{1341C842-48B3-42EE-AD71-BE16C00E306F}" type="pres">
      <dgm:prSet presAssocID="{413AE9F1-36DE-4F26-A9DE-F62331EAB17F}" presName="textRect" presStyleLbl="revTx" presStyleIdx="0" presStyleCnt="4">
        <dgm:presLayoutVars>
          <dgm:chMax val="1"/>
          <dgm:chPref val="1"/>
        </dgm:presLayoutVars>
      </dgm:prSet>
      <dgm:spPr/>
    </dgm:pt>
    <dgm:pt modelId="{0E88850B-D65D-48DD-A603-BD16A10E0128}" type="pres">
      <dgm:prSet presAssocID="{F1003223-09D0-4E9C-BF3B-457A19816BAD}" presName="sibTrans" presStyleLbl="sibTrans2D1" presStyleIdx="0" presStyleCnt="0"/>
      <dgm:spPr/>
    </dgm:pt>
    <dgm:pt modelId="{2BE9DB66-39A5-42F4-8A55-6284FD134BD3}" type="pres">
      <dgm:prSet presAssocID="{E0BB8C9C-959E-4399-B8DF-A6C40CBB5E99}" presName="compNode" presStyleCnt="0"/>
      <dgm:spPr/>
    </dgm:pt>
    <dgm:pt modelId="{351E9B2B-04CC-44BF-970B-087F34E41EC1}" type="pres">
      <dgm:prSet presAssocID="{E0BB8C9C-959E-4399-B8DF-A6C40CBB5E99}" presName="iconBgRect" presStyleLbl="bgShp" presStyleIdx="1" presStyleCnt="4"/>
      <dgm:spPr/>
    </dgm:pt>
    <dgm:pt modelId="{01578370-FCD3-4A6C-A21C-CD0AD94EF93F}" type="pres">
      <dgm:prSet presAssocID="{E0BB8C9C-959E-4399-B8DF-A6C40CBB5E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2868DA0F-D3EA-4171-8340-84A08E00C577}" type="pres">
      <dgm:prSet presAssocID="{E0BB8C9C-959E-4399-B8DF-A6C40CBB5E99}" presName="spaceRect" presStyleCnt="0"/>
      <dgm:spPr/>
    </dgm:pt>
    <dgm:pt modelId="{72D4414E-038C-402A-9752-0BD147C68A5F}" type="pres">
      <dgm:prSet presAssocID="{E0BB8C9C-959E-4399-B8DF-A6C40CBB5E99}" presName="textRect" presStyleLbl="revTx" presStyleIdx="1" presStyleCnt="4">
        <dgm:presLayoutVars>
          <dgm:chMax val="1"/>
          <dgm:chPref val="1"/>
        </dgm:presLayoutVars>
      </dgm:prSet>
      <dgm:spPr/>
    </dgm:pt>
    <dgm:pt modelId="{39E6A438-C8B1-4F33-9E88-3603F2378EB3}" type="pres">
      <dgm:prSet presAssocID="{7277205E-DD93-4B6E-8BC3-31109C9B6DB5}" presName="sibTrans" presStyleLbl="sibTrans2D1" presStyleIdx="0" presStyleCnt="0"/>
      <dgm:spPr/>
    </dgm:pt>
    <dgm:pt modelId="{84DC5EE4-6091-4DB1-8567-DB1055BEA2B4}" type="pres">
      <dgm:prSet presAssocID="{13F7781B-A183-4C36-811A-91D70B84FE3D}" presName="compNode" presStyleCnt="0"/>
      <dgm:spPr/>
    </dgm:pt>
    <dgm:pt modelId="{CAB88BBE-6051-4125-98F1-4EF18DC623DE}" type="pres">
      <dgm:prSet presAssocID="{13F7781B-A183-4C36-811A-91D70B84FE3D}" presName="iconBgRect" presStyleLbl="bgShp" presStyleIdx="2" presStyleCnt="4"/>
      <dgm:spPr/>
    </dgm:pt>
    <dgm:pt modelId="{B4ECDAE6-B09D-4C98-A5D1-49B265EB4AC0}" type="pres">
      <dgm:prSet presAssocID="{13F7781B-A183-4C36-811A-91D70B84FE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8F74C053-BA65-4360-824F-495139BE786D}" type="pres">
      <dgm:prSet presAssocID="{13F7781B-A183-4C36-811A-91D70B84FE3D}" presName="spaceRect" presStyleCnt="0"/>
      <dgm:spPr/>
    </dgm:pt>
    <dgm:pt modelId="{A5B04065-50A4-4AB2-A4D0-134C42DD7A2F}" type="pres">
      <dgm:prSet presAssocID="{13F7781B-A183-4C36-811A-91D70B84FE3D}" presName="textRect" presStyleLbl="revTx" presStyleIdx="2" presStyleCnt="4">
        <dgm:presLayoutVars>
          <dgm:chMax val="1"/>
          <dgm:chPref val="1"/>
        </dgm:presLayoutVars>
      </dgm:prSet>
      <dgm:spPr/>
    </dgm:pt>
    <dgm:pt modelId="{51ACB662-DD5C-41AF-AFAE-6B10D1EFC4E8}" type="pres">
      <dgm:prSet presAssocID="{AFF4CBE4-D40C-486B-A129-EC037D61DCBD}" presName="sibTrans" presStyleLbl="sibTrans2D1" presStyleIdx="0" presStyleCnt="0"/>
      <dgm:spPr/>
    </dgm:pt>
    <dgm:pt modelId="{08882BDD-B54E-4DE7-955E-D79E566EF43F}" type="pres">
      <dgm:prSet presAssocID="{074A9FE2-0A16-430F-9430-AF28280C14E1}" presName="compNode" presStyleCnt="0"/>
      <dgm:spPr/>
    </dgm:pt>
    <dgm:pt modelId="{A99954B1-EE12-49AD-9174-666D10E4A1E4}" type="pres">
      <dgm:prSet presAssocID="{074A9FE2-0A16-430F-9430-AF28280C14E1}" presName="iconBgRect" presStyleLbl="bgShp" presStyleIdx="3" presStyleCnt="4"/>
      <dgm:spPr/>
    </dgm:pt>
    <dgm:pt modelId="{10B5C184-6C87-4F92-B063-C8049EA655D1}" type="pres">
      <dgm:prSet presAssocID="{074A9FE2-0A16-430F-9430-AF28280C14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ass"/>
        </a:ext>
      </dgm:extLst>
    </dgm:pt>
    <dgm:pt modelId="{6BF4A58B-7B5C-4F2B-89E1-4C06AE136E45}" type="pres">
      <dgm:prSet presAssocID="{074A9FE2-0A16-430F-9430-AF28280C14E1}" presName="spaceRect" presStyleCnt="0"/>
      <dgm:spPr/>
    </dgm:pt>
    <dgm:pt modelId="{A78297AC-9EA4-49B0-B607-2B06D6E0B718}" type="pres">
      <dgm:prSet presAssocID="{074A9FE2-0A16-430F-9430-AF28280C14E1}" presName="textRect" presStyleLbl="revTx" presStyleIdx="3" presStyleCnt="4">
        <dgm:presLayoutVars>
          <dgm:chMax val="1"/>
          <dgm:chPref val="1"/>
        </dgm:presLayoutVars>
      </dgm:prSet>
      <dgm:spPr/>
    </dgm:pt>
  </dgm:ptLst>
  <dgm:cxnLst>
    <dgm:cxn modelId="{69B69414-5C17-4FE4-997E-7DDE68703151}" srcId="{F720AAD4-3CAF-46E1-899E-A10F6758518B}" destId="{074A9FE2-0A16-430F-9430-AF28280C14E1}" srcOrd="3" destOrd="0" parTransId="{31DBC81A-D2A0-4CEF-811D-BAA391FE1680}" sibTransId="{5B0BAD75-9B9E-433E-997E-148B82C75264}"/>
    <dgm:cxn modelId="{80783725-991A-41A0-B705-B927E5981B21}" srcId="{F720AAD4-3CAF-46E1-899E-A10F6758518B}" destId="{E0BB8C9C-959E-4399-B8DF-A6C40CBB5E99}" srcOrd="1" destOrd="0" parTransId="{E73855C2-CDF6-4AA6-B53B-63A7E9D46594}" sibTransId="{7277205E-DD93-4B6E-8BC3-31109C9B6DB5}"/>
    <dgm:cxn modelId="{6965E44E-7532-4D03-917C-E4A25BC3CD9A}" type="presOf" srcId="{074A9FE2-0A16-430F-9430-AF28280C14E1}" destId="{A78297AC-9EA4-49B0-B607-2B06D6E0B718}" srcOrd="0" destOrd="0" presId="urn:microsoft.com/office/officeart/2018/2/layout/IconCircleList"/>
    <dgm:cxn modelId="{ED282E51-537B-429B-827E-F3C7AC198026}" type="presOf" srcId="{13F7781B-A183-4C36-811A-91D70B84FE3D}" destId="{A5B04065-50A4-4AB2-A4D0-134C42DD7A2F}" srcOrd="0" destOrd="0" presId="urn:microsoft.com/office/officeart/2018/2/layout/IconCircleList"/>
    <dgm:cxn modelId="{9CFBCB7A-3C79-4D3A-B1FE-22EF97CC04D6}" type="presOf" srcId="{F720AAD4-3CAF-46E1-899E-A10F6758518B}" destId="{CF9D2C50-98FD-46C4-8E08-8A75B5463650}" srcOrd="0" destOrd="0" presId="urn:microsoft.com/office/officeart/2018/2/layout/IconCircleList"/>
    <dgm:cxn modelId="{F88DD487-AD21-4DF3-B543-7D37F88646C8}" type="presOf" srcId="{F1003223-09D0-4E9C-BF3B-457A19816BAD}" destId="{0E88850B-D65D-48DD-A603-BD16A10E0128}" srcOrd="0" destOrd="0" presId="urn:microsoft.com/office/officeart/2018/2/layout/IconCircleList"/>
    <dgm:cxn modelId="{CC2EA5A4-7A9C-4577-BFBE-6B012797380A}" srcId="{F720AAD4-3CAF-46E1-899E-A10F6758518B}" destId="{413AE9F1-36DE-4F26-A9DE-F62331EAB17F}" srcOrd="0" destOrd="0" parTransId="{BD57F653-B938-443B-A40A-792D67EF70DE}" sibTransId="{F1003223-09D0-4E9C-BF3B-457A19816BAD}"/>
    <dgm:cxn modelId="{A723ABB6-CF01-4E93-B1B2-630D7BECAA2F}" type="presOf" srcId="{E0BB8C9C-959E-4399-B8DF-A6C40CBB5E99}" destId="{72D4414E-038C-402A-9752-0BD147C68A5F}" srcOrd="0" destOrd="0" presId="urn:microsoft.com/office/officeart/2018/2/layout/IconCircleList"/>
    <dgm:cxn modelId="{30B2C0C5-BDE0-4EEB-B490-EA3AE0CB1B3E}" type="presOf" srcId="{AFF4CBE4-D40C-486B-A129-EC037D61DCBD}" destId="{51ACB662-DD5C-41AF-AFAE-6B10D1EFC4E8}" srcOrd="0" destOrd="0" presId="urn:microsoft.com/office/officeart/2018/2/layout/IconCircleList"/>
    <dgm:cxn modelId="{D98E76D8-A2CA-41A4-AD13-BC981990829B}" type="presOf" srcId="{7277205E-DD93-4B6E-8BC3-31109C9B6DB5}" destId="{39E6A438-C8B1-4F33-9E88-3603F2378EB3}" srcOrd="0" destOrd="0" presId="urn:microsoft.com/office/officeart/2018/2/layout/IconCircleList"/>
    <dgm:cxn modelId="{53188BE2-1E13-497E-ABAC-84318332A996}" srcId="{F720AAD4-3CAF-46E1-899E-A10F6758518B}" destId="{13F7781B-A183-4C36-811A-91D70B84FE3D}" srcOrd="2" destOrd="0" parTransId="{1C8F7750-F9E7-49C8-8DC5-14D07E2E46CF}" sibTransId="{AFF4CBE4-D40C-486B-A129-EC037D61DCBD}"/>
    <dgm:cxn modelId="{EDA903FA-35E2-4E68-B51F-E5FB4D0D795A}" type="presOf" srcId="{413AE9F1-36DE-4F26-A9DE-F62331EAB17F}" destId="{1341C842-48B3-42EE-AD71-BE16C00E306F}" srcOrd="0" destOrd="0" presId="urn:microsoft.com/office/officeart/2018/2/layout/IconCircleList"/>
    <dgm:cxn modelId="{85B56368-6B7E-4D2C-B0E6-73BF1F7B3264}" type="presParOf" srcId="{CF9D2C50-98FD-46C4-8E08-8A75B5463650}" destId="{F831BB77-225F-49CF-8788-2A875FEDFABA}" srcOrd="0" destOrd="0" presId="urn:microsoft.com/office/officeart/2018/2/layout/IconCircleList"/>
    <dgm:cxn modelId="{3C9907AF-ABC9-445D-9BCF-31F53FCD2DD1}" type="presParOf" srcId="{F831BB77-225F-49CF-8788-2A875FEDFABA}" destId="{85B94AEA-8A69-47E4-8BCF-30A4D89C1918}" srcOrd="0" destOrd="0" presId="urn:microsoft.com/office/officeart/2018/2/layout/IconCircleList"/>
    <dgm:cxn modelId="{1E8E5616-44B2-4085-9AA0-0D5204B6A9CA}" type="presParOf" srcId="{85B94AEA-8A69-47E4-8BCF-30A4D89C1918}" destId="{6E573A18-0FB6-415C-8D48-505484771579}" srcOrd="0" destOrd="0" presId="urn:microsoft.com/office/officeart/2018/2/layout/IconCircleList"/>
    <dgm:cxn modelId="{723D4218-E826-4EC4-8C62-E843C98069C2}" type="presParOf" srcId="{85B94AEA-8A69-47E4-8BCF-30A4D89C1918}" destId="{E5A16F54-9EA0-4858-AF9C-3D150ED1C996}" srcOrd="1" destOrd="0" presId="urn:microsoft.com/office/officeart/2018/2/layout/IconCircleList"/>
    <dgm:cxn modelId="{3B87C78E-8B9B-407C-808B-E899564C559B}" type="presParOf" srcId="{85B94AEA-8A69-47E4-8BCF-30A4D89C1918}" destId="{881AE6BD-44D2-44A7-943A-BE8FB6E5D847}" srcOrd="2" destOrd="0" presId="urn:microsoft.com/office/officeart/2018/2/layout/IconCircleList"/>
    <dgm:cxn modelId="{A7B39123-C81C-4CB2-B8D7-5C1A9D757D68}" type="presParOf" srcId="{85B94AEA-8A69-47E4-8BCF-30A4D89C1918}" destId="{1341C842-48B3-42EE-AD71-BE16C00E306F}" srcOrd="3" destOrd="0" presId="urn:microsoft.com/office/officeart/2018/2/layout/IconCircleList"/>
    <dgm:cxn modelId="{3C8C3A57-1FCC-42D3-91E2-6AE1181A5770}" type="presParOf" srcId="{F831BB77-225F-49CF-8788-2A875FEDFABA}" destId="{0E88850B-D65D-48DD-A603-BD16A10E0128}" srcOrd="1" destOrd="0" presId="urn:microsoft.com/office/officeart/2018/2/layout/IconCircleList"/>
    <dgm:cxn modelId="{D25E56F1-A12F-4D90-B522-FE338F62F786}" type="presParOf" srcId="{F831BB77-225F-49CF-8788-2A875FEDFABA}" destId="{2BE9DB66-39A5-42F4-8A55-6284FD134BD3}" srcOrd="2" destOrd="0" presId="urn:microsoft.com/office/officeart/2018/2/layout/IconCircleList"/>
    <dgm:cxn modelId="{F5F013AC-BB66-4E8B-94CE-5E287E999E2C}" type="presParOf" srcId="{2BE9DB66-39A5-42F4-8A55-6284FD134BD3}" destId="{351E9B2B-04CC-44BF-970B-087F34E41EC1}" srcOrd="0" destOrd="0" presId="urn:microsoft.com/office/officeart/2018/2/layout/IconCircleList"/>
    <dgm:cxn modelId="{82F3D239-78D7-49BC-8875-F520B10C92AC}" type="presParOf" srcId="{2BE9DB66-39A5-42F4-8A55-6284FD134BD3}" destId="{01578370-FCD3-4A6C-A21C-CD0AD94EF93F}" srcOrd="1" destOrd="0" presId="urn:microsoft.com/office/officeart/2018/2/layout/IconCircleList"/>
    <dgm:cxn modelId="{C802C419-5177-4104-B371-B62E312DC7DC}" type="presParOf" srcId="{2BE9DB66-39A5-42F4-8A55-6284FD134BD3}" destId="{2868DA0F-D3EA-4171-8340-84A08E00C577}" srcOrd="2" destOrd="0" presId="urn:microsoft.com/office/officeart/2018/2/layout/IconCircleList"/>
    <dgm:cxn modelId="{97B98594-CCD7-4592-99C9-932F76566DAD}" type="presParOf" srcId="{2BE9DB66-39A5-42F4-8A55-6284FD134BD3}" destId="{72D4414E-038C-402A-9752-0BD147C68A5F}" srcOrd="3" destOrd="0" presId="urn:microsoft.com/office/officeart/2018/2/layout/IconCircleList"/>
    <dgm:cxn modelId="{F5181DD9-E059-4DB8-880B-A1CB7886146C}" type="presParOf" srcId="{F831BB77-225F-49CF-8788-2A875FEDFABA}" destId="{39E6A438-C8B1-4F33-9E88-3603F2378EB3}" srcOrd="3" destOrd="0" presId="urn:microsoft.com/office/officeart/2018/2/layout/IconCircleList"/>
    <dgm:cxn modelId="{53C83C77-595D-4776-BFB4-F1066E534CFF}" type="presParOf" srcId="{F831BB77-225F-49CF-8788-2A875FEDFABA}" destId="{84DC5EE4-6091-4DB1-8567-DB1055BEA2B4}" srcOrd="4" destOrd="0" presId="urn:microsoft.com/office/officeart/2018/2/layout/IconCircleList"/>
    <dgm:cxn modelId="{CDEF1047-6A54-4169-ACF5-D4DC59FADB57}" type="presParOf" srcId="{84DC5EE4-6091-4DB1-8567-DB1055BEA2B4}" destId="{CAB88BBE-6051-4125-98F1-4EF18DC623DE}" srcOrd="0" destOrd="0" presId="urn:microsoft.com/office/officeart/2018/2/layout/IconCircleList"/>
    <dgm:cxn modelId="{16332DC9-6558-43BD-BEFC-0F8AADD1503C}" type="presParOf" srcId="{84DC5EE4-6091-4DB1-8567-DB1055BEA2B4}" destId="{B4ECDAE6-B09D-4C98-A5D1-49B265EB4AC0}" srcOrd="1" destOrd="0" presId="urn:microsoft.com/office/officeart/2018/2/layout/IconCircleList"/>
    <dgm:cxn modelId="{424F0CA2-6F98-4E7E-9558-CCA123AB2000}" type="presParOf" srcId="{84DC5EE4-6091-4DB1-8567-DB1055BEA2B4}" destId="{8F74C053-BA65-4360-824F-495139BE786D}" srcOrd="2" destOrd="0" presId="urn:microsoft.com/office/officeart/2018/2/layout/IconCircleList"/>
    <dgm:cxn modelId="{E40A911B-2545-4DDE-A4AF-268F27EC1BCA}" type="presParOf" srcId="{84DC5EE4-6091-4DB1-8567-DB1055BEA2B4}" destId="{A5B04065-50A4-4AB2-A4D0-134C42DD7A2F}" srcOrd="3" destOrd="0" presId="urn:microsoft.com/office/officeart/2018/2/layout/IconCircleList"/>
    <dgm:cxn modelId="{663927B6-65D5-4742-B20B-6A1ACBBD4717}" type="presParOf" srcId="{F831BB77-225F-49CF-8788-2A875FEDFABA}" destId="{51ACB662-DD5C-41AF-AFAE-6B10D1EFC4E8}" srcOrd="5" destOrd="0" presId="urn:microsoft.com/office/officeart/2018/2/layout/IconCircleList"/>
    <dgm:cxn modelId="{8DDBEF4B-3433-4B36-B0B2-291A75565DDC}" type="presParOf" srcId="{F831BB77-225F-49CF-8788-2A875FEDFABA}" destId="{08882BDD-B54E-4DE7-955E-D79E566EF43F}" srcOrd="6" destOrd="0" presId="urn:microsoft.com/office/officeart/2018/2/layout/IconCircleList"/>
    <dgm:cxn modelId="{BE3D7E26-7DC0-48B9-A97B-9936B0D39D34}" type="presParOf" srcId="{08882BDD-B54E-4DE7-955E-D79E566EF43F}" destId="{A99954B1-EE12-49AD-9174-666D10E4A1E4}" srcOrd="0" destOrd="0" presId="urn:microsoft.com/office/officeart/2018/2/layout/IconCircleList"/>
    <dgm:cxn modelId="{83DEBD4E-3873-481D-B124-791D74F69110}" type="presParOf" srcId="{08882BDD-B54E-4DE7-955E-D79E566EF43F}" destId="{10B5C184-6C87-4F92-B063-C8049EA655D1}" srcOrd="1" destOrd="0" presId="urn:microsoft.com/office/officeart/2018/2/layout/IconCircleList"/>
    <dgm:cxn modelId="{C5984454-1DC2-4D09-B1EF-543550DBF6F1}" type="presParOf" srcId="{08882BDD-B54E-4DE7-955E-D79E566EF43F}" destId="{6BF4A58B-7B5C-4F2B-89E1-4C06AE136E45}" srcOrd="2" destOrd="0" presId="urn:microsoft.com/office/officeart/2018/2/layout/IconCircleList"/>
    <dgm:cxn modelId="{C10F4922-8A16-45B5-9DE0-4CD9580A8764}" type="presParOf" srcId="{08882BDD-B54E-4DE7-955E-D79E566EF43F}" destId="{A78297AC-9EA4-49B0-B607-2B06D6E0B71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6D66B0-85D5-4A4D-8D33-F7B4A979C1C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FA7E77F-CF8F-48B3-90D8-9EABCB563CBE}">
      <dgm:prSet/>
      <dgm:spPr/>
      <dgm:t>
        <a:bodyPr/>
        <a:lstStyle/>
        <a:p>
          <a:r>
            <a:rPr lang="en-CA" b="1"/>
            <a:t>Critical Considerations and Questions</a:t>
          </a:r>
          <a:endParaRPr lang="en-US"/>
        </a:p>
      </dgm:t>
    </dgm:pt>
    <dgm:pt modelId="{C73A8601-C877-4859-9CBB-62B2DFCC17A0}" type="parTrans" cxnId="{288CD052-EEB4-4970-AC0E-5028B0B95B61}">
      <dgm:prSet/>
      <dgm:spPr/>
      <dgm:t>
        <a:bodyPr/>
        <a:lstStyle/>
        <a:p>
          <a:endParaRPr lang="en-US"/>
        </a:p>
      </dgm:t>
    </dgm:pt>
    <dgm:pt modelId="{DA4B7887-98CC-41A9-9B56-81B2B6CD8D26}" type="sibTrans" cxnId="{288CD052-EEB4-4970-AC0E-5028B0B95B61}">
      <dgm:prSet/>
      <dgm:spPr/>
      <dgm:t>
        <a:bodyPr/>
        <a:lstStyle/>
        <a:p>
          <a:endParaRPr lang="en-US"/>
        </a:p>
      </dgm:t>
    </dgm:pt>
    <dgm:pt modelId="{CE1A7764-B5B2-42CE-906A-0FCEF70C25D4}">
      <dgm:prSet/>
      <dgm:spPr/>
      <dgm:t>
        <a:bodyPr/>
        <a:lstStyle/>
        <a:p>
          <a:r>
            <a:rPr lang="en-CA"/>
            <a:t>Who is decision maker vs. influencers? </a:t>
          </a:r>
          <a:endParaRPr lang="en-US"/>
        </a:p>
      </dgm:t>
    </dgm:pt>
    <dgm:pt modelId="{C6F6335D-7667-4EA7-9C52-9520A6E5EECB}" type="parTrans" cxnId="{A5CC43A6-B21B-4C9A-B08B-B14131C6757B}">
      <dgm:prSet/>
      <dgm:spPr/>
      <dgm:t>
        <a:bodyPr/>
        <a:lstStyle/>
        <a:p>
          <a:endParaRPr lang="en-US"/>
        </a:p>
      </dgm:t>
    </dgm:pt>
    <dgm:pt modelId="{1EC60173-EDAF-47DD-9ED0-369B84A4A6BF}" type="sibTrans" cxnId="{A5CC43A6-B21B-4C9A-B08B-B14131C6757B}">
      <dgm:prSet/>
      <dgm:spPr/>
      <dgm:t>
        <a:bodyPr/>
        <a:lstStyle/>
        <a:p>
          <a:endParaRPr lang="en-US"/>
        </a:p>
      </dgm:t>
    </dgm:pt>
    <dgm:pt modelId="{41B9AA30-5D67-4085-A3F7-48A31188C9CA}">
      <dgm:prSet/>
      <dgm:spPr/>
      <dgm:t>
        <a:bodyPr/>
        <a:lstStyle/>
        <a:p>
          <a:r>
            <a:rPr lang="en-CA"/>
            <a:t>Tailor you message.</a:t>
          </a:r>
          <a:endParaRPr lang="en-US"/>
        </a:p>
      </dgm:t>
    </dgm:pt>
    <dgm:pt modelId="{BBC9BD37-5A7C-4610-B8B6-8D85E198FBCE}" type="parTrans" cxnId="{96F26232-F025-4FE0-905B-FE7C4924CCA0}">
      <dgm:prSet/>
      <dgm:spPr/>
      <dgm:t>
        <a:bodyPr/>
        <a:lstStyle/>
        <a:p>
          <a:endParaRPr lang="en-US"/>
        </a:p>
      </dgm:t>
    </dgm:pt>
    <dgm:pt modelId="{A386049C-DD06-416E-AF22-1A54AF408F3E}" type="sibTrans" cxnId="{96F26232-F025-4FE0-905B-FE7C4924CCA0}">
      <dgm:prSet/>
      <dgm:spPr/>
      <dgm:t>
        <a:bodyPr/>
        <a:lstStyle/>
        <a:p>
          <a:endParaRPr lang="en-US"/>
        </a:p>
      </dgm:t>
    </dgm:pt>
    <dgm:pt modelId="{1DBA95A6-D282-49C6-BC57-E79692AA3742}">
      <dgm:prSet/>
      <dgm:spPr/>
      <dgm:t>
        <a:bodyPr/>
        <a:lstStyle/>
        <a:p>
          <a:r>
            <a:rPr lang="en-CA"/>
            <a:t>What are their current priorities? </a:t>
          </a:r>
          <a:endParaRPr lang="en-US"/>
        </a:p>
      </dgm:t>
    </dgm:pt>
    <dgm:pt modelId="{1CB9418F-EE20-4A1A-B60B-3DFFBBEDAD8F}" type="parTrans" cxnId="{F7D3AA23-C586-410F-A1D6-ECDC9AC79484}">
      <dgm:prSet/>
      <dgm:spPr/>
      <dgm:t>
        <a:bodyPr/>
        <a:lstStyle/>
        <a:p>
          <a:endParaRPr lang="en-US"/>
        </a:p>
      </dgm:t>
    </dgm:pt>
    <dgm:pt modelId="{DC4BA544-8779-4F4A-AF06-64AE7BD83D0A}" type="sibTrans" cxnId="{F7D3AA23-C586-410F-A1D6-ECDC9AC79484}">
      <dgm:prSet/>
      <dgm:spPr/>
      <dgm:t>
        <a:bodyPr/>
        <a:lstStyle/>
        <a:p>
          <a:endParaRPr lang="en-US"/>
        </a:p>
      </dgm:t>
    </dgm:pt>
    <dgm:pt modelId="{A3999C1C-BB37-4A78-88D8-620AAFA27FC4}">
      <dgm:prSet/>
      <dgm:spPr/>
      <dgm:t>
        <a:bodyPr/>
        <a:lstStyle/>
        <a:p>
          <a:r>
            <a:rPr lang="en-CA"/>
            <a:t>Align to them.</a:t>
          </a:r>
          <a:endParaRPr lang="en-US"/>
        </a:p>
      </dgm:t>
    </dgm:pt>
    <dgm:pt modelId="{FC480117-DC05-4221-A708-1F987AB7FF9A}" type="parTrans" cxnId="{CAF15CEC-FC70-4045-8CBA-6373730D68B4}">
      <dgm:prSet/>
      <dgm:spPr/>
      <dgm:t>
        <a:bodyPr/>
        <a:lstStyle/>
        <a:p>
          <a:endParaRPr lang="en-US"/>
        </a:p>
      </dgm:t>
    </dgm:pt>
    <dgm:pt modelId="{A1612D63-48B9-456D-A7D6-44965A50106E}" type="sibTrans" cxnId="{CAF15CEC-FC70-4045-8CBA-6373730D68B4}">
      <dgm:prSet/>
      <dgm:spPr/>
      <dgm:t>
        <a:bodyPr/>
        <a:lstStyle/>
        <a:p>
          <a:endParaRPr lang="en-US"/>
        </a:p>
      </dgm:t>
    </dgm:pt>
    <dgm:pt modelId="{16ACA9E9-0249-4408-ABA9-8B783BA4498B}">
      <dgm:prSet/>
      <dgm:spPr/>
      <dgm:t>
        <a:bodyPr/>
        <a:lstStyle/>
        <a:p>
          <a:r>
            <a:rPr lang="en-CA"/>
            <a:t>What are their prior impressions? </a:t>
          </a:r>
          <a:endParaRPr lang="en-US"/>
        </a:p>
      </dgm:t>
    </dgm:pt>
    <dgm:pt modelId="{A6506E9D-5C3C-4349-8485-D64A1BE1D11F}" type="parTrans" cxnId="{D612B496-B5D7-4B0D-9DDF-28AC74E08482}">
      <dgm:prSet/>
      <dgm:spPr/>
      <dgm:t>
        <a:bodyPr/>
        <a:lstStyle/>
        <a:p>
          <a:endParaRPr lang="en-US"/>
        </a:p>
      </dgm:t>
    </dgm:pt>
    <dgm:pt modelId="{24DDDADB-065F-406F-A2A9-483E76A2609F}" type="sibTrans" cxnId="{D612B496-B5D7-4B0D-9DDF-28AC74E08482}">
      <dgm:prSet/>
      <dgm:spPr/>
      <dgm:t>
        <a:bodyPr/>
        <a:lstStyle/>
        <a:p>
          <a:endParaRPr lang="en-US"/>
        </a:p>
      </dgm:t>
    </dgm:pt>
    <dgm:pt modelId="{DA9AC98F-70B0-4937-9224-6CF64FBFD144}">
      <dgm:prSet/>
      <dgm:spPr/>
      <dgm:t>
        <a:bodyPr/>
        <a:lstStyle/>
        <a:p>
          <a:r>
            <a:rPr lang="en-CA"/>
            <a:t>Address them head-on.</a:t>
          </a:r>
          <a:endParaRPr lang="en-US"/>
        </a:p>
      </dgm:t>
    </dgm:pt>
    <dgm:pt modelId="{F47B3167-01B5-4D98-BCCB-C463A8262C80}" type="parTrans" cxnId="{A6FF34E0-FFF3-4854-A3E2-74A9E862EC77}">
      <dgm:prSet/>
      <dgm:spPr/>
      <dgm:t>
        <a:bodyPr/>
        <a:lstStyle/>
        <a:p>
          <a:endParaRPr lang="en-US"/>
        </a:p>
      </dgm:t>
    </dgm:pt>
    <dgm:pt modelId="{AF0DE387-4D85-49AC-A063-87308FA03284}" type="sibTrans" cxnId="{A6FF34E0-FFF3-4854-A3E2-74A9E862EC77}">
      <dgm:prSet/>
      <dgm:spPr/>
      <dgm:t>
        <a:bodyPr/>
        <a:lstStyle/>
        <a:p>
          <a:endParaRPr lang="en-US"/>
        </a:p>
      </dgm:t>
    </dgm:pt>
    <dgm:pt modelId="{094CC23F-7DED-4710-B120-4227C27DEF22}">
      <dgm:prSet/>
      <dgm:spPr/>
      <dgm:t>
        <a:bodyPr/>
        <a:lstStyle/>
        <a:p>
          <a:r>
            <a:rPr lang="en-CA"/>
            <a:t>Who are you champions and allies? </a:t>
          </a:r>
          <a:endParaRPr lang="en-US"/>
        </a:p>
      </dgm:t>
    </dgm:pt>
    <dgm:pt modelId="{35980DA3-9BDB-4491-A8AB-8C2933374049}" type="parTrans" cxnId="{6746FACC-E7FF-4E1B-A14D-3FDC2918E713}">
      <dgm:prSet/>
      <dgm:spPr/>
      <dgm:t>
        <a:bodyPr/>
        <a:lstStyle/>
        <a:p>
          <a:endParaRPr lang="en-US"/>
        </a:p>
      </dgm:t>
    </dgm:pt>
    <dgm:pt modelId="{1C52F0A2-9DB5-4275-BCB8-F83997838262}" type="sibTrans" cxnId="{6746FACC-E7FF-4E1B-A14D-3FDC2918E713}">
      <dgm:prSet/>
      <dgm:spPr/>
      <dgm:t>
        <a:bodyPr/>
        <a:lstStyle/>
        <a:p>
          <a:endParaRPr lang="en-US"/>
        </a:p>
      </dgm:t>
    </dgm:pt>
    <dgm:pt modelId="{5A48A9C7-0192-4A0B-94EF-1672AD2E46A5}">
      <dgm:prSet/>
      <dgm:spPr/>
      <dgm:t>
        <a:bodyPr/>
        <a:lstStyle/>
        <a:p>
          <a:r>
            <a:rPr lang="en-CA"/>
            <a:t>Confirm their support.</a:t>
          </a:r>
          <a:endParaRPr lang="en-US"/>
        </a:p>
      </dgm:t>
    </dgm:pt>
    <dgm:pt modelId="{D9EA0B66-14E9-44EE-BD6F-DD85EC26A5C3}" type="parTrans" cxnId="{9A29BC67-7AC9-44D6-ADA5-E3C2F4D2904E}">
      <dgm:prSet/>
      <dgm:spPr/>
      <dgm:t>
        <a:bodyPr/>
        <a:lstStyle/>
        <a:p>
          <a:endParaRPr lang="en-US"/>
        </a:p>
      </dgm:t>
    </dgm:pt>
    <dgm:pt modelId="{04976C74-3952-4544-A588-C022A16CF320}" type="sibTrans" cxnId="{9A29BC67-7AC9-44D6-ADA5-E3C2F4D2904E}">
      <dgm:prSet/>
      <dgm:spPr/>
      <dgm:t>
        <a:bodyPr/>
        <a:lstStyle/>
        <a:p>
          <a:endParaRPr lang="en-US"/>
        </a:p>
      </dgm:t>
    </dgm:pt>
    <dgm:pt modelId="{1C446F90-276A-4377-8602-9BF726C46900}">
      <dgm:prSet/>
      <dgm:spPr/>
      <dgm:t>
        <a:bodyPr/>
        <a:lstStyle/>
        <a:p>
          <a:r>
            <a:rPr lang="en-CA"/>
            <a:t>Who are your blockers? </a:t>
          </a:r>
          <a:endParaRPr lang="en-US"/>
        </a:p>
      </dgm:t>
    </dgm:pt>
    <dgm:pt modelId="{38E12495-51CB-4B56-B142-030DB333A519}" type="parTrans" cxnId="{6A622A49-52DA-4485-ADC0-25BF6D413A40}">
      <dgm:prSet/>
      <dgm:spPr/>
      <dgm:t>
        <a:bodyPr/>
        <a:lstStyle/>
        <a:p>
          <a:endParaRPr lang="en-US"/>
        </a:p>
      </dgm:t>
    </dgm:pt>
    <dgm:pt modelId="{ADA920F2-E12A-47D2-9E74-C5DDEB7D2C73}" type="sibTrans" cxnId="{6A622A49-52DA-4485-ADC0-25BF6D413A40}">
      <dgm:prSet/>
      <dgm:spPr/>
      <dgm:t>
        <a:bodyPr/>
        <a:lstStyle/>
        <a:p>
          <a:endParaRPr lang="en-US"/>
        </a:p>
      </dgm:t>
    </dgm:pt>
    <dgm:pt modelId="{4FDDD83B-2DC5-4C28-B6A6-E01C5E286FF9}">
      <dgm:prSet/>
      <dgm:spPr/>
      <dgm:t>
        <a:bodyPr/>
        <a:lstStyle/>
        <a:p>
          <a:r>
            <a:rPr lang="en-CA"/>
            <a:t>Message against their concerns.</a:t>
          </a:r>
          <a:endParaRPr lang="en-US"/>
        </a:p>
      </dgm:t>
    </dgm:pt>
    <dgm:pt modelId="{2E317B6C-C5AD-4C60-B776-B42816E43D65}" type="parTrans" cxnId="{FE748EBA-0281-4B8F-AEC5-53E217A66824}">
      <dgm:prSet/>
      <dgm:spPr/>
      <dgm:t>
        <a:bodyPr/>
        <a:lstStyle/>
        <a:p>
          <a:endParaRPr lang="en-US"/>
        </a:p>
      </dgm:t>
    </dgm:pt>
    <dgm:pt modelId="{5456F8E6-E2F6-4EDC-8E35-B9304EE45C0A}" type="sibTrans" cxnId="{FE748EBA-0281-4B8F-AEC5-53E217A66824}">
      <dgm:prSet/>
      <dgm:spPr/>
      <dgm:t>
        <a:bodyPr/>
        <a:lstStyle/>
        <a:p>
          <a:endParaRPr lang="en-US"/>
        </a:p>
      </dgm:t>
    </dgm:pt>
    <dgm:pt modelId="{CC21688A-7EA0-40AB-8D9E-0F858C9DF353}">
      <dgm:prSet/>
      <dgm:spPr/>
      <dgm:t>
        <a:bodyPr/>
        <a:lstStyle/>
        <a:p>
          <a:r>
            <a:rPr lang="en-CA"/>
            <a:t>What metrics really matter? </a:t>
          </a:r>
          <a:endParaRPr lang="en-US"/>
        </a:p>
      </dgm:t>
    </dgm:pt>
    <dgm:pt modelId="{0BD482F4-DE63-4CD1-9447-C54689AC4A91}" type="parTrans" cxnId="{7E93F66C-6E9D-4109-A378-83FE330BCA0B}">
      <dgm:prSet/>
      <dgm:spPr/>
      <dgm:t>
        <a:bodyPr/>
        <a:lstStyle/>
        <a:p>
          <a:endParaRPr lang="en-US"/>
        </a:p>
      </dgm:t>
    </dgm:pt>
    <dgm:pt modelId="{902E6E50-898E-45A0-AC71-A8365E3980E2}" type="sibTrans" cxnId="{7E93F66C-6E9D-4109-A378-83FE330BCA0B}">
      <dgm:prSet/>
      <dgm:spPr/>
      <dgm:t>
        <a:bodyPr/>
        <a:lstStyle/>
        <a:p>
          <a:endParaRPr lang="en-US"/>
        </a:p>
      </dgm:t>
    </dgm:pt>
    <dgm:pt modelId="{27E2BD01-806B-42FD-BED7-E4A86675453B}">
      <dgm:prSet/>
      <dgm:spPr/>
      <dgm:t>
        <a:bodyPr/>
        <a:lstStyle/>
        <a:p>
          <a:r>
            <a:rPr lang="en-CA"/>
            <a:t>Proactively tie these in.</a:t>
          </a:r>
          <a:endParaRPr lang="en-US"/>
        </a:p>
      </dgm:t>
    </dgm:pt>
    <dgm:pt modelId="{D7EB7C49-EF1D-4939-AC95-064359B51926}" type="parTrans" cxnId="{B38A4B8C-24F3-4783-A2D5-7BA8C48709DC}">
      <dgm:prSet/>
      <dgm:spPr/>
      <dgm:t>
        <a:bodyPr/>
        <a:lstStyle/>
        <a:p>
          <a:endParaRPr lang="en-US"/>
        </a:p>
      </dgm:t>
    </dgm:pt>
    <dgm:pt modelId="{ED1292A1-AEDB-4669-85DF-C379F5757D14}" type="sibTrans" cxnId="{B38A4B8C-24F3-4783-A2D5-7BA8C48709DC}">
      <dgm:prSet/>
      <dgm:spPr/>
      <dgm:t>
        <a:bodyPr/>
        <a:lstStyle/>
        <a:p>
          <a:endParaRPr lang="en-US"/>
        </a:p>
      </dgm:t>
    </dgm:pt>
    <dgm:pt modelId="{4E0BCDF6-E92B-4E18-9DF7-2A40B7FAD561}" type="pres">
      <dgm:prSet presAssocID="{4B6D66B0-85D5-4A4D-8D33-F7B4A979C1C6}" presName="linear" presStyleCnt="0">
        <dgm:presLayoutVars>
          <dgm:animLvl val="lvl"/>
          <dgm:resizeHandles val="exact"/>
        </dgm:presLayoutVars>
      </dgm:prSet>
      <dgm:spPr/>
    </dgm:pt>
    <dgm:pt modelId="{68DE69AC-A387-43D4-8558-C4BD7EA31CB7}" type="pres">
      <dgm:prSet presAssocID="{0FA7E77F-CF8F-48B3-90D8-9EABCB563CBE}" presName="parentText" presStyleLbl="node1" presStyleIdx="0" presStyleCnt="7">
        <dgm:presLayoutVars>
          <dgm:chMax val="0"/>
          <dgm:bulletEnabled val="1"/>
        </dgm:presLayoutVars>
      </dgm:prSet>
      <dgm:spPr/>
    </dgm:pt>
    <dgm:pt modelId="{8128C655-F579-4CA4-8481-D86931FAEB11}" type="pres">
      <dgm:prSet presAssocID="{DA4B7887-98CC-41A9-9B56-81B2B6CD8D26}" presName="spacer" presStyleCnt="0"/>
      <dgm:spPr/>
    </dgm:pt>
    <dgm:pt modelId="{E73A7D7A-EA5C-4AA5-81A3-3DE551247EBD}" type="pres">
      <dgm:prSet presAssocID="{CE1A7764-B5B2-42CE-906A-0FCEF70C25D4}" presName="parentText" presStyleLbl="node1" presStyleIdx="1" presStyleCnt="7">
        <dgm:presLayoutVars>
          <dgm:chMax val="0"/>
          <dgm:bulletEnabled val="1"/>
        </dgm:presLayoutVars>
      </dgm:prSet>
      <dgm:spPr/>
    </dgm:pt>
    <dgm:pt modelId="{15804C41-8541-4B40-A154-EDC959E176EA}" type="pres">
      <dgm:prSet presAssocID="{CE1A7764-B5B2-42CE-906A-0FCEF70C25D4}" presName="childText" presStyleLbl="revTx" presStyleIdx="0" presStyleCnt="6">
        <dgm:presLayoutVars>
          <dgm:bulletEnabled val="1"/>
        </dgm:presLayoutVars>
      </dgm:prSet>
      <dgm:spPr/>
    </dgm:pt>
    <dgm:pt modelId="{ACFCD0B2-0719-42B2-9D56-881C00524352}" type="pres">
      <dgm:prSet presAssocID="{1DBA95A6-D282-49C6-BC57-E79692AA3742}" presName="parentText" presStyleLbl="node1" presStyleIdx="2" presStyleCnt="7">
        <dgm:presLayoutVars>
          <dgm:chMax val="0"/>
          <dgm:bulletEnabled val="1"/>
        </dgm:presLayoutVars>
      </dgm:prSet>
      <dgm:spPr/>
    </dgm:pt>
    <dgm:pt modelId="{E0AF3DE9-9FD4-4F77-8B2B-95142277C081}" type="pres">
      <dgm:prSet presAssocID="{1DBA95A6-D282-49C6-BC57-E79692AA3742}" presName="childText" presStyleLbl="revTx" presStyleIdx="1" presStyleCnt="6">
        <dgm:presLayoutVars>
          <dgm:bulletEnabled val="1"/>
        </dgm:presLayoutVars>
      </dgm:prSet>
      <dgm:spPr/>
    </dgm:pt>
    <dgm:pt modelId="{16FDC079-DCC9-43FD-8ED8-8B207F8D9697}" type="pres">
      <dgm:prSet presAssocID="{16ACA9E9-0249-4408-ABA9-8B783BA4498B}" presName="parentText" presStyleLbl="node1" presStyleIdx="3" presStyleCnt="7">
        <dgm:presLayoutVars>
          <dgm:chMax val="0"/>
          <dgm:bulletEnabled val="1"/>
        </dgm:presLayoutVars>
      </dgm:prSet>
      <dgm:spPr/>
    </dgm:pt>
    <dgm:pt modelId="{3CC1FCD9-A055-40E2-A912-936B76E359EA}" type="pres">
      <dgm:prSet presAssocID="{16ACA9E9-0249-4408-ABA9-8B783BA4498B}" presName="childText" presStyleLbl="revTx" presStyleIdx="2" presStyleCnt="6">
        <dgm:presLayoutVars>
          <dgm:bulletEnabled val="1"/>
        </dgm:presLayoutVars>
      </dgm:prSet>
      <dgm:spPr/>
    </dgm:pt>
    <dgm:pt modelId="{D990E6CF-F99F-4803-AC44-C023AD29A344}" type="pres">
      <dgm:prSet presAssocID="{094CC23F-7DED-4710-B120-4227C27DEF22}" presName="parentText" presStyleLbl="node1" presStyleIdx="4" presStyleCnt="7">
        <dgm:presLayoutVars>
          <dgm:chMax val="0"/>
          <dgm:bulletEnabled val="1"/>
        </dgm:presLayoutVars>
      </dgm:prSet>
      <dgm:spPr/>
    </dgm:pt>
    <dgm:pt modelId="{FD04444D-5A33-4E38-AD59-BB8BBD60598F}" type="pres">
      <dgm:prSet presAssocID="{094CC23F-7DED-4710-B120-4227C27DEF22}" presName="childText" presStyleLbl="revTx" presStyleIdx="3" presStyleCnt="6">
        <dgm:presLayoutVars>
          <dgm:bulletEnabled val="1"/>
        </dgm:presLayoutVars>
      </dgm:prSet>
      <dgm:spPr/>
    </dgm:pt>
    <dgm:pt modelId="{E9DABEF1-AFAA-4229-986A-B11F9B2A1DA7}" type="pres">
      <dgm:prSet presAssocID="{1C446F90-276A-4377-8602-9BF726C46900}" presName="parentText" presStyleLbl="node1" presStyleIdx="5" presStyleCnt="7">
        <dgm:presLayoutVars>
          <dgm:chMax val="0"/>
          <dgm:bulletEnabled val="1"/>
        </dgm:presLayoutVars>
      </dgm:prSet>
      <dgm:spPr/>
    </dgm:pt>
    <dgm:pt modelId="{948BBE23-F05E-49FD-8CFE-B5699D366050}" type="pres">
      <dgm:prSet presAssocID="{1C446F90-276A-4377-8602-9BF726C46900}" presName="childText" presStyleLbl="revTx" presStyleIdx="4" presStyleCnt="6">
        <dgm:presLayoutVars>
          <dgm:bulletEnabled val="1"/>
        </dgm:presLayoutVars>
      </dgm:prSet>
      <dgm:spPr/>
    </dgm:pt>
    <dgm:pt modelId="{D5937B41-8680-4DA3-B1C0-330D848394B2}" type="pres">
      <dgm:prSet presAssocID="{CC21688A-7EA0-40AB-8D9E-0F858C9DF353}" presName="parentText" presStyleLbl="node1" presStyleIdx="6" presStyleCnt="7">
        <dgm:presLayoutVars>
          <dgm:chMax val="0"/>
          <dgm:bulletEnabled val="1"/>
        </dgm:presLayoutVars>
      </dgm:prSet>
      <dgm:spPr/>
    </dgm:pt>
    <dgm:pt modelId="{246B034D-D4DD-40BA-B180-F0183A7A3DC3}" type="pres">
      <dgm:prSet presAssocID="{CC21688A-7EA0-40AB-8D9E-0F858C9DF353}" presName="childText" presStyleLbl="revTx" presStyleIdx="5" presStyleCnt="6">
        <dgm:presLayoutVars>
          <dgm:bulletEnabled val="1"/>
        </dgm:presLayoutVars>
      </dgm:prSet>
      <dgm:spPr/>
    </dgm:pt>
  </dgm:ptLst>
  <dgm:cxnLst>
    <dgm:cxn modelId="{8F36CD0A-6EE4-4D3B-BE57-69F2B4A6F404}" type="presOf" srcId="{4B6D66B0-85D5-4A4D-8D33-F7B4A979C1C6}" destId="{4E0BCDF6-E92B-4E18-9DF7-2A40B7FAD561}" srcOrd="0" destOrd="0" presId="urn:microsoft.com/office/officeart/2005/8/layout/vList2"/>
    <dgm:cxn modelId="{F7D3AA23-C586-410F-A1D6-ECDC9AC79484}" srcId="{4B6D66B0-85D5-4A4D-8D33-F7B4A979C1C6}" destId="{1DBA95A6-D282-49C6-BC57-E79692AA3742}" srcOrd="2" destOrd="0" parTransId="{1CB9418F-EE20-4A1A-B60B-3DFFBBEDAD8F}" sibTransId="{DC4BA544-8779-4F4A-AF06-64AE7BD83D0A}"/>
    <dgm:cxn modelId="{96F26232-F025-4FE0-905B-FE7C4924CCA0}" srcId="{CE1A7764-B5B2-42CE-906A-0FCEF70C25D4}" destId="{41B9AA30-5D67-4085-A3F7-48A31188C9CA}" srcOrd="0" destOrd="0" parTransId="{BBC9BD37-5A7C-4610-B8B6-8D85E198FBCE}" sibTransId="{A386049C-DD06-416E-AF22-1A54AF408F3E}"/>
    <dgm:cxn modelId="{A31D2C3C-541D-4E38-B07F-AE1C7DFD5CC3}" type="presOf" srcId="{5A48A9C7-0192-4A0B-94EF-1672AD2E46A5}" destId="{FD04444D-5A33-4E38-AD59-BB8BBD60598F}" srcOrd="0" destOrd="0" presId="urn:microsoft.com/office/officeart/2005/8/layout/vList2"/>
    <dgm:cxn modelId="{9A29BC67-7AC9-44D6-ADA5-E3C2F4D2904E}" srcId="{094CC23F-7DED-4710-B120-4227C27DEF22}" destId="{5A48A9C7-0192-4A0B-94EF-1672AD2E46A5}" srcOrd="0" destOrd="0" parTransId="{D9EA0B66-14E9-44EE-BD6F-DD85EC26A5C3}" sibTransId="{04976C74-3952-4544-A588-C022A16CF320}"/>
    <dgm:cxn modelId="{6A622A49-52DA-4485-ADC0-25BF6D413A40}" srcId="{4B6D66B0-85D5-4A4D-8D33-F7B4A979C1C6}" destId="{1C446F90-276A-4377-8602-9BF726C46900}" srcOrd="5" destOrd="0" parTransId="{38E12495-51CB-4B56-B142-030DB333A519}" sibTransId="{ADA920F2-E12A-47D2-9E74-C5DDEB7D2C73}"/>
    <dgm:cxn modelId="{7E93F66C-6E9D-4109-A378-83FE330BCA0B}" srcId="{4B6D66B0-85D5-4A4D-8D33-F7B4A979C1C6}" destId="{CC21688A-7EA0-40AB-8D9E-0F858C9DF353}" srcOrd="6" destOrd="0" parTransId="{0BD482F4-DE63-4CD1-9447-C54689AC4A91}" sibTransId="{902E6E50-898E-45A0-AC71-A8365E3980E2}"/>
    <dgm:cxn modelId="{288CD052-EEB4-4970-AC0E-5028B0B95B61}" srcId="{4B6D66B0-85D5-4A4D-8D33-F7B4A979C1C6}" destId="{0FA7E77F-CF8F-48B3-90D8-9EABCB563CBE}" srcOrd="0" destOrd="0" parTransId="{C73A8601-C877-4859-9CBB-62B2DFCC17A0}" sibTransId="{DA4B7887-98CC-41A9-9B56-81B2B6CD8D26}"/>
    <dgm:cxn modelId="{A1CAD372-FB0F-42B3-98F0-DC3C00ACABB5}" type="presOf" srcId="{DA9AC98F-70B0-4937-9224-6CF64FBFD144}" destId="{3CC1FCD9-A055-40E2-A912-936B76E359EA}" srcOrd="0" destOrd="0" presId="urn:microsoft.com/office/officeart/2005/8/layout/vList2"/>
    <dgm:cxn modelId="{DBCA3B74-F356-4A9D-9799-F0149E608B84}" type="presOf" srcId="{16ACA9E9-0249-4408-ABA9-8B783BA4498B}" destId="{16FDC079-DCC9-43FD-8ED8-8B207F8D9697}" srcOrd="0" destOrd="0" presId="urn:microsoft.com/office/officeart/2005/8/layout/vList2"/>
    <dgm:cxn modelId="{37343276-DAED-403A-8BD1-50170C2229E6}" type="presOf" srcId="{CE1A7764-B5B2-42CE-906A-0FCEF70C25D4}" destId="{E73A7D7A-EA5C-4AA5-81A3-3DE551247EBD}" srcOrd="0" destOrd="0" presId="urn:microsoft.com/office/officeart/2005/8/layout/vList2"/>
    <dgm:cxn modelId="{191D7858-29EC-45B9-9438-4F5ED3FEA92B}" type="presOf" srcId="{0FA7E77F-CF8F-48B3-90D8-9EABCB563CBE}" destId="{68DE69AC-A387-43D4-8558-C4BD7EA31CB7}" srcOrd="0" destOrd="0" presId="urn:microsoft.com/office/officeart/2005/8/layout/vList2"/>
    <dgm:cxn modelId="{2FE5D87A-C261-46F7-9BDC-9F02B7EF576B}" type="presOf" srcId="{A3999C1C-BB37-4A78-88D8-620AAFA27FC4}" destId="{E0AF3DE9-9FD4-4F77-8B2B-95142277C081}" srcOrd="0" destOrd="0" presId="urn:microsoft.com/office/officeart/2005/8/layout/vList2"/>
    <dgm:cxn modelId="{460E6C7E-E4A2-46F5-8D6E-6397A454676D}" type="presOf" srcId="{27E2BD01-806B-42FD-BED7-E4A86675453B}" destId="{246B034D-D4DD-40BA-B180-F0183A7A3DC3}" srcOrd="0" destOrd="0" presId="urn:microsoft.com/office/officeart/2005/8/layout/vList2"/>
    <dgm:cxn modelId="{5035757E-14C6-4AFD-9B59-2CB2BEA8A18D}" type="presOf" srcId="{4FDDD83B-2DC5-4C28-B6A6-E01C5E286FF9}" destId="{948BBE23-F05E-49FD-8CFE-B5699D366050}" srcOrd="0" destOrd="0" presId="urn:microsoft.com/office/officeart/2005/8/layout/vList2"/>
    <dgm:cxn modelId="{0F15B88B-7AEA-4B0B-B84C-D7FF1E509CB6}" type="presOf" srcId="{1DBA95A6-D282-49C6-BC57-E79692AA3742}" destId="{ACFCD0B2-0719-42B2-9D56-881C00524352}" srcOrd="0" destOrd="0" presId="urn:microsoft.com/office/officeart/2005/8/layout/vList2"/>
    <dgm:cxn modelId="{B38A4B8C-24F3-4783-A2D5-7BA8C48709DC}" srcId="{CC21688A-7EA0-40AB-8D9E-0F858C9DF353}" destId="{27E2BD01-806B-42FD-BED7-E4A86675453B}" srcOrd="0" destOrd="0" parTransId="{D7EB7C49-EF1D-4939-AC95-064359B51926}" sibTransId="{ED1292A1-AEDB-4669-85DF-C379F5757D14}"/>
    <dgm:cxn modelId="{D612B496-B5D7-4B0D-9DDF-28AC74E08482}" srcId="{4B6D66B0-85D5-4A4D-8D33-F7B4A979C1C6}" destId="{16ACA9E9-0249-4408-ABA9-8B783BA4498B}" srcOrd="3" destOrd="0" parTransId="{A6506E9D-5C3C-4349-8485-D64A1BE1D11F}" sibTransId="{24DDDADB-065F-406F-A2A9-483E76A2609F}"/>
    <dgm:cxn modelId="{63ED3EA0-36BC-449D-B10D-E9C164393B35}" type="presOf" srcId="{41B9AA30-5D67-4085-A3F7-48A31188C9CA}" destId="{15804C41-8541-4B40-A154-EDC959E176EA}" srcOrd="0" destOrd="0" presId="urn:microsoft.com/office/officeart/2005/8/layout/vList2"/>
    <dgm:cxn modelId="{228B59A2-2F0F-4496-8A1F-58B574C0F77B}" type="presOf" srcId="{1C446F90-276A-4377-8602-9BF726C46900}" destId="{E9DABEF1-AFAA-4229-986A-B11F9B2A1DA7}" srcOrd="0" destOrd="0" presId="urn:microsoft.com/office/officeart/2005/8/layout/vList2"/>
    <dgm:cxn modelId="{A5CC43A6-B21B-4C9A-B08B-B14131C6757B}" srcId="{4B6D66B0-85D5-4A4D-8D33-F7B4A979C1C6}" destId="{CE1A7764-B5B2-42CE-906A-0FCEF70C25D4}" srcOrd="1" destOrd="0" parTransId="{C6F6335D-7667-4EA7-9C52-9520A6E5EECB}" sibTransId="{1EC60173-EDAF-47DD-9ED0-369B84A4A6BF}"/>
    <dgm:cxn modelId="{FE748EBA-0281-4B8F-AEC5-53E217A66824}" srcId="{1C446F90-276A-4377-8602-9BF726C46900}" destId="{4FDDD83B-2DC5-4C28-B6A6-E01C5E286FF9}" srcOrd="0" destOrd="0" parTransId="{2E317B6C-C5AD-4C60-B776-B42816E43D65}" sibTransId="{5456F8E6-E2F6-4EDC-8E35-B9304EE45C0A}"/>
    <dgm:cxn modelId="{6746FACC-E7FF-4E1B-A14D-3FDC2918E713}" srcId="{4B6D66B0-85D5-4A4D-8D33-F7B4A979C1C6}" destId="{094CC23F-7DED-4710-B120-4227C27DEF22}" srcOrd="4" destOrd="0" parTransId="{35980DA3-9BDB-4491-A8AB-8C2933374049}" sibTransId="{1C52F0A2-9DB5-4275-BCB8-F83997838262}"/>
    <dgm:cxn modelId="{F0CB41D4-7FE8-43C1-9650-0BA3DBFBEC13}" type="presOf" srcId="{094CC23F-7DED-4710-B120-4227C27DEF22}" destId="{D990E6CF-F99F-4803-AC44-C023AD29A344}" srcOrd="0" destOrd="0" presId="urn:microsoft.com/office/officeart/2005/8/layout/vList2"/>
    <dgm:cxn modelId="{8A0E12DE-0890-4889-B2B7-203D94143CE8}" type="presOf" srcId="{CC21688A-7EA0-40AB-8D9E-0F858C9DF353}" destId="{D5937B41-8680-4DA3-B1C0-330D848394B2}" srcOrd="0" destOrd="0" presId="urn:microsoft.com/office/officeart/2005/8/layout/vList2"/>
    <dgm:cxn modelId="{A6FF34E0-FFF3-4854-A3E2-74A9E862EC77}" srcId="{16ACA9E9-0249-4408-ABA9-8B783BA4498B}" destId="{DA9AC98F-70B0-4937-9224-6CF64FBFD144}" srcOrd="0" destOrd="0" parTransId="{F47B3167-01B5-4D98-BCCB-C463A8262C80}" sibTransId="{AF0DE387-4D85-49AC-A063-87308FA03284}"/>
    <dgm:cxn modelId="{CAF15CEC-FC70-4045-8CBA-6373730D68B4}" srcId="{1DBA95A6-D282-49C6-BC57-E79692AA3742}" destId="{A3999C1C-BB37-4A78-88D8-620AAFA27FC4}" srcOrd="0" destOrd="0" parTransId="{FC480117-DC05-4221-A708-1F987AB7FF9A}" sibTransId="{A1612D63-48B9-456D-A7D6-44965A50106E}"/>
    <dgm:cxn modelId="{20D1F28D-72AF-4BEC-9889-7E0570E1E20B}" type="presParOf" srcId="{4E0BCDF6-E92B-4E18-9DF7-2A40B7FAD561}" destId="{68DE69AC-A387-43D4-8558-C4BD7EA31CB7}" srcOrd="0" destOrd="0" presId="urn:microsoft.com/office/officeart/2005/8/layout/vList2"/>
    <dgm:cxn modelId="{9002E34B-A9AE-495D-905F-868DC0DD5EF1}" type="presParOf" srcId="{4E0BCDF6-E92B-4E18-9DF7-2A40B7FAD561}" destId="{8128C655-F579-4CA4-8481-D86931FAEB11}" srcOrd="1" destOrd="0" presId="urn:microsoft.com/office/officeart/2005/8/layout/vList2"/>
    <dgm:cxn modelId="{B9F99616-AF23-40C0-AAB0-18E2E6B9EA37}" type="presParOf" srcId="{4E0BCDF6-E92B-4E18-9DF7-2A40B7FAD561}" destId="{E73A7D7A-EA5C-4AA5-81A3-3DE551247EBD}" srcOrd="2" destOrd="0" presId="urn:microsoft.com/office/officeart/2005/8/layout/vList2"/>
    <dgm:cxn modelId="{45A7BC7C-74AE-4456-B302-950ECB68F696}" type="presParOf" srcId="{4E0BCDF6-E92B-4E18-9DF7-2A40B7FAD561}" destId="{15804C41-8541-4B40-A154-EDC959E176EA}" srcOrd="3" destOrd="0" presId="urn:microsoft.com/office/officeart/2005/8/layout/vList2"/>
    <dgm:cxn modelId="{51A50D59-B17D-46A3-AD72-123D6F1B1F53}" type="presParOf" srcId="{4E0BCDF6-E92B-4E18-9DF7-2A40B7FAD561}" destId="{ACFCD0B2-0719-42B2-9D56-881C00524352}" srcOrd="4" destOrd="0" presId="urn:microsoft.com/office/officeart/2005/8/layout/vList2"/>
    <dgm:cxn modelId="{FD2216A2-AD36-4A79-9453-4B629D9C0A58}" type="presParOf" srcId="{4E0BCDF6-E92B-4E18-9DF7-2A40B7FAD561}" destId="{E0AF3DE9-9FD4-4F77-8B2B-95142277C081}" srcOrd="5" destOrd="0" presId="urn:microsoft.com/office/officeart/2005/8/layout/vList2"/>
    <dgm:cxn modelId="{70441A31-B667-4DD9-A7DE-2E7C62E2D3B2}" type="presParOf" srcId="{4E0BCDF6-E92B-4E18-9DF7-2A40B7FAD561}" destId="{16FDC079-DCC9-43FD-8ED8-8B207F8D9697}" srcOrd="6" destOrd="0" presId="urn:microsoft.com/office/officeart/2005/8/layout/vList2"/>
    <dgm:cxn modelId="{26DC3BB3-2339-4015-B16A-73804C5382F5}" type="presParOf" srcId="{4E0BCDF6-E92B-4E18-9DF7-2A40B7FAD561}" destId="{3CC1FCD9-A055-40E2-A912-936B76E359EA}" srcOrd="7" destOrd="0" presId="urn:microsoft.com/office/officeart/2005/8/layout/vList2"/>
    <dgm:cxn modelId="{F5E84D40-885D-44E6-B0C5-3E51044EAB36}" type="presParOf" srcId="{4E0BCDF6-E92B-4E18-9DF7-2A40B7FAD561}" destId="{D990E6CF-F99F-4803-AC44-C023AD29A344}" srcOrd="8" destOrd="0" presId="urn:microsoft.com/office/officeart/2005/8/layout/vList2"/>
    <dgm:cxn modelId="{479676A5-0209-432B-BC56-9936F20CF18C}" type="presParOf" srcId="{4E0BCDF6-E92B-4E18-9DF7-2A40B7FAD561}" destId="{FD04444D-5A33-4E38-AD59-BB8BBD60598F}" srcOrd="9" destOrd="0" presId="urn:microsoft.com/office/officeart/2005/8/layout/vList2"/>
    <dgm:cxn modelId="{672B672C-47C8-4259-895F-A8883E87B1AC}" type="presParOf" srcId="{4E0BCDF6-E92B-4E18-9DF7-2A40B7FAD561}" destId="{E9DABEF1-AFAA-4229-986A-B11F9B2A1DA7}" srcOrd="10" destOrd="0" presId="urn:microsoft.com/office/officeart/2005/8/layout/vList2"/>
    <dgm:cxn modelId="{53E8E59B-DECF-4C1A-9662-E23CA38C08B4}" type="presParOf" srcId="{4E0BCDF6-E92B-4E18-9DF7-2A40B7FAD561}" destId="{948BBE23-F05E-49FD-8CFE-B5699D366050}" srcOrd="11" destOrd="0" presId="urn:microsoft.com/office/officeart/2005/8/layout/vList2"/>
    <dgm:cxn modelId="{91800C7B-2BB2-47C8-A8FE-F7578711F19F}" type="presParOf" srcId="{4E0BCDF6-E92B-4E18-9DF7-2A40B7FAD561}" destId="{D5937B41-8680-4DA3-B1C0-330D848394B2}" srcOrd="12" destOrd="0" presId="urn:microsoft.com/office/officeart/2005/8/layout/vList2"/>
    <dgm:cxn modelId="{1EF33078-FFD9-411B-BFCB-29ECD2C29581}" type="presParOf" srcId="{4E0BCDF6-E92B-4E18-9DF7-2A40B7FAD561}" destId="{246B034D-D4DD-40BA-B180-F0183A7A3DC3}"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D38942-8A84-4778-BCA2-AA57E299EA1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D2F8206-33F0-40DB-A2F0-4263FBBDCBEE}">
      <dgm:prSet/>
      <dgm:spPr/>
      <dgm:t>
        <a:bodyPr/>
        <a:lstStyle/>
        <a:p>
          <a:r>
            <a:rPr lang="en-CA" dirty="0"/>
            <a:t>The volume of feedback data provides more insight opportunities, but the analysis needs guardrails.</a:t>
          </a:r>
          <a:endParaRPr lang="en-US" dirty="0"/>
        </a:p>
      </dgm:t>
    </dgm:pt>
    <dgm:pt modelId="{101E752E-BADE-4FB4-BAFA-FAA986BC8516}" type="parTrans" cxnId="{BB8F5E48-4262-4C05-8941-2A52F8FA1CE0}">
      <dgm:prSet/>
      <dgm:spPr/>
      <dgm:t>
        <a:bodyPr/>
        <a:lstStyle/>
        <a:p>
          <a:endParaRPr lang="en-US"/>
        </a:p>
      </dgm:t>
    </dgm:pt>
    <dgm:pt modelId="{35409F30-1440-4963-AB3A-CDAF9162F280}" type="sibTrans" cxnId="{BB8F5E48-4262-4C05-8941-2A52F8FA1CE0}">
      <dgm:prSet/>
      <dgm:spPr/>
      <dgm:t>
        <a:bodyPr/>
        <a:lstStyle/>
        <a:p>
          <a:endParaRPr lang="en-US"/>
        </a:p>
      </dgm:t>
    </dgm:pt>
    <dgm:pt modelId="{BAB5490E-7A26-4DE6-8A46-043FB778D49D}">
      <dgm:prSet/>
      <dgm:spPr/>
      <dgm:t>
        <a:bodyPr/>
        <a:lstStyle/>
        <a:p>
          <a:r>
            <a:rPr lang="en-CA"/>
            <a:t>You get excited by data you haven’t seen. You can cut it so many ways and all the stakeholders may have their own place to go with it. It’s tough to say when to stop.</a:t>
          </a:r>
          <a:endParaRPr lang="en-US"/>
        </a:p>
      </dgm:t>
    </dgm:pt>
    <dgm:pt modelId="{1C4E8125-6E39-459A-B2A4-7DBBA4309BFD}" type="parTrans" cxnId="{2A78C5E8-78C5-41EC-BB01-F87985832198}">
      <dgm:prSet/>
      <dgm:spPr/>
      <dgm:t>
        <a:bodyPr/>
        <a:lstStyle/>
        <a:p>
          <a:endParaRPr lang="en-US"/>
        </a:p>
      </dgm:t>
    </dgm:pt>
    <dgm:pt modelId="{A8E560E3-1AF9-462F-BF15-8A8BEE96FF18}" type="sibTrans" cxnId="{2A78C5E8-78C5-41EC-BB01-F87985832198}">
      <dgm:prSet/>
      <dgm:spPr/>
      <dgm:t>
        <a:bodyPr/>
        <a:lstStyle/>
        <a:p>
          <a:endParaRPr lang="en-US"/>
        </a:p>
      </dgm:t>
    </dgm:pt>
    <dgm:pt modelId="{043C6DED-DFAE-4EDE-AD46-B4E769D3495C}">
      <dgm:prSet/>
      <dgm:spPr/>
      <dgm:t>
        <a:bodyPr/>
        <a:lstStyle/>
        <a:p>
          <a:r>
            <a:rPr lang="en-CA"/>
            <a:t>But are you solving the core question?</a:t>
          </a:r>
          <a:endParaRPr lang="en-US"/>
        </a:p>
      </dgm:t>
    </dgm:pt>
    <dgm:pt modelId="{B49BE821-8622-47B4-A93A-45398E962A45}" type="parTrans" cxnId="{D2F44622-D269-4BFE-95AE-BF00DF4D02F2}">
      <dgm:prSet/>
      <dgm:spPr/>
      <dgm:t>
        <a:bodyPr/>
        <a:lstStyle/>
        <a:p>
          <a:endParaRPr lang="en-US"/>
        </a:p>
      </dgm:t>
    </dgm:pt>
    <dgm:pt modelId="{67172BB5-FDA6-47E9-B3EF-2D38DD27B267}" type="sibTrans" cxnId="{D2F44622-D269-4BFE-95AE-BF00DF4D02F2}">
      <dgm:prSet/>
      <dgm:spPr/>
      <dgm:t>
        <a:bodyPr/>
        <a:lstStyle/>
        <a:p>
          <a:endParaRPr lang="en-US"/>
        </a:p>
      </dgm:t>
    </dgm:pt>
    <dgm:pt modelId="{9DAADA30-F4D2-4593-9285-05A3702F679B}" type="pres">
      <dgm:prSet presAssocID="{5ED38942-8A84-4778-BCA2-AA57E299EA1C}" presName="root" presStyleCnt="0">
        <dgm:presLayoutVars>
          <dgm:dir/>
          <dgm:resizeHandles val="exact"/>
        </dgm:presLayoutVars>
      </dgm:prSet>
      <dgm:spPr/>
    </dgm:pt>
    <dgm:pt modelId="{F1564DBD-A097-4EDC-8730-6133FF6B124E}" type="pres">
      <dgm:prSet presAssocID="{ED2F8206-33F0-40DB-A2F0-4263FBBDCBEE}" presName="compNode" presStyleCnt="0"/>
      <dgm:spPr/>
    </dgm:pt>
    <dgm:pt modelId="{A384D2FD-8DAA-471E-B2AD-BFF2567CB6A9}" type="pres">
      <dgm:prSet presAssocID="{ED2F8206-33F0-40DB-A2F0-4263FBBDCBEE}" presName="bgRect" presStyleLbl="bgShp" presStyleIdx="0" presStyleCnt="3"/>
      <dgm:spPr/>
    </dgm:pt>
    <dgm:pt modelId="{FB4FC613-E81B-47E7-AC8A-EF225D4E83C8}" type="pres">
      <dgm:prSet presAssocID="{ED2F8206-33F0-40DB-A2F0-4263FBBDCB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etcar"/>
        </a:ext>
      </dgm:extLst>
    </dgm:pt>
    <dgm:pt modelId="{CE646758-E72C-4AC3-A44E-97D1C2C640C2}" type="pres">
      <dgm:prSet presAssocID="{ED2F8206-33F0-40DB-A2F0-4263FBBDCBEE}" presName="spaceRect" presStyleCnt="0"/>
      <dgm:spPr/>
    </dgm:pt>
    <dgm:pt modelId="{0CED9DD4-5D6C-401B-A0E2-244B6514376E}" type="pres">
      <dgm:prSet presAssocID="{ED2F8206-33F0-40DB-A2F0-4263FBBDCBEE}" presName="parTx" presStyleLbl="revTx" presStyleIdx="0" presStyleCnt="3">
        <dgm:presLayoutVars>
          <dgm:chMax val="0"/>
          <dgm:chPref val="0"/>
        </dgm:presLayoutVars>
      </dgm:prSet>
      <dgm:spPr/>
    </dgm:pt>
    <dgm:pt modelId="{6AADFB97-4131-4F4F-A57C-15009B6C8CF6}" type="pres">
      <dgm:prSet presAssocID="{35409F30-1440-4963-AB3A-CDAF9162F280}" presName="sibTrans" presStyleCnt="0"/>
      <dgm:spPr/>
    </dgm:pt>
    <dgm:pt modelId="{67058D67-8A44-4E3B-A0D5-F9618421A91D}" type="pres">
      <dgm:prSet presAssocID="{BAB5490E-7A26-4DE6-8A46-043FB778D49D}" presName="compNode" presStyleCnt="0"/>
      <dgm:spPr/>
    </dgm:pt>
    <dgm:pt modelId="{62612AB5-BEBE-4FF5-8C2C-A16B5E340E8A}" type="pres">
      <dgm:prSet presAssocID="{BAB5490E-7A26-4DE6-8A46-043FB778D49D}" presName="bgRect" presStyleLbl="bgShp" presStyleIdx="1" presStyleCnt="3"/>
      <dgm:spPr/>
    </dgm:pt>
    <dgm:pt modelId="{C8686E26-54BD-42C0-9CA1-8AE3822ABCF8}" type="pres">
      <dgm:prSet presAssocID="{BAB5490E-7A26-4DE6-8A46-043FB778D4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18E1B763-AB62-483B-AF27-BE58182F0A72}" type="pres">
      <dgm:prSet presAssocID="{BAB5490E-7A26-4DE6-8A46-043FB778D49D}" presName="spaceRect" presStyleCnt="0"/>
      <dgm:spPr/>
    </dgm:pt>
    <dgm:pt modelId="{95D25121-0E5C-4940-BC67-AC87083D2C96}" type="pres">
      <dgm:prSet presAssocID="{BAB5490E-7A26-4DE6-8A46-043FB778D49D}" presName="parTx" presStyleLbl="revTx" presStyleIdx="1" presStyleCnt="3">
        <dgm:presLayoutVars>
          <dgm:chMax val="0"/>
          <dgm:chPref val="0"/>
        </dgm:presLayoutVars>
      </dgm:prSet>
      <dgm:spPr/>
    </dgm:pt>
    <dgm:pt modelId="{96501A27-E517-4FE2-B4B3-4DD991D04C59}" type="pres">
      <dgm:prSet presAssocID="{A8E560E3-1AF9-462F-BF15-8A8BEE96FF18}" presName="sibTrans" presStyleCnt="0"/>
      <dgm:spPr/>
    </dgm:pt>
    <dgm:pt modelId="{A5D5125A-348B-4AB2-862E-9631BABA94B6}" type="pres">
      <dgm:prSet presAssocID="{043C6DED-DFAE-4EDE-AD46-B4E769D3495C}" presName="compNode" presStyleCnt="0"/>
      <dgm:spPr/>
    </dgm:pt>
    <dgm:pt modelId="{604C9355-9AD4-4EAF-B77B-08723D7F20DE}" type="pres">
      <dgm:prSet presAssocID="{043C6DED-DFAE-4EDE-AD46-B4E769D3495C}" presName="bgRect" presStyleLbl="bgShp" presStyleIdx="2" presStyleCnt="3"/>
      <dgm:spPr/>
    </dgm:pt>
    <dgm:pt modelId="{3F5425BA-AD24-48F9-96DA-CCA49C7008F9}" type="pres">
      <dgm:prSet presAssocID="{043C6DED-DFAE-4EDE-AD46-B4E769D3495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0C30CD94-1142-403A-A97D-16E63E8EEA72}" type="pres">
      <dgm:prSet presAssocID="{043C6DED-DFAE-4EDE-AD46-B4E769D3495C}" presName="spaceRect" presStyleCnt="0"/>
      <dgm:spPr/>
    </dgm:pt>
    <dgm:pt modelId="{E301DD62-7373-4F1D-91E5-41812B190E35}" type="pres">
      <dgm:prSet presAssocID="{043C6DED-DFAE-4EDE-AD46-B4E769D3495C}" presName="parTx" presStyleLbl="revTx" presStyleIdx="2" presStyleCnt="3">
        <dgm:presLayoutVars>
          <dgm:chMax val="0"/>
          <dgm:chPref val="0"/>
        </dgm:presLayoutVars>
      </dgm:prSet>
      <dgm:spPr/>
    </dgm:pt>
  </dgm:ptLst>
  <dgm:cxnLst>
    <dgm:cxn modelId="{D2F44622-D269-4BFE-95AE-BF00DF4D02F2}" srcId="{5ED38942-8A84-4778-BCA2-AA57E299EA1C}" destId="{043C6DED-DFAE-4EDE-AD46-B4E769D3495C}" srcOrd="2" destOrd="0" parTransId="{B49BE821-8622-47B4-A93A-45398E962A45}" sibTransId="{67172BB5-FDA6-47E9-B3EF-2D38DD27B267}"/>
    <dgm:cxn modelId="{79148A62-5C61-4F98-A22C-26BBCC5C67C8}" type="presOf" srcId="{BAB5490E-7A26-4DE6-8A46-043FB778D49D}" destId="{95D25121-0E5C-4940-BC67-AC87083D2C96}" srcOrd="0" destOrd="0" presId="urn:microsoft.com/office/officeart/2018/2/layout/IconVerticalSolidList"/>
    <dgm:cxn modelId="{BB8F5E48-4262-4C05-8941-2A52F8FA1CE0}" srcId="{5ED38942-8A84-4778-BCA2-AA57E299EA1C}" destId="{ED2F8206-33F0-40DB-A2F0-4263FBBDCBEE}" srcOrd="0" destOrd="0" parTransId="{101E752E-BADE-4FB4-BAFA-FAA986BC8516}" sibTransId="{35409F30-1440-4963-AB3A-CDAF9162F280}"/>
    <dgm:cxn modelId="{9C34D883-B647-4151-ADFA-51D83991477D}" type="presOf" srcId="{043C6DED-DFAE-4EDE-AD46-B4E769D3495C}" destId="{E301DD62-7373-4F1D-91E5-41812B190E35}" srcOrd="0" destOrd="0" presId="urn:microsoft.com/office/officeart/2018/2/layout/IconVerticalSolidList"/>
    <dgm:cxn modelId="{A31563A8-1773-4CFD-B95D-012260629DBF}" type="presOf" srcId="{ED2F8206-33F0-40DB-A2F0-4263FBBDCBEE}" destId="{0CED9DD4-5D6C-401B-A0E2-244B6514376E}" srcOrd="0" destOrd="0" presId="urn:microsoft.com/office/officeart/2018/2/layout/IconVerticalSolidList"/>
    <dgm:cxn modelId="{D9D621D9-2129-4E4D-9510-648A08E78565}" type="presOf" srcId="{5ED38942-8A84-4778-BCA2-AA57E299EA1C}" destId="{9DAADA30-F4D2-4593-9285-05A3702F679B}" srcOrd="0" destOrd="0" presId="urn:microsoft.com/office/officeart/2018/2/layout/IconVerticalSolidList"/>
    <dgm:cxn modelId="{2A78C5E8-78C5-41EC-BB01-F87985832198}" srcId="{5ED38942-8A84-4778-BCA2-AA57E299EA1C}" destId="{BAB5490E-7A26-4DE6-8A46-043FB778D49D}" srcOrd="1" destOrd="0" parTransId="{1C4E8125-6E39-459A-B2A4-7DBBA4309BFD}" sibTransId="{A8E560E3-1AF9-462F-BF15-8A8BEE96FF18}"/>
    <dgm:cxn modelId="{350751DD-6F82-4731-ABE9-CCAC253F4028}" type="presParOf" srcId="{9DAADA30-F4D2-4593-9285-05A3702F679B}" destId="{F1564DBD-A097-4EDC-8730-6133FF6B124E}" srcOrd="0" destOrd="0" presId="urn:microsoft.com/office/officeart/2018/2/layout/IconVerticalSolidList"/>
    <dgm:cxn modelId="{41CF64F6-EA28-4810-BF99-9A6F84711138}" type="presParOf" srcId="{F1564DBD-A097-4EDC-8730-6133FF6B124E}" destId="{A384D2FD-8DAA-471E-B2AD-BFF2567CB6A9}" srcOrd="0" destOrd="0" presId="urn:microsoft.com/office/officeart/2018/2/layout/IconVerticalSolidList"/>
    <dgm:cxn modelId="{1B54F80B-1389-460F-B5C1-8B5D07AE5492}" type="presParOf" srcId="{F1564DBD-A097-4EDC-8730-6133FF6B124E}" destId="{FB4FC613-E81B-47E7-AC8A-EF225D4E83C8}" srcOrd="1" destOrd="0" presId="urn:microsoft.com/office/officeart/2018/2/layout/IconVerticalSolidList"/>
    <dgm:cxn modelId="{E669666B-38DF-4891-AB92-A593C64D7FCE}" type="presParOf" srcId="{F1564DBD-A097-4EDC-8730-6133FF6B124E}" destId="{CE646758-E72C-4AC3-A44E-97D1C2C640C2}" srcOrd="2" destOrd="0" presId="urn:microsoft.com/office/officeart/2018/2/layout/IconVerticalSolidList"/>
    <dgm:cxn modelId="{6386FBEE-532A-45E2-91A4-C2682A447393}" type="presParOf" srcId="{F1564DBD-A097-4EDC-8730-6133FF6B124E}" destId="{0CED9DD4-5D6C-401B-A0E2-244B6514376E}" srcOrd="3" destOrd="0" presId="urn:microsoft.com/office/officeart/2018/2/layout/IconVerticalSolidList"/>
    <dgm:cxn modelId="{3B187B09-D4D3-443D-9DF2-19B0D0107E36}" type="presParOf" srcId="{9DAADA30-F4D2-4593-9285-05A3702F679B}" destId="{6AADFB97-4131-4F4F-A57C-15009B6C8CF6}" srcOrd="1" destOrd="0" presId="urn:microsoft.com/office/officeart/2018/2/layout/IconVerticalSolidList"/>
    <dgm:cxn modelId="{DBC880A2-99A4-4A61-968A-6911A3A47394}" type="presParOf" srcId="{9DAADA30-F4D2-4593-9285-05A3702F679B}" destId="{67058D67-8A44-4E3B-A0D5-F9618421A91D}" srcOrd="2" destOrd="0" presId="urn:microsoft.com/office/officeart/2018/2/layout/IconVerticalSolidList"/>
    <dgm:cxn modelId="{32C886C0-9F16-4141-A024-4C4BD10D250D}" type="presParOf" srcId="{67058D67-8A44-4E3B-A0D5-F9618421A91D}" destId="{62612AB5-BEBE-4FF5-8C2C-A16B5E340E8A}" srcOrd="0" destOrd="0" presId="urn:microsoft.com/office/officeart/2018/2/layout/IconVerticalSolidList"/>
    <dgm:cxn modelId="{0F66815D-0793-4BC2-98C9-98158B741A8A}" type="presParOf" srcId="{67058D67-8A44-4E3B-A0D5-F9618421A91D}" destId="{C8686E26-54BD-42C0-9CA1-8AE3822ABCF8}" srcOrd="1" destOrd="0" presId="urn:microsoft.com/office/officeart/2018/2/layout/IconVerticalSolidList"/>
    <dgm:cxn modelId="{B227AB8D-010B-45B9-B613-4726BF8A2200}" type="presParOf" srcId="{67058D67-8A44-4E3B-A0D5-F9618421A91D}" destId="{18E1B763-AB62-483B-AF27-BE58182F0A72}" srcOrd="2" destOrd="0" presId="urn:microsoft.com/office/officeart/2018/2/layout/IconVerticalSolidList"/>
    <dgm:cxn modelId="{5BCA422A-339B-4D4E-BCC3-52B615D67197}" type="presParOf" srcId="{67058D67-8A44-4E3B-A0D5-F9618421A91D}" destId="{95D25121-0E5C-4940-BC67-AC87083D2C96}" srcOrd="3" destOrd="0" presId="urn:microsoft.com/office/officeart/2018/2/layout/IconVerticalSolidList"/>
    <dgm:cxn modelId="{5038F93E-EC5C-45F7-84AF-AEEBBE4493CD}" type="presParOf" srcId="{9DAADA30-F4D2-4593-9285-05A3702F679B}" destId="{96501A27-E517-4FE2-B4B3-4DD991D04C59}" srcOrd="3" destOrd="0" presId="urn:microsoft.com/office/officeart/2018/2/layout/IconVerticalSolidList"/>
    <dgm:cxn modelId="{121CACBB-7614-49C7-92E1-BFC187E2DFF4}" type="presParOf" srcId="{9DAADA30-F4D2-4593-9285-05A3702F679B}" destId="{A5D5125A-348B-4AB2-862E-9631BABA94B6}" srcOrd="4" destOrd="0" presId="urn:microsoft.com/office/officeart/2018/2/layout/IconVerticalSolidList"/>
    <dgm:cxn modelId="{D8F9F1B7-048F-4D64-B602-379F1F0E5956}" type="presParOf" srcId="{A5D5125A-348B-4AB2-862E-9631BABA94B6}" destId="{604C9355-9AD4-4EAF-B77B-08723D7F20DE}" srcOrd="0" destOrd="0" presId="urn:microsoft.com/office/officeart/2018/2/layout/IconVerticalSolidList"/>
    <dgm:cxn modelId="{BCF5B631-09B0-4DB5-AEC0-1017D8890F0C}" type="presParOf" srcId="{A5D5125A-348B-4AB2-862E-9631BABA94B6}" destId="{3F5425BA-AD24-48F9-96DA-CCA49C7008F9}" srcOrd="1" destOrd="0" presId="urn:microsoft.com/office/officeart/2018/2/layout/IconVerticalSolidList"/>
    <dgm:cxn modelId="{57873B8D-C9CC-46A9-9FD3-44784B0DF253}" type="presParOf" srcId="{A5D5125A-348B-4AB2-862E-9631BABA94B6}" destId="{0C30CD94-1142-403A-A97D-16E63E8EEA72}" srcOrd="2" destOrd="0" presId="urn:microsoft.com/office/officeart/2018/2/layout/IconVerticalSolidList"/>
    <dgm:cxn modelId="{C31F9402-3B1E-45EC-85FF-6D8A6F7F1F76}" type="presParOf" srcId="{A5D5125A-348B-4AB2-862E-9631BABA94B6}" destId="{E301DD62-7373-4F1D-91E5-41812B190E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8A16F0-EEB7-4651-B13F-2DD1C60DDC47}" type="doc">
      <dgm:prSet loTypeId="urn:microsoft.com/office/officeart/2016/7/layout/ChevronBlockProcess" loCatId="process" qsTypeId="urn:microsoft.com/office/officeart/2005/8/quickstyle/simple1" qsCatId="simple" csTypeId="urn:microsoft.com/office/officeart/2005/8/colors/colorful2" csCatId="colorful"/>
      <dgm:spPr/>
      <dgm:t>
        <a:bodyPr/>
        <a:lstStyle/>
        <a:p>
          <a:endParaRPr lang="en-US"/>
        </a:p>
      </dgm:t>
    </dgm:pt>
    <dgm:pt modelId="{BA4164A6-1BB2-42AE-96F4-316822FD35A0}">
      <dgm:prSet/>
      <dgm:spPr/>
      <dgm:t>
        <a:bodyPr/>
        <a:lstStyle/>
        <a:p>
          <a:r>
            <a:rPr lang="en-US"/>
            <a:t>Get</a:t>
          </a:r>
        </a:p>
      </dgm:t>
    </dgm:pt>
    <dgm:pt modelId="{FA01AD66-33BE-4F01-BE6B-DFEB9AB7523D}" type="parTrans" cxnId="{E5DADDFE-9C6B-45C7-A8D6-68AEE85B9815}">
      <dgm:prSet/>
      <dgm:spPr/>
      <dgm:t>
        <a:bodyPr/>
        <a:lstStyle/>
        <a:p>
          <a:endParaRPr lang="en-US"/>
        </a:p>
      </dgm:t>
    </dgm:pt>
    <dgm:pt modelId="{D06BCDAE-0067-4589-9F48-C6631BC51DD1}" type="sibTrans" cxnId="{E5DADDFE-9C6B-45C7-A8D6-68AEE85B9815}">
      <dgm:prSet/>
      <dgm:spPr/>
      <dgm:t>
        <a:bodyPr/>
        <a:lstStyle/>
        <a:p>
          <a:endParaRPr lang="en-US"/>
        </a:p>
      </dgm:t>
    </dgm:pt>
    <dgm:pt modelId="{6329685C-D088-4576-87A7-A3DC28EAECAD}">
      <dgm:prSet/>
      <dgm:spPr/>
      <dgm:t>
        <a:bodyPr/>
        <a:lstStyle/>
        <a:p>
          <a:r>
            <a:rPr lang="en-US"/>
            <a:t>Get a Q2 readout on top roadmap areas</a:t>
          </a:r>
        </a:p>
      </dgm:t>
    </dgm:pt>
    <dgm:pt modelId="{717CE75A-4B5D-440C-A1F2-788B3ED06D75}" type="parTrans" cxnId="{B27C6A74-5B3C-4786-9A4C-CF9CCBB49074}">
      <dgm:prSet/>
      <dgm:spPr/>
      <dgm:t>
        <a:bodyPr/>
        <a:lstStyle/>
        <a:p>
          <a:endParaRPr lang="en-US"/>
        </a:p>
      </dgm:t>
    </dgm:pt>
    <dgm:pt modelId="{66D65FAC-EDA6-4C59-81BA-CF6A1D76EC1E}" type="sibTrans" cxnId="{B27C6A74-5B3C-4786-9A4C-CF9CCBB49074}">
      <dgm:prSet/>
      <dgm:spPr/>
      <dgm:t>
        <a:bodyPr/>
        <a:lstStyle/>
        <a:p>
          <a:endParaRPr lang="en-US"/>
        </a:p>
      </dgm:t>
    </dgm:pt>
    <dgm:pt modelId="{509F4815-73EF-49B0-B075-B097EDBD68D6}">
      <dgm:prSet/>
      <dgm:spPr/>
      <dgm:t>
        <a:bodyPr/>
        <a:lstStyle/>
        <a:p>
          <a:r>
            <a:rPr lang="en-US"/>
            <a:t>Virtual background</a:t>
          </a:r>
        </a:p>
      </dgm:t>
    </dgm:pt>
    <dgm:pt modelId="{82343496-249D-4F7F-9F1D-AD124703F7B7}" type="parTrans" cxnId="{AAFC58CD-91E2-49B3-8BF6-F373A90F99FE}">
      <dgm:prSet/>
      <dgm:spPr/>
      <dgm:t>
        <a:bodyPr/>
        <a:lstStyle/>
        <a:p>
          <a:endParaRPr lang="en-US"/>
        </a:p>
      </dgm:t>
    </dgm:pt>
    <dgm:pt modelId="{EB597060-A180-4DBE-8DD0-E712EA37C891}" type="sibTrans" cxnId="{AAFC58CD-91E2-49B3-8BF6-F373A90F99FE}">
      <dgm:prSet/>
      <dgm:spPr/>
      <dgm:t>
        <a:bodyPr/>
        <a:lstStyle/>
        <a:p>
          <a:endParaRPr lang="en-US"/>
        </a:p>
      </dgm:t>
    </dgm:pt>
    <dgm:pt modelId="{13C3C559-AD2B-427E-AC78-CBED333C6EC5}">
      <dgm:prSet/>
      <dgm:spPr/>
      <dgm:t>
        <a:bodyPr/>
        <a:lstStyle/>
        <a:p>
          <a:r>
            <a:rPr lang="en-US"/>
            <a:t>Mobile functionality</a:t>
          </a:r>
        </a:p>
      </dgm:t>
    </dgm:pt>
    <dgm:pt modelId="{BC874391-19A8-444E-B5C8-25E30411342A}" type="parTrans" cxnId="{10671321-B86C-4D64-9073-F05234477464}">
      <dgm:prSet/>
      <dgm:spPr/>
      <dgm:t>
        <a:bodyPr/>
        <a:lstStyle/>
        <a:p>
          <a:endParaRPr lang="en-US"/>
        </a:p>
      </dgm:t>
    </dgm:pt>
    <dgm:pt modelId="{B71ABC0B-10FF-43E5-8A79-7341365497E8}" type="sibTrans" cxnId="{10671321-B86C-4D64-9073-F05234477464}">
      <dgm:prSet/>
      <dgm:spPr/>
      <dgm:t>
        <a:bodyPr/>
        <a:lstStyle/>
        <a:p>
          <a:endParaRPr lang="en-US"/>
        </a:p>
      </dgm:t>
    </dgm:pt>
    <dgm:pt modelId="{B6DE19F9-96D2-4BBD-9A29-D666D2632EB8}">
      <dgm:prSet/>
      <dgm:spPr/>
      <dgm:t>
        <a:bodyPr/>
        <a:lstStyle/>
        <a:p>
          <a:r>
            <a:rPr lang="en-US" dirty="0"/>
            <a:t>Educations (long term tracking only)</a:t>
          </a:r>
        </a:p>
      </dgm:t>
    </dgm:pt>
    <dgm:pt modelId="{1005E6B6-48D7-4495-B4D6-5FA1DDC744E9}" type="parTrans" cxnId="{5678223A-165C-446E-B1BB-A6AAE99E0B06}">
      <dgm:prSet/>
      <dgm:spPr/>
      <dgm:t>
        <a:bodyPr/>
        <a:lstStyle/>
        <a:p>
          <a:endParaRPr lang="en-US"/>
        </a:p>
      </dgm:t>
    </dgm:pt>
    <dgm:pt modelId="{22E39B5F-616A-4EAB-B6F3-9C7177FD4534}" type="sibTrans" cxnId="{5678223A-165C-446E-B1BB-A6AAE99E0B06}">
      <dgm:prSet/>
      <dgm:spPr/>
      <dgm:t>
        <a:bodyPr/>
        <a:lstStyle/>
        <a:p>
          <a:endParaRPr lang="en-US"/>
        </a:p>
      </dgm:t>
    </dgm:pt>
    <dgm:pt modelId="{A6900AA3-9690-470C-818A-5631FDB4AC21}">
      <dgm:prSet/>
      <dgm:spPr/>
      <dgm:t>
        <a:bodyPr/>
        <a:lstStyle/>
        <a:p>
          <a:r>
            <a:rPr lang="en-US"/>
            <a:t>Identify</a:t>
          </a:r>
        </a:p>
      </dgm:t>
    </dgm:pt>
    <dgm:pt modelId="{B321F50E-065C-4779-A757-D6319402163E}" type="parTrans" cxnId="{A8BD2557-189C-4530-8782-369E012FF139}">
      <dgm:prSet/>
      <dgm:spPr/>
      <dgm:t>
        <a:bodyPr/>
        <a:lstStyle/>
        <a:p>
          <a:endParaRPr lang="en-US"/>
        </a:p>
      </dgm:t>
    </dgm:pt>
    <dgm:pt modelId="{10C5ADC6-8D42-48F4-BA56-1B95CEAB9579}" type="sibTrans" cxnId="{A8BD2557-189C-4530-8782-369E012FF139}">
      <dgm:prSet/>
      <dgm:spPr/>
      <dgm:t>
        <a:bodyPr/>
        <a:lstStyle/>
        <a:p>
          <a:endParaRPr lang="en-US"/>
        </a:p>
      </dgm:t>
    </dgm:pt>
    <dgm:pt modelId="{46A2D2B8-5605-4728-9BA0-B7F4AA83BAEF}">
      <dgm:prSet/>
      <dgm:spPr/>
      <dgm:t>
        <a:bodyPr/>
        <a:lstStyle/>
        <a:p>
          <a:r>
            <a:rPr lang="en-US"/>
            <a:t>Identify emerging themes of interest</a:t>
          </a:r>
        </a:p>
      </dgm:t>
    </dgm:pt>
    <dgm:pt modelId="{CCDAD3D2-AA41-4D45-894E-9FC4808DA9E4}" type="parTrans" cxnId="{C94730BB-C7F2-42DA-9B5D-C5B29442B5E9}">
      <dgm:prSet/>
      <dgm:spPr/>
      <dgm:t>
        <a:bodyPr/>
        <a:lstStyle/>
        <a:p>
          <a:endParaRPr lang="en-US"/>
        </a:p>
      </dgm:t>
    </dgm:pt>
    <dgm:pt modelId="{435FBC1B-3B6C-43F0-B967-B6024485A1AB}" type="sibTrans" cxnId="{C94730BB-C7F2-42DA-9B5D-C5B29442B5E9}">
      <dgm:prSet/>
      <dgm:spPr/>
      <dgm:t>
        <a:bodyPr/>
        <a:lstStyle/>
        <a:p>
          <a:endParaRPr lang="en-US"/>
        </a:p>
      </dgm:t>
    </dgm:pt>
    <dgm:pt modelId="{A8F20EA5-3516-4AB8-A9AD-258805CD0E2A}">
      <dgm:prSet/>
      <dgm:spPr/>
      <dgm:t>
        <a:bodyPr/>
        <a:lstStyle/>
        <a:p>
          <a:r>
            <a:rPr lang="en-US"/>
            <a:t>Any alignment to roadmap areas?</a:t>
          </a:r>
        </a:p>
      </dgm:t>
    </dgm:pt>
    <dgm:pt modelId="{44095F97-908D-479E-8694-B2A8C711019B}" type="parTrans" cxnId="{C77E619A-F275-418A-8ED5-B30442966E07}">
      <dgm:prSet/>
      <dgm:spPr/>
      <dgm:t>
        <a:bodyPr/>
        <a:lstStyle/>
        <a:p>
          <a:endParaRPr lang="en-US"/>
        </a:p>
      </dgm:t>
    </dgm:pt>
    <dgm:pt modelId="{911D23BB-43B2-4710-AD27-BBC6AAC1E10F}" type="sibTrans" cxnId="{C77E619A-F275-418A-8ED5-B30442966E07}">
      <dgm:prSet/>
      <dgm:spPr/>
      <dgm:t>
        <a:bodyPr/>
        <a:lstStyle/>
        <a:p>
          <a:endParaRPr lang="en-US"/>
        </a:p>
      </dgm:t>
    </dgm:pt>
    <dgm:pt modelId="{D9C9E02F-2FEE-4F10-A300-D37493461EA0}">
      <dgm:prSet/>
      <dgm:spPr/>
      <dgm:t>
        <a:bodyPr/>
        <a:lstStyle/>
        <a:p>
          <a:r>
            <a:rPr lang="en-US"/>
            <a:t>Surface</a:t>
          </a:r>
        </a:p>
      </dgm:t>
    </dgm:pt>
    <dgm:pt modelId="{70A7624C-CA8F-4DD1-8D50-D062FD6409A1}" type="parTrans" cxnId="{DFE8B0BA-A165-4FFC-BB99-7428473E16B2}">
      <dgm:prSet/>
      <dgm:spPr/>
      <dgm:t>
        <a:bodyPr/>
        <a:lstStyle/>
        <a:p>
          <a:endParaRPr lang="en-US"/>
        </a:p>
      </dgm:t>
    </dgm:pt>
    <dgm:pt modelId="{A6DC5967-EB53-408C-ACA4-CEA20D778602}" type="sibTrans" cxnId="{DFE8B0BA-A165-4FFC-BB99-7428473E16B2}">
      <dgm:prSet/>
      <dgm:spPr/>
      <dgm:t>
        <a:bodyPr/>
        <a:lstStyle/>
        <a:p>
          <a:endParaRPr lang="en-US"/>
        </a:p>
      </dgm:t>
    </dgm:pt>
    <dgm:pt modelId="{DD9FD163-4787-4E18-B5EF-C6032D395F43}">
      <dgm:prSet/>
      <dgm:spPr/>
      <dgm:t>
        <a:bodyPr/>
        <a:lstStyle/>
        <a:p>
          <a:r>
            <a:rPr lang="en-US"/>
            <a:t>Surface other critical product issues</a:t>
          </a:r>
        </a:p>
      </dgm:t>
    </dgm:pt>
    <dgm:pt modelId="{46848C5A-76BF-411F-B60A-C1D7C5C56438}" type="parTrans" cxnId="{402EE7C3-7007-425C-A0BE-145FC7363E90}">
      <dgm:prSet/>
      <dgm:spPr/>
      <dgm:t>
        <a:bodyPr/>
        <a:lstStyle/>
        <a:p>
          <a:endParaRPr lang="en-US"/>
        </a:p>
      </dgm:t>
    </dgm:pt>
    <dgm:pt modelId="{922940BB-5F8E-4A59-8856-E0903C9B35C7}" type="sibTrans" cxnId="{402EE7C3-7007-425C-A0BE-145FC7363E90}">
      <dgm:prSet/>
      <dgm:spPr/>
      <dgm:t>
        <a:bodyPr/>
        <a:lstStyle/>
        <a:p>
          <a:endParaRPr lang="en-US"/>
        </a:p>
      </dgm:t>
    </dgm:pt>
    <dgm:pt modelId="{38FB87EC-EC23-45C6-8797-80DB5993B669}">
      <dgm:prSet/>
      <dgm:spPr/>
      <dgm:t>
        <a:bodyPr/>
        <a:lstStyle/>
        <a:p>
          <a:r>
            <a:rPr lang="en-US"/>
            <a:t>Any urgent usability trends?</a:t>
          </a:r>
        </a:p>
      </dgm:t>
    </dgm:pt>
    <dgm:pt modelId="{0F278E23-D6F3-4F9A-BAFE-105240B4BE14}" type="parTrans" cxnId="{740AE2C4-94B0-4E85-B482-259826F239FA}">
      <dgm:prSet/>
      <dgm:spPr/>
      <dgm:t>
        <a:bodyPr/>
        <a:lstStyle/>
        <a:p>
          <a:endParaRPr lang="en-US"/>
        </a:p>
      </dgm:t>
    </dgm:pt>
    <dgm:pt modelId="{EFBAB083-14D4-48E5-8CA2-C43E833DFE62}" type="sibTrans" cxnId="{740AE2C4-94B0-4E85-B482-259826F239FA}">
      <dgm:prSet/>
      <dgm:spPr/>
      <dgm:t>
        <a:bodyPr/>
        <a:lstStyle/>
        <a:p>
          <a:endParaRPr lang="en-US"/>
        </a:p>
      </dgm:t>
    </dgm:pt>
    <dgm:pt modelId="{D3759F6B-9EA2-45B6-96A4-EDB313988A48}">
      <dgm:prSet/>
      <dgm:spPr/>
      <dgm:t>
        <a:bodyPr/>
        <a:lstStyle/>
        <a:p>
          <a:r>
            <a:rPr lang="en-US"/>
            <a:t>Close and call</a:t>
          </a:r>
        </a:p>
      </dgm:t>
    </dgm:pt>
    <dgm:pt modelId="{AB109DEB-974A-4A86-8A84-1566CF311FC5}" type="parTrans" cxnId="{C3DE3082-9707-4637-81CE-B8D939B7ED5B}">
      <dgm:prSet/>
      <dgm:spPr/>
      <dgm:t>
        <a:bodyPr/>
        <a:lstStyle/>
        <a:p>
          <a:endParaRPr lang="en-US"/>
        </a:p>
      </dgm:t>
    </dgm:pt>
    <dgm:pt modelId="{45ABAA21-B688-4B19-A5E6-2B039942AB5C}" type="sibTrans" cxnId="{C3DE3082-9707-4637-81CE-B8D939B7ED5B}">
      <dgm:prSet/>
      <dgm:spPr/>
      <dgm:t>
        <a:bodyPr/>
        <a:lstStyle/>
        <a:p>
          <a:endParaRPr lang="en-US"/>
        </a:p>
      </dgm:t>
    </dgm:pt>
    <dgm:pt modelId="{F82D97D0-FD92-49D7-8033-C887B6737F0C}">
      <dgm:prSet/>
      <dgm:spPr/>
      <dgm:t>
        <a:bodyPr/>
        <a:lstStyle/>
        <a:p>
          <a:r>
            <a:rPr lang="en-US"/>
            <a:t>Close and call to action</a:t>
          </a:r>
        </a:p>
      </dgm:t>
    </dgm:pt>
    <dgm:pt modelId="{5A2ABA49-8213-4F3F-B3FE-EE9C9C4F8DC1}" type="parTrans" cxnId="{29EB91CD-F6EC-4E96-B3F1-837F88BB4C1B}">
      <dgm:prSet/>
      <dgm:spPr/>
      <dgm:t>
        <a:bodyPr/>
        <a:lstStyle/>
        <a:p>
          <a:endParaRPr lang="en-US"/>
        </a:p>
      </dgm:t>
    </dgm:pt>
    <dgm:pt modelId="{A0699F6A-041E-4C62-B3EC-839967F5794A}" type="sibTrans" cxnId="{29EB91CD-F6EC-4E96-B3F1-837F88BB4C1B}">
      <dgm:prSet/>
      <dgm:spPr/>
      <dgm:t>
        <a:bodyPr/>
        <a:lstStyle/>
        <a:p>
          <a:endParaRPr lang="en-US"/>
        </a:p>
      </dgm:t>
    </dgm:pt>
    <dgm:pt modelId="{70DA609E-1806-4414-BFFE-C6B49D9DBCA4}">
      <dgm:prSet/>
      <dgm:spPr/>
      <dgm:t>
        <a:bodyPr/>
        <a:lstStyle/>
        <a:p>
          <a:r>
            <a:rPr lang="en-US" dirty="0"/>
            <a:t>They think in terms of “business problems”, so sometimes you need to translate the customer for them</a:t>
          </a:r>
        </a:p>
      </dgm:t>
    </dgm:pt>
    <dgm:pt modelId="{9506CCD4-9B2F-41DC-A08F-D3EBD1A97BD3}" type="parTrans" cxnId="{07F5E72A-E119-47C6-88CD-EC0CC4C05CBD}">
      <dgm:prSet/>
      <dgm:spPr/>
      <dgm:t>
        <a:bodyPr/>
        <a:lstStyle/>
        <a:p>
          <a:endParaRPr lang="en-US"/>
        </a:p>
      </dgm:t>
    </dgm:pt>
    <dgm:pt modelId="{E2A8C2D6-F4CC-4B8E-AFFC-A353FDE534BA}" type="sibTrans" cxnId="{07F5E72A-E119-47C6-88CD-EC0CC4C05CBD}">
      <dgm:prSet/>
      <dgm:spPr/>
      <dgm:t>
        <a:bodyPr/>
        <a:lstStyle/>
        <a:p>
          <a:endParaRPr lang="en-US"/>
        </a:p>
      </dgm:t>
    </dgm:pt>
    <dgm:pt modelId="{599BAB63-4910-43ED-AA9D-BE0D03AD7A0A}" type="pres">
      <dgm:prSet presAssocID="{638A16F0-EEB7-4651-B13F-2DD1C60DDC47}" presName="Name0" presStyleCnt="0">
        <dgm:presLayoutVars>
          <dgm:dir/>
          <dgm:animLvl val="lvl"/>
          <dgm:resizeHandles val="exact"/>
        </dgm:presLayoutVars>
      </dgm:prSet>
      <dgm:spPr/>
    </dgm:pt>
    <dgm:pt modelId="{A31CAEF9-2B06-4F6E-8148-073982C750F3}" type="pres">
      <dgm:prSet presAssocID="{BA4164A6-1BB2-42AE-96F4-316822FD35A0}" presName="composite" presStyleCnt="0"/>
      <dgm:spPr/>
    </dgm:pt>
    <dgm:pt modelId="{3BEFF752-3771-426F-9515-DE9E1C833182}" type="pres">
      <dgm:prSet presAssocID="{BA4164A6-1BB2-42AE-96F4-316822FD35A0}" presName="parTx" presStyleLbl="alignNode1" presStyleIdx="0" presStyleCnt="4">
        <dgm:presLayoutVars>
          <dgm:chMax val="0"/>
          <dgm:chPref val="0"/>
        </dgm:presLayoutVars>
      </dgm:prSet>
      <dgm:spPr/>
    </dgm:pt>
    <dgm:pt modelId="{442458D1-056A-445F-9771-D4D7CE8832BF}" type="pres">
      <dgm:prSet presAssocID="{BA4164A6-1BB2-42AE-96F4-316822FD35A0}" presName="desTx" presStyleLbl="alignAccFollowNode1" presStyleIdx="0" presStyleCnt="4">
        <dgm:presLayoutVars/>
      </dgm:prSet>
      <dgm:spPr/>
    </dgm:pt>
    <dgm:pt modelId="{33098E2F-1DC2-4EAB-BEE0-3934846EF3F4}" type="pres">
      <dgm:prSet presAssocID="{D06BCDAE-0067-4589-9F48-C6631BC51DD1}" presName="space" presStyleCnt="0"/>
      <dgm:spPr/>
    </dgm:pt>
    <dgm:pt modelId="{5E205FF2-4761-4677-97DC-C4DC8E791D44}" type="pres">
      <dgm:prSet presAssocID="{A6900AA3-9690-470C-818A-5631FDB4AC21}" presName="composite" presStyleCnt="0"/>
      <dgm:spPr/>
    </dgm:pt>
    <dgm:pt modelId="{56A26B45-AFE2-4842-A952-41162A665E34}" type="pres">
      <dgm:prSet presAssocID="{A6900AA3-9690-470C-818A-5631FDB4AC21}" presName="parTx" presStyleLbl="alignNode1" presStyleIdx="1" presStyleCnt="4">
        <dgm:presLayoutVars>
          <dgm:chMax val="0"/>
          <dgm:chPref val="0"/>
        </dgm:presLayoutVars>
      </dgm:prSet>
      <dgm:spPr/>
    </dgm:pt>
    <dgm:pt modelId="{88E222B9-0E71-4461-AC8A-1AC8C40A3958}" type="pres">
      <dgm:prSet presAssocID="{A6900AA3-9690-470C-818A-5631FDB4AC21}" presName="desTx" presStyleLbl="alignAccFollowNode1" presStyleIdx="1" presStyleCnt="4">
        <dgm:presLayoutVars/>
      </dgm:prSet>
      <dgm:spPr/>
    </dgm:pt>
    <dgm:pt modelId="{DAEE52C0-795F-4EA9-B8A3-04DB6A32E8F6}" type="pres">
      <dgm:prSet presAssocID="{10C5ADC6-8D42-48F4-BA56-1B95CEAB9579}" presName="space" presStyleCnt="0"/>
      <dgm:spPr/>
    </dgm:pt>
    <dgm:pt modelId="{98225361-657A-4662-9897-D3164CF240D8}" type="pres">
      <dgm:prSet presAssocID="{D9C9E02F-2FEE-4F10-A300-D37493461EA0}" presName="composite" presStyleCnt="0"/>
      <dgm:spPr/>
    </dgm:pt>
    <dgm:pt modelId="{27769FF6-6A21-4C26-9A88-96E7DBC44097}" type="pres">
      <dgm:prSet presAssocID="{D9C9E02F-2FEE-4F10-A300-D37493461EA0}" presName="parTx" presStyleLbl="alignNode1" presStyleIdx="2" presStyleCnt="4">
        <dgm:presLayoutVars>
          <dgm:chMax val="0"/>
          <dgm:chPref val="0"/>
        </dgm:presLayoutVars>
      </dgm:prSet>
      <dgm:spPr/>
    </dgm:pt>
    <dgm:pt modelId="{74A56F2A-F377-4C46-A451-FCBA3C1D52DE}" type="pres">
      <dgm:prSet presAssocID="{D9C9E02F-2FEE-4F10-A300-D37493461EA0}" presName="desTx" presStyleLbl="alignAccFollowNode1" presStyleIdx="2" presStyleCnt="4">
        <dgm:presLayoutVars/>
      </dgm:prSet>
      <dgm:spPr/>
    </dgm:pt>
    <dgm:pt modelId="{4304665F-5E4A-41ED-A2E5-9848BBF80F3C}" type="pres">
      <dgm:prSet presAssocID="{A6DC5967-EB53-408C-ACA4-CEA20D778602}" presName="space" presStyleCnt="0"/>
      <dgm:spPr/>
    </dgm:pt>
    <dgm:pt modelId="{A04EA7C7-3017-4B3A-AEEF-E8A01F0B94CA}" type="pres">
      <dgm:prSet presAssocID="{D3759F6B-9EA2-45B6-96A4-EDB313988A48}" presName="composite" presStyleCnt="0"/>
      <dgm:spPr/>
    </dgm:pt>
    <dgm:pt modelId="{EE2F20C5-2217-4B57-95C9-FFD61CF1795C}" type="pres">
      <dgm:prSet presAssocID="{D3759F6B-9EA2-45B6-96A4-EDB313988A48}" presName="parTx" presStyleLbl="alignNode1" presStyleIdx="3" presStyleCnt="4">
        <dgm:presLayoutVars>
          <dgm:chMax val="0"/>
          <dgm:chPref val="0"/>
        </dgm:presLayoutVars>
      </dgm:prSet>
      <dgm:spPr/>
    </dgm:pt>
    <dgm:pt modelId="{148D6C8E-738C-4782-B1D9-F73D4CA7AFF4}" type="pres">
      <dgm:prSet presAssocID="{D3759F6B-9EA2-45B6-96A4-EDB313988A48}" presName="desTx" presStyleLbl="alignAccFollowNode1" presStyleIdx="3" presStyleCnt="4">
        <dgm:presLayoutVars/>
      </dgm:prSet>
      <dgm:spPr/>
    </dgm:pt>
  </dgm:ptLst>
  <dgm:cxnLst>
    <dgm:cxn modelId="{90288E0F-F268-4FA3-B79F-18861A34006B}" type="presOf" srcId="{46A2D2B8-5605-4728-9BA0-B7F4AA83BAEF}" destId="{88E222B9-0E71-4461-AC8A-1AC8C40A3958}" srcOrd="0" destOrd="0" presId="urn:microsoft.com/office/officeart/2016/7/layout/ChevronBlockProcess"/>
    <dgm:cxn modelId="{10671321-B86C-4D64-9073-F05234477464}" srcId="{6329685C-D088-4576-87A7-A3DC28EAECAD}" destId="{13C3C559-AD2B-427E-AC78-CBED333C6EC5}" srcOrd="1" destOrd="0" parTransId="{BC874391-19A8-444E-B5C8-25E30411342A}" sibTransId="{B71ABC0B-10FF-43E5-8A79-7341365497E8}"/>
    <dgm:cxn modelId="{E0C00325-A945-451A-AED5-99055C7F283C}" type="presOf" srcId="{A8F20EA5-3516-4AB8-A9AD-258805CD0E2A}" destId="{88E222B9-0E71-4461-AC8A-1AC8C40A3958}" srcOrd="0" destOrd="1" presId="urn:microsoft.com/office/officeart/2016/7/layout/ChevronBlockProcess"/>
    <dgm:cxn modelId="{07F5E72A-E119-47C6-88CD-EC0CC4C05CBD}" srcId="{F82D97D0-FD92-49D7-8033-C887B6737F0C}" destId="{70DA609E-1806-4414-BFFE-C6B49D9DBCA4}" srcOrd="0" destOrd="0" parTransId="{9506CCD4-9B2F-41DC-A08F-D3EBD1A97BD3}" sibTransId="{E2A8C2D6-F4CC-4B8E-AFFC-A353FDE534BA}"/>
    <dgm:cxn modelId="{B8FD7034-5759-4722-A357-D71D165DDEDF}" type="presOf" srcId="{BA4164A6-1BB2-42AE-96F4-316822FD35A0}" destId="{3BEFF752-3771-426F-9515-DE9E1C833182}" srcOrd="0" destOrd="0" presId="urn:microsoft.com/office/officeart/2016/7/layout/ChevronBlockProcess"/>
    <dgm:cxn modelId="{7458D438-6A57-4703-9EC4-7AD7A3559471}" type="presOf" srcId="{509F4815-73EF-49B0-B075-B097EDBD68D6}" destId="{442458D1-056A-445F-9771-D4D7CE8832BF}" srcOrd="0" destOrd="1" presId="urn:microsoft.com/office/officeart/2016/7/layout/ChevronBlockProcess"/>
    <dgm:cxn modelId="{5678223A-165C-446E-B1BB-A6AAE99E0B06}" srcId="{6329685C-D088-4576-87A7-A3DC28EAECAD}" destId="{B6DE19F9-96D2-4BBD-9A29-D666D2632EB8}" srcOrd="2" destOrd="0" parTransId="{1005E6B6-48D7-4495-B4D6-5FA1DDC744E9}" sibTransId="{22E39B5F-616A-4EAB-B6F3-9C7177FD4534}"/>
    <dgm:cxn modelId="{C5553D46-A689-464C-ADB3-C78F58D70FBB}" type="presOf" srcId="{38FB87EC-EC23-45C6-8797-80DB5993B669}" destId="{74A56F2A-F377-4C46-A451-FCBA3C1D52DE}" srcOrd="0" destOrd="1" presId="urn:microsoft.com/office/officeart/2016/7/layout/ChevronBlockProcess"/>
    <dgm:cxn modelId="{B27C6A74-5B3C-4786-9A4C-CF9CCBB49074}" srcId="{BA4164A6-1BB2-42AE-96F4-316822FD35A0}" destId="{6329685C-D088-4576-87A7-A3DC28EAECAD}" srcOrd="0" destOrd="0" parTransId="{717CE75A-4B5D-440C-A1F2-788B3ED06D75}" sibTransId="{66D65FAC-EDA6-4C59-81BA-CF6A1D76EC1E}"/>
    <dgm:cxn modelId="{A8BD2557-189C-4530-8782-369E012FF139}" srcId="{638A16F0-EEB7-4651-B13F-2DD1C60DDC47}" destId="{A6900AA3-9690-470C-818A-5631FDB4AC21}" srcOrd="1" destOrd="0" parTransId="{B321F50E-065C-4779-A757-D6319402163E}" sibTransId="{10C5ADC6-8D42-48F4-BA56-1B95CEAB9579}"/>
    <dgm:cxn modelId="{C3DE3082-9707-4637-81CE-B8D939B7ED5B}" srcId="{638A16F0-EEB7-4651-B13F-2DD1C60DDC47}" destId="{D3759F6B-9EA2-45B6-96A4-EDB313988A48}" srcOrd="3" destOrd="0" parTransId="{AB109DEB-974A-4A86-8A84-1566CF311FC5}" sibTransId="{45ABAA21-B688-4B19-A5E6-2B039942AB5C}"/>
    <dgm:cxn modelId="{18C9CE94-2F08-4FEC-8179-BC873E2AEE90}" type="presOf" srcId="{A6900AA3-9690-470C-818A-5631FDB4AC21}" destId="{56A26B45-AFE2-4842-A952-41162A665E34}" srcOrd="0" destOrd="0" presId="urn:microsoft.com/office/officeart/2016/7/layout/ChevronBlockProcess"/>
    <dgm:cxn modelId="{C77E619A-F275-418A-8ED5-B30442966E07}" srcId="{46A2D2B8-5605-4728-9BA0-B7F4AA83BAEF}" destId="{A8F20EA5-3516-4AB8-A9AD-258805CD0E2A}" srcOrd="0" destOrd="0" parTransId="{44095F97-908D-479E-8694-B2A8C711019B}" sibTransId="{911D23BB-43B2-4710-AD27-BBC6AAC1E10F}"/>
    <dgm:cxn modelId="{23ED979A-60B5-44B1-9F53-99EDF766D123}" type="presOf" srcId="{DD9FD163-4787-4E18-B5EF-C6032D395F43}" destId="{74A56F2A-F377-4C46-A451-FCBA3C1D52DE}" srcOrd="0" destOrd="0" presId="urn:microsoft.com/office/officeart/2016/7/layout/ChevronBlockProcess"/>
    <dgm:cxn modelId="{F7F4BD9C-7B14-46F1-AE03-29CE3E59610E}" type="presOf" srcId="{B6DE19F9-96D2-4BBD-9A29-D666D2632EB8}" destId="{442458D1-056A-445F-9771-D4D7CE8832BF}" srcOrd="0" destOrd="3" presId="urn:microsoft.com/office/officeart/2016/7/layout/ChevronBlockProcess"/>
    <dgm:cxn modelId="{4C0322B2-A541-4040-9F1D-939B51E6C446}" type="presOf" srcId="{13C3C559-AD2B-427E-AC78-CBED333C6EC5}" destId="{442458D1-056A-445F-9771-D4D7CE8832BF}" srcOrd="0" destOrd="2" presId="urn:microsoft.com/office/officeart/2016/7/layout/ChevronBlockProcess"/>
    <dgm:cxn modelId="{37DC26B2-CEF4-4FF6-BBBF-7570F7A2FF1A}" type="presOf" srcId="{70DA609E-1806-4414-BFFE-C6B49D9DBCA4}" destId="{148D6C8E-738C-4782-B1D9-F73D4CA7AFF4}" srcOrd="0" destOrd="1" presId="urn:microsoft.com/office/officeart/2016/7/layout/ChevronBlockProcess"/>
    <dgm:cxn modelId="{DFE8B0BA-A165-4FFC-BB99-7428473E16B2}" srcId="{638A16F0-EEB7-4651-B13F-2DD1C60DDC47}" destId="{D9C9E02F-2FEE-4F10-A300-D37493461EA0}" srcOrd="2" destOrd="0" parTransId="{70A7624C-CA8F-4DD1-8D50-D062FD6409A1}" sibTransId="{A6DC5967-EB53-408C-ACA4-CEA20D778602}"/>
    <dgm:cxn modelId="{C94730BB-C7F2-42DA-9B5D-C5B29442B5E9}" srcId="{A6900AA3-9690-470C-818A-5631FDB4AC21}" destId="{46A2D2B8-5605-4728-9BA0-B7F4AA83BAEF}" srcOrd="0" destOrd="0" parTransId="{CCDAD3D2-AA41-4D45-894E-9FC4808DA9E4}" sibTransId="{435FBC1B-3B6C-43F0-B967-B6024485A1AB}"/>
    <dgm:cxn modelId="{402EE7C3-7007-425C-A0BE-145FC7363E90}" srcId="{D9C9E02F-2FEE-4F10-A300-D37493461EA0}" destId="{DD9FD163-4787-4E18-B5EF-C6032D395F43}" srcOrd="0" destOrd="0" parTransId="{46848C5A-76BF-411F-B60A-C1D7C5C56438}" sibTransId="{922940BB-5F8E-4A59-8856-E0903C9B35C7}"/>
    <dgm:cxn modelId="{740AE2C4-94B0-4E85-B482-259826F239FA}" srcId="{DD9FD163-4787-4E18-B5EF-C6032D395F43}" destId="{38FB87EC-EC23-45C6-8797-80DB5993B669}" srcOrd="0" destOrd="0" parTransId="{0F278E23-D6F3-4F9A-BAFE-105240B4BE14}" sibTransId="{EFBAB083-14D4-48E5-8CA2-C43E833DFE62}"/>
    <dgm:cxn modelId="{50C568C7-1A0D-47F6-B818-C5AD54C1C276}" type="presOf" srcId="{6329685C-D088-4576-87A7-A3DC28EAECAD}" destId="{442458D1-056A-445F-9771-D4D7CE8832BF}" srcOrd="0" destOrd="0" presId="urn:microsoft.com/office/officeart/2016/7/layout/ChevronBlockProcess"/>
    <dgm:cxn modelId="{B557DFC8-1C58-40C8-9ABF-AE7D92F8747C}" type="presOf" srcId="{D3759F6B-9EA2-45B6-96A4-EDB313988A48}" destId="{EE2F20C5-2217-4B57-95C9-FFD61CF1795C}" srcOrd="0" destOrd="0" presId="urn:microsoft.com/office/officeart/2016/7/layout/ChevronBlockProcess"/>
    <dgm:cxn modelId="{AAFC58CD-91E2-49B3-8BF6-F373A90F99FE}" srcId="{6329685C-D088-4576-87A7-A3DC28EAECAD}" destId="{509F4815-73EF-49B0-B075-B097EDBD68D6}" srcOrd="0" destOrd="0" parTransId="{82343496-249D-4F7F-9F1D-AD124703F7B7}" sibTransId="{EB597060-A180-4DBE-8DD0-E712EA37C891}"/>
    <dgm:cxn modelId="{29EB91CD-F6EC-4E96-B3F1-837F88BB4C1B}" srcId="{D3759F6B-9EA2-45B6-96A4-EDB313988A48}" destId="{F82D97D0-FD92-49D7-8033-C887B6737F0C}" srcOrd="0" destOrd="0" parTransId="{5A2ABA49-8213-4F3F-B3FE-EE9C9C4F8DC1}" sibTransId="{A0699F6A-041E-4C62-B3EC-839967F5794A}"/>
    <dgm:cxn modelId="{08ACE1E2-005E-4708-A4FD-329EFE16D5BE}" type="presOf" srcId="{F82D97D0-FD92-49D7-8033-C887B6737F0C}" destId="{148D6C8E-738C-4782-B1D9-F73D4CA7AFF4}" srcOrd="0" destOrd="0" presId="urn:microsoft.com/office/officeart/2016/7/layout/ChevronBlockProcess"/>
    <dgm:cxn modelId="{DFDD29FA-C350-4905-BEB5-B2ABA1A03A71}" type="presOf" srcId="{D9C9E02F-2FEE-4F10-A300-D37493461EA0}" destId="{27769FF6-6A21-4C26-9A88-96E7DBC44097}" srcOrd="0" destOrd="0" presId="urn:microsoft.com/office/officeart/2016/7/layout/ChevronBlockProcess"/>
    <dgm:cxn modelId="{CA29FEFD-F55F-4EA5-969F-B326E5D207B5}" type="presOf" srcId="{638A16F0-EEB7-4651-B13F-2DD1C60DDC47}" destId="{599BAB63-4910-43ED-AA9D-BE0D03AD7A0A}" srcOrd="0" destOrd="0" presId="urn:microsoft.com/office/officeart/2016/7/layout/ChevronBlockProcess"/>
    <dgm:cxn modelId="{E5DADDFE-9C6B-45C7-A8D6-68AEE85B9815}" srcId="{638A16F0-EEB7-4651-B13F-2DD1C60DDC47}" destId="{BA4164A6-1BB2-42AE-96F4-316822FD35A0}" srcOrd="0" destOrd="0" parTransId="{FA01AD66-33BE-4F01-BE6B-DFEB9AB7523D}" sibTransId="{D06BCDAE-0067-4589-9F48-C6631BC51DD1}"/>
    <dgm:cxn modelId="{9D028731-A9DA-4F7A-86D7-73FA77E2CAA7}" type="presParOf" srcId="{599BAB63-4910-43ED-AA9D-BE0D03AD7A0A}" destId="{A31CAEF9-2B06-4F6E-8148-073982C750F3}" srcOrd="0" destOrd="0" presId="urn:microsoft.com/office/officeart/2016/7/layout/ChevronBlockProcess"/>
    <dgm:cxn modelId="{CBE13A4C-6F73-461F-B0A1-5EDEE820AB6B}" type="presParOf" srcId="{A31CAEF9-2B06-4F6E-8148-073982C750F3}" destId="{3BEFF752-3771-426F-9515-DE9E1C833182}" srcOrd="0" destOrd="0" presId="urn:microsoft.com/office/officeart/2016/7/layout/ChevronBlockProcess"/>
    <dgm:cxn modelId="{53ECFB1A-27FA-4010-9D1C-34AB30F00CD5}" type="presParOf" srcId="{A31CAEF9-2B06-4F6E-8148-073982C750F3}" destId="{442458D1-056A-445F-9771-D4D7CE8832BF}" srcOrd="1" destOrd="0" presId="urn:microsoft.com/office/officeart/2016/7/layout/ChevronBlockProcess"/>
    <dgm:cxn modelId="{99C11129-E8FA-4E82-BB06-035122274D38}" type="presParOf" srcId="{599BAB63-4910-43ED-AA9D-BE0D03AD7A0A}" destId="{33098E2F-1DC2-4EAB-BEE0-3934846EF3F4}" srcOrd="1" destOrd="0" presId="urn:microsoft.com/office/officeart/2016/7/layout/ChevronBlockProcess"/>
    <dgm:cxn modelId="{85932AF6-71C8-4185-B72F-16278BC1F53B}" type="presParOf" srcId="{599BAB63-4910-43ED-AA9D-BE0D03AD7A0A}" destId="{5E205FF2-4761-4677-97DC-C4DC8E791D44}" srcOrd="2" destOrd="0" presId="urn:microsoft.com/office/officeart/2016/7/layout/ChevronBlockProcess"/>
    <dgm:cxn modelId="{1B899D4A-2DA1-4925-9CEA-F26D9F0DE4E9}" type="presParOf" srcId="{5E205FF2-4761-4677-97DC-C4DC8E791D44}" destId="{56A26B45-AFE2-4842-A952-41162A665E34}" srcOrd="0" destOrd="0" presId="urn:microsoft.com/office/officeart/2016/7/layout/ChevronBlockProcess"/>
    <dgm:cxn modelId="{BAA1DB9A-078F-48F1-8DB5-37C69E7EBD30}" type="presParOf" srcId="{5E205FF2-4761-4677-97DC-C4DC8E791D44}" destId="{88E222B9-0E71-4461-AC8A-1AC8C40A3958}" srcOrd="1" destOrd="0" presId="urn:microsoft.com/office/officeart/2016/7/layout/ChevronBlockProcess"/>
    <dgm:cxn modelId="{DC52F6B2-F8F3-48F7-AFF5-178A2FBCAAB0}" type="presParOf" srcId="{599BAB63-4910-43ED-AA9D-BE0D03AD7A0A}" destId="{DAEE52C0-795F-4EA9-B8A3-04DB6A32E8F6}" srcOrd="3" destOrd="0" presId="urn:microsoft.com/office/officeart/2016/7/layout/ChevronBlockProcess"/>
    <dgm:cxn modelId="{BD791399-64E3-4EF5-8388-91EBDCC121E9}" type="presParOf" srcId="{599BAB63-4910-43ED-AA9D-BE0D03AD7A0A}" destId="{98225361-657A-4662-9897-D3164CF240D8}" srcOrd="4" destOrd="0" presId="urn:microsoft.com/office/officeart/2016/7/layout/ChevronBlockProcess"/>
    <dgm:cxn modelId="{124E708F-C204-453C-A1EB-15121406B2A1}" type="presParOf" srcId="{98225361-657A-4662-9897-D3164CF240D8}" destId="{27769FF6-6A21-4C26-9A88-96E7DBC44097}" srcOrd="0" destOrd="0" presId="urn:microsoft.com/office/officeart/2016/7/layout/ChevronBlockProcess"/>
    <dgm:cxn modelId="{F1172583-D10E-4AFE-BFB7-FE8F7A48A232}" type="presParOf" srcId="{98225361-657A-4662-9897-D3164CF240D8}" destId="{74A56F2A-F377-4C46-A451-FCBA3C1D52DE}" srcOrd="1" destOrd="0" presId="urn:microsoft.com/office/officeart/2016/7/layout/ChevronBlockProcess"/>
    <dgm:cxn modelId="{F2EFF892-21C0-490C-9488-E678AEE4622E}" type="presParOf" srcId="{599BAB63-4910-43ED-AA9D-BE0D03AD7A0A}" destId="{4304665F-5E4A-41ED-A2E5-9848BBF80F3C}" srcOrd="5" destOrd="0" presId="urn:microsoft.com/office/officeart/2016/7/layout/ChevronBlockProcess"/>
    <dgm:cxn modelId="{32BA9446-4E82-42FB-A007-54ACC52453F5}" type="presParOf" srcId="{599BAB63-4910-43ED-AA9D-BE0D03AD7A0A}" destId="{A04EA7C7-3017-4B3A-AEEF-E8A01F0B94CA}" srcOrd="6" destOrd="0" presId="urn:microsoft.com/office/officeart/2016/7/layout/ChevronBlockProcess"/>
    <dgm:cxn modelId="{3B3ABD39-3379-478E-B6BF-A93C78970AEF}" type="presParOf" srcId="{A04EA7C7-3017-4B3A-AEEF-E8A01F0B94CA}" destId="{EE2F20C5-2217-4B57-95C9-FFD61CF1795C}" srcOrd="0" destOrd="0" presId="urn:microsoft.com/office/officeart/2016/7/layout/ChevronBlockProcess"/>
    <dgm:cxn modelId="{7429D5E7-1669-4B84-84B6-9E44D9E11773}" type="presParOf" srcId="{A04EA7C7-3017-4B3A-AEEF-E8A01F0B94CA}" destId="{148D6C8E-738C-4782-B1D9-F73D4CA7AFF4}"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28519A-F65D-4460-81FE-1FB220E1EA3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19675BBD-DC7A-4835-A518-B1863BCF9067}">
      <dgm:prSet/>
      <dgm:spPr/>
      <dgm:t>
        <a:bodyPr/>
        <a:lstStyle/>
        <a:p>
          <a:r>
            <a:rPr lang="en-CA" b="1"/>
            <a:t>Bulletproof understanding</a:t>
          </a:r>
          <a:r>
            <a:rPr lang="en-CA"/>
            <a:t> </a:t>
          </a:r>
          <a:r>
            <a:rPr lang="en-CA" b="1"/>
            <a:t>of how data is collected, analyzed and insights reported inside and out. </a:t>
          </a:r>
          <a:r>
            <a:rPr lang="en-CA"/>
            <a:t>Be able to speak to how research and insights were conducted.</a:t>
          </a:r>
          <a:endParaRPr lang="en-US"/>
        </a:p>
      </dgm:t>
    </dgm:pt>
    <dgm:pt modelId="{16B5E691-553B-4607-AE67-31E00B871805}" type="parTrans" cxnId="{48BB3493-94EA-462E-A92C-14AA0C12B82F}">
      <dgm:prSet/>
      <dgm:spPr/>
      <dgm:t>
        <a:bodyPr/>
        <a:lstStyle/>
        <a:p>
          <a:endParaRPr lang="en-US"/>
        </a:p>
      </dgm:t>
    </dgm:pt>
    <dgm:pt modelId="{5594B827-948D-4EA1-A50B-03A6491B6ACF}" type="sibTrans" cxnId="{48BB3493-94EA-462E-A92C-14AA0C12B82F}">
      <dgm:prSet phldrT="1" phldr="0"/>
      <dgm:spPr/>
      <dgm:t>
        <a:bodyPr/>
        <a:lstStyle/>
        <a:p>
          <a:r>
            <a:rPr lang="en-US"/>
            <a:t>1</a:t>
          </a:r>
        </a:p>
      </dgm:t>
    </dgm:pt>
    <dgm:pt modelId="{10DD346B-8831-40C3-9257-796247AC1791}">
      <dgm:prSet/>
      <dgm:spPr/>
      <dgm:t>
        <a:bodyPr/>
        <a:lstStyle/>
        <a:p>
          <a:r>
            <a:rPr lang="en-CA" b="1"/>
            <a:t>Proactive transparency</a:t>
          </a:r>
          <a:r>
            <a:rPr lang="en-CA"/>
            <a:t> </a:t>
          </a:r>
          <a:r>
            <a:rPr lang="en-CA" b="1"/>
            <a:t>can be helpful in combating questions about results.</a:t>
          </a:r>
          <a:r>
            <a:rPr lang="en-CA"/>
            <a:t> Stakeholders can question the data or methodology if they don’t match expectations</a:t>
          </a:r>
          <a:endParaRPr lang="en-US"/>
        </a:p>
      </dgm:t>
    </dgm:pt>
    <dgm:pt modelId="{386AA971-122B-402D-8D3A-C392648C9C38}" type="parTrans" cxnId="{F60AE7B5-0D8A-4AE7-B7B4-7E65900ECB85}">
      <dgm:prSet/>
      <dgm:spPr/>
      <dgm:t>
        <a:bodyPr/>
        <a:lstStyle/>
        <a:p>
          <a:endParaRPr lang="en-US"/>
        </a:p>
      </dgm:t>
    </dgm:pt>
    <dgm:pt modelId="{1F6B599C-79ED-4176-930A-0B6CA1434A07}" type="sibTrans" cxnId="{F60AE7B5-0D8A-4AE7-B7B4-7E65900ECB85}">
      <dgm:prSet phldrT="2" phldr="0"/>
      <dgm:spPr/>
      <dgm:t>
        <a:bodyPr/>
        <a:lstStyle/>
        <a:p>
          <a:r>
            <a:rPr lang="en-US"/>
            <a:t>2</a:t>
          </a:r>
        </a:p>
      </dgm:t>
    </dgm:pt>
    <dgm:pt modelId="{B71A7475-F95B-4A9B-A75D-9784E63AB41E}">
      <dgm:prSet/>
      <dgm:spPr/>
      <dgm:t>
        <a:bodyPr/>
        <a:lstStyle/>
        <a:p>
          <a:r>
            <a:rPr lang="en-CA" b="1"/>
            <a:t>Align the data to existing projects</a:t>
          </a:r>
          <a:r>
            <a:rPr lang="en-CA"/>
            <a:t> </a:t>
          </a:r>
          <a:r>
            <a:rPr lang="en-CA" b="1"/>
            <a:t>of stakeholders and work of their team.</a:t>
          </a:r>
          <a:r>
            <a:rPr lang="en-CA"/>
            <a:t> This not only builds trust in the insights, but also in your intentions.</a:t>
          </a:r>
          <a:endParaRPr lang="en-US"/>
        </a:p>
      </dgm:t>
    </dgm:pt>
    <dgm:pt modelId="{0A0F5D79-BD98-490F-ADD7-E22656D26308}" type="parTrans" cxnId="{D86B5390-BE10-4464-950E-5DC102E5CC9A}">
      <dgm:prSet/>
      <dgm:spPr/>
      <dgm:t>
        <a:bodyPr/>
        <a:lstStyle/>
        <a:p>
          <a:endParaRPr lang="en-US"/>
        </a:p>
      </dgm:t>
    </dgm:pt>
    <dgm:pt modelId="{FEAAD5EC-AE1E-4F56-987C-B04100C4219C}" type="sibTrans" cxnId="{D86B5390-BE10-4464-950E-5DC102E5CC9A}">
      <dgm:prSet phldrT="3" phldr="0"/>
      <dgm:spPr/>
      <dgm:t>
        <a:bodyPr/>
        <a:lstStyle/>
        <a:p>
          <a:r>
            <a:rPr lang="en-US"/>
            <a:t>3</a:t>
          </a:r>
        </a:p>
      </dgm:t>
    </dgm:pt>
    <dgm:pt modelId="{765FD603-A89D-44CA-983B-5FEAF3EC1007}" type="pres">
      <dgm:prSet presAssocID="{DB28519A-F65D-4460-81FE-1FB220E1EA38}" presName="Name0" presStyleCnt="0">
        <dgm:presLayoutVars>
          <dgm:animLvl val="lvl"/>
          <dgm:resizeHandles val="exact"/>
        </dgm:presLayoutVars>
      </dgm:prSet>
      <dgm:spPr/>
    </dgm:pt>
    <dgm:pt modelId="{2AA60DED-B404-4DDF-9B75-EF95F05D8902}" type="pres">
      <dgm:prSet presAssocID="{19675BBD-DC7A-4835-A518-B1863BCF9067}" presName="compositeNode" presStyleCnt="0">
        <dgm:presLayoutVars>
          <dgm:bulletEnabled val="1"/>
        </dgm:presLayoutVars>
      </dgm:prSet>
      <dgm:spPr/>
    </dgm:pt>
    <dgm:pt modelId="{C7507FA9-B4A9-4EFF-9CEB-F640B6D5A437}" type="pres">
      <dgm:prSet presAssocID="{19675BBD-DC7A-4835-A518-B1863BCF9067}" presName="bgRect" presStyleLbl="bgAccFollowNode1" presStyleIdx="0" presStyleCnt="3"/>
      <dgm:spPr/>
    </dgm:pt>
    <dgm:pt modelId="{B0806CB2-A5E1-448B-9834-093B6677225B}" type="pres">
      <dgm:prSet presAssocID="{5594B827-948D-4EA1-A50B-03A6491B6ACF}" presName="sibTransNodeCircle" presStyleLbl="alignNode1" presStyleIdx="0" presStyleCnt="6">
        <dgm:presLayoutVars>
          <dgm:chMax val="0"/>
          <dgm:bulletEnabled/>
        </dgm:presLayoutVars>
      </dgm:prSet>
      <dgm:spPr/>
    </dgm:pt>
    <dgm:pt modelId="{A0A63FDF-C56E-4A77-B40B-A8F7FBA8DEB2}" type="pres">
      <dgm:prSet presAssocID="{19675BBD-DC7A-4835-A518-B1863BCF9067}" presName="bottomLine" presStyleLbl="alignNode1" presStyleIdx="1" presStyleCnt="6">
        <dgm:presLayoutVars/>
      </dgm:prSet>
      <dgm:spPr/>
    </dgm:pt>
    <dgm:pt modelId="{0266C93C-5878-448A-8C0C-A85C155FFBEF}" type="pres">
      <dgm:prSet presAssocID="{19675BBD-DC7A-4835-A518-B1863BCF9067}" presName="nodeText" presStyleLbl="bgAccFollowNode1" presStyleIdx="0" presStyleCnt="3">
        <dgm:presLayoutVars>
          <dgm:bulletEnabled val="1"/>
        </dgm:presLayoutVars>
      </dgm:prSet>
      <dgm:spPr/>
    </dgm:pt>
    <dgm:pt modelId="{6E2F4DCB-9036-40AE-B532-3F793A09FDED}" type="pres">
      <dgm:prSet presAssocID="{5594B827-948D-4EA1-A50B-03A6491B6ACF}" presName="sibTrans" presStyleCnt="0"/>
      <dgm:spPr/>
    </dgm:pt>
    <dgm:pt modelId="{62485C9E-3D8D-458F-AEC3-005CCDB7E892}" type="pres">
      <dgm:prSet presAssocID="{10DD346B-8831-40C3-9257-796247AC1791}" presName="compositeNode" presStyleCnt="0">
        <dgm:presLayoutVars>
          <dgm:bulletEnabled val="1"/>
        </dgm:presLayoutVars>
      </dgm:prSet>
      <dgm:spPr/>
    </dgm:pt>
    <dgm:pt modelId="{4DB5BD80-5B52-40B1-B434-999A92B0BAEF}" type="pres">
      <dgm:prSet presAssocID="{10DD346B-8831-40C3-9257-796247AC1791}" presName="bgRect" presStyleLbl="bgAccFollowNode1" presStyleIdx="1" presStyleCnt="3"/>
      <dgm:spPr/>
    </dgm:pt>
    <dgm:pt modelId="{DBCA5187-7E78-46DC-A07F-DDF8C790A67C}" type="pres">
      <dgm:prSet presAssocID="{1F6B599C-79ED-4176-930A-0B6CA1434A07}" presName="sibTransNodeCircle" presStyleLbl="alignNode1" presStyleIdx="2" presStyleCnt="6">
        <dgm:presLayoutVars>
          <dgm:chMax val="0"/>
          <dgm:bulletEnabled/>
        </dgm:presLayoutVars>
      </dgm:prSet>
      <dgm:spPr/>
    </dgm:pt>
    <dgm:pt modelId="{E2538ADB-0666-415F-8301-CA75AC2FB7F8}" type="pres">
      <dgm:prSet presAssocID="{10DD346B-8831-40C3-9257-796247AC1791}" presName="bottomLine" presStyleLbl="alignNode1" presStyleIdx="3" presStyleCnt="6">
        <dgm:presLayoutVars/>
      </dgm:prSet>
      <dgm:spPr/>
    </dgm:pt>
    <dgm:pt modelId="{8958AD87-2190-4259-9992-22ED952CE311}" type="pres">
      <dgm:prSet presAssocID="{10DD346B-8831-40C3-9257-796247AC1791}" presName="nodeText" presStyleLbl="bgAccFollowNode1" presStyleIdx="1" presStyleCnt="3">
        <dgm:presLayoutVars>
          <dgm:bulletEnabled val="1"/>
        </dgm:presLayoutVars>
      </dgm:prSet>
      <dgm:spPr/>
    </dgm:pt>
    <dgm:pt modelId="{CCB0C190-4702-43F8-B72A-BFACE5E51B75}" type="pres">
      <dgm:prSet presAssocID="{1F6B599C-79ED-4176-930A-0B6CA1434A07}" presName="sibTrans" presStyleCnt="0"/>
      <dgm:spPr/>
    </dgm:pt>
    <dgm:pt modelId="{362426A8-9795-4C5A-9719-A502E02EB953}" type="pres">
      <dgm:prSet presAssocID="{B71A7475-F95B-4A9B-A75D-9784E63AB41E}" presName="compositeNode" presStyleCnt="0">
        <dgm:presLayoutVars>
          <dgm:bulletEnabled val="1"/>
        </dgm:presLayoutVars>
      </dgm:prSet>
      <dgm:spPr/>
    </dgm:pt>
    <dgm:pt modelId="{D6E8FB47-18A7-4FAB-AABA-A89EDF1BC313}" type="pres">
      <dgm:prSet presAssocID="{B71A7475-F95B-4A9B-A75D-9784E63AB41E}" presName="bgRect" presStyleLbl="bgAccFollowNode1" presStyleIdx="2" presStyleCnt="3"/>
      <dgm:spPr/>
    </dgm:pt>
    <dgm:pt modelId="{D8144FD6-66FD-4556-B532-C2C20F4AF71D}" type="pres">
      <dgm:prSet presAssocID="{FEAAD5EC-AE1E-4F56-987C-B04100C4219C}" presName="sibTransNodeCircle" presStyleLbl="alignNode1" presStyleIdx="4" presStyleCnt="6">
        <dgm:presLayoutVars>
          <dgm:chMax val="0"/>
          <dgm:bulletEnabled/>
        </dgm:presLayoutVars>
      </dgm:prSet>
      <dgm:spPr/>
    </dgm:pt>
    <dgm:pt modelId="{1C741189-3115-48CA-8127-68C24F5EFB98}" type="pres">
      <dgm:prSet presAssocID="{B71A7475-F95B-4A9B-A75D-9784E63AB41E}" presName="bottomLine" presStyleLbl="alignNode1" presStyleIdx="5" presStyleCnt="6">
        <dgm:presLayoutVars/>
      </dgm:prSet>
      <dgm:spPr/>
    </dgm:pt>
    <dgm:pt modelId="{B355775C-C20D-400C-BF2E-A330A6195D3C}" type="pres">
      <dgm:prSet presAssocID="{B71A7475-F95B-4A9B-A75D-9784E63AB41E}" presName="nodeText" presStyleLbl="bgAccFollowNode1" presStyleIdx="2" presStyleCnt="3">
        <dgm:presLayoutVars>
          <dgm:bulletEnabled val="1"/>
        </dgm:presLayoutVars>
      </dgm:prSet>
      <dgm:spPr/>
    </dgm:pt>
  </dgm:ptLst>
  <dgm:cxnLst>
    <dgm:cxn modelId="{92DEF207-A218-4135-9693-CF9A9BE200D4}" type="presOf" srcId="{B71A7475-F95B-4A9B-A75D-9784E63AB41E}" destId="{B355775C-C20D-400C-BF2E-A330A6195D3C}" srcOrd="1" destOrd="0" presId="urn:microsoft.com/office/officeart/2016/7/layout/BasicLinearProcessNumbered"/>
    <dgm:cxn modelId="{4A417112-40C3-43D6-9EB5-07FFF5ECFA1D}" type="presOf" srcId="{B71A7475-F95B-4A9B-A75D-9784E63AB41E}" destId="{D6E8FB47-18A7-4FAB-AABA-A89EDF1BC313}" srcOrd="0" destOrd="0" presId="urn:microsoft.com/office/officeart/2016/7/layout/BasicLinearProcessNumbered"/>
    <dgm:cxn modelId="{178A2420-1EE9-40E5-8D29-A6B03A7DB673}" type="presOf" srcId="{19675BBD-DC7A-4835-A518-B1863BCF9067}" destId="{0266C93C-5878-448A-8C0C-A85C155FFBEF}" srcOrd="1" destOrd="0" presId="urn:microsoft.com/office/officeart/2016/7/layout/BasicLinearProcessNumbered"/>
    <dgm:cxn modelId="{BD39EA24-0B39-4C19-AD71-B52793D69F72}" type="presOf" srcId="{1F6B599C-79ED-4176-930A-0B6CA1434A07}" destId="{DBCA5187-7E78-46DC-A07F-DDF8C790A67C}" srcOrd="0" destOrd="0" presId="urn:microsoft.com/office/officeart/2016/7/layout/BasicLinearProcessNumbered"/>
    <dgm:cxn modelId="{5EAD384D-A70C-4F30-B761-79541F08ECF4}" type="presOf" srcId="{10DD346B-8831-40C3-9257-796247AC1791}" destId="{8958AD87-2190-4259-9992-22ED952CE311}" srcOrd="1" destOrd="0" presId="urn:microsoft.com/office/officeart/2016/7/layout/BasicLinearProcessNumbered"/>
    <dgm:cxn modelId="{B9FBAB77-5DA3-4CAC-A875-D07255308DD1}" type="presOf" srcId="{5594B827-948D-4EA1-A50B-03A6491B6ACF}" destId="{B0806CB2-A5E1-448B-9834-093B6677225B}" srcOrd="0" destOrd="0" presId="urn:microsoft.com/office/officeart/2016/7/layout/BasicLinearProcessNumbered"/>
    <dgm:cxn modelId="{D86B5390-BE10-4464-950E-5DC102E5CC9A}" srcId="{DB28519A-F65D-4460-81FE-1FB220E1EA38}" destId="{B71A7475-F95B-4A9B-A75D-9784E63AB41E}" srcOrd="2" destOrd="0" parTransId="{0A0F5D79-BD98-490F-ADD7-E22656D26308}" sibTransId="{FEAAD5EC-AE1E-4F56-987C-B04100C4219C}"/>
    <dgm:cxn modelId="{48BB3493-94EA-462E-A92C-14AA0C12B82F}" srcId="{DB28519A-F65D-4460-81FE-1FB220E1EA38}" destId="{19675BBD-DC7A-4835-A518-B1863BCF9067}" srcOrd="0" destOrd="0" parTransId="{16B5E691-553B-4607-AE67-31E00B871805}" sibTransId="{5594B827-948D-4EA1-A50B-03A6491B6ACF}"/>
    <dgm:cxn modelId="{F60AE7B5-0D8A-4AE7-B7B4-7E65900ECB85}" srcId="{DB28519A-F65D-4460-81FE-1FB220E1EA38}" destId="{10DD346B-8831-40C3-9257-796247AC1791}" srcOrd="1" destOrd="0" parTransId="{386AA971-122B-402D-8D3A-C392648C9C38}" sibTransId="{1F6B599C-79ED-4176-930A-0B6CA1434A07}"/>
    <dgm:cxn modelId="{1EC0BAC0-7D38-4AF2-8964-C9DD7C166180}" type="presOf" srcId="{19675BBD-DC7A-4835-A518-B1863BCF9067}" destId="{C7507FA9-B4A9-4EFF-9CEB-F640B6D5A437}" srcOrd="0" destOrd="0" presId="urn:microsoft.com/office/officeart/2016/7/layout/BasicLinearProcessNumbered"/>
    <dgm:cxn modelId="{7899D1C3-D8A2-45ED-9D39-0E04F3DA64FA}" type="presOf" srcId="{DB28519A-F65D-4460-81FE-1FB220E1EA38}" destId="{765FD603-A89D-44CA-983B-5FEAF3EC1007}" srcOrd="0" destOrd="0" presId="urn:microsoft.com/office/officeart/2016/7/layout/BasicLinearProcessNumbered"/>
    <dgm:cxn modelId="{ADA256E9-379E-4062-BFC1-3B23CAE3437F}" type="presOf" srcId="{10DD346B-8831-40C3-9257-796247AC1791}" destId="{4DB5BD80-5B52-40B1-B434-999A92B0BAEF}" srcOrd="0" destOrd="0" presId="urn:microsoft.com/office/officeart/2016/7/layout/BasicLinearProcessNumbered"/>
    <dgm:cxn modelId="{D60087F8-DBB7-4EA7-B735-6962AD6907C7}" type="presOf" srcId="{FEAAD5EC-AE1E-4F56-987C-B04100C4219C}" destId="{D8144FD6-66FD-4556-B532-C2C20F4AF71D}" srcOrd="0" destOrd="0" presId="urn:microsoft.com/office/officeart/2016/7/layout/BasicLinearProcessNumbered"/>
    <dgm:cxn modelId="{34F0AC5A-F7C6-48EA-93B9-86AEE8E031B8}" type="presParOf" srcId="{765FD603-A89D-44CA-983B-5FEAF3EC1007}" destId="{2AA60DED-B404-4DDF-9B75-EF95F05D8902}" srcOrd="0" destOrd="0" presId="urn:microsoft.com/office/officeart/2016/7/layout/BasicLinearProcessNumbered"/>
    <dgm:cxn modelId="{80F1D2B9-1A65-441C-97C4-8EB0D7085BDD}" type="presParOf" srcId="{2AA60DED-B404-4DDF-9B75-EF95F05D8902}" destId="{C7507FA9-B4A9-4EFF-9CEB-F640B6D5A437}" srcOrd="0" destOrd="0" presId="urn:microsoft.com/office/officeart/2016/7/layout/BasicLinearProcessNumbered"/>
    <dgm:cxn modelId="{F0DDC3D7-35B0-4311-B9BB-5B1EB5FFB1FA}" type="presParOf" srcId="{2AA60DED-B404-4DDF-9B75-EF95F05D8902}" destId="{B0806CB2-A5E1-448B-9834-093B6677225B}" srcOrd="1" destOrd="0" presId="urn:microsoft.com/office/officeart/2016/7/layout/BasicLinearProcessNumbered"/>
    <dgm:cxn modelId="{7AFB9635-BCBF-4F5E-9F20-FE9BA6A6AF4F}" type="presParOf" srcId="{2AA60DED-B404-4DDF-9B75-EF95F05D8902}" destId="{A0A63FDF-C56E-4A77-B40B-A8F7FBA8DEB2}" srcOrd="2" destOrd="0" presId="urn:microsoft.com/office/officeart/2016/7/layout/BasicLinearProcessNumbered"/>
    <dgm:cxn modelId="{F1A4CA99-6264-4CF8-9C71-5F11B3BD57C0}" type="presParOf" srcId="{2AA60DED-B404-4DDF-9B75-EF95F05D8902}" destId="{0266C93C-5878-448A-8C0C-A85C155FFBEF}" srcOrd="3" destOrd="0" presId="urn:microsoft.com/office/officeart/2016/7/layout/BasicLinearProcessNumbered"/>
    <dgm:cxn modelId="{C82851CC-0369-45E8-AF0C-EF04FAB7BEC8}" type="presParOf" srcId="{765FD603-A89D-44CA-983B-5FEAF3EC1007}" destId="{6E2F4DCB-9036-40AE-B532-3F793A09FDED}" srcOrd="1" destOrd="0" presId="urn:microsoft.com/office/officeart/2016/7/layout/BasicLinearProcessNumbered"/>
    <dgm:cxn modelId="{74FED0F4-5287-49B3-9C22-0A0B01CBFC9E}" type="presParOf" srcId="{765FD603-A89D-44CA-983B-5FEAF3EC1007}" destId="{62485C9E-3D8D-458F-AEC3-005CCDB7E892}" srcOrd="2" destOrd="0" presId="urn:microsoft.com/office/officeart/2016/7/layout/BasicLinearProcessNumbered"/>
    <dgm:cxn modelId="{C11D6550-D69A-4967-988A-0873D15E5A6D}" type="presParOf" srcId="{62485C9E-3D8D-458F-AEC3-005CCDB7E892}" destId="{4DB5BD80-5B52-40B1-B434-999A92B0BAEF}" srcOrd="0" destOrd="0" presId="urn:microsoft.com/office/officeart/2016/7/layout/BasicLinearProcessNumbered"/>
    <dgm:cxn modelId="{295C2D00-66B2-485C-BDC8-6B2C6292E90D}" type="presParOf" srcId="{62485C9E-3D8D-458F-AEC3-005CCDB7E892}" destId="{DBCA5187-7E78-46DC-A07F-DDF8C790A67C}" srcOrd="1" destOrd="0" presId="urn:microsoft.com/office/officeart/2016/7/layout/BasicLinearProcessNumbered"/>
    <dgm:cxn modelId="{1A7F1970-3FE1-4AE6-9B4B-2A1467550E50}" type="presParOf" srcId="{62485C9E-3D8D-458F-AEC3-005CCDB7E892}" destId="{E2538ADB-0666-415F-8301-CA75AC2FB7F8}" srcOrd="2" destOrd="0" presId="urn:microsoft.com/office/officeart/2016/7/layout/BasicLinearProcessNumbered"/>
    <dgm:cxn modelId="{C8348C7A-5B9F-409E-B128-6D9B42D4473D}" type="presParOf" srcId="{62485C9E-3D8D-458F-AEC3-005CCDB7E892}" destId="{8958AD87-2190-4259-9992-22ED952CE311}" srcOrd="3" destOrd="0" presId="urn:microsoft.com/office/officeart/2016/7/layout/BasicLinearProcessNumbered"/>
    <dgm:cxn modelId="{8D85B7F1-0234-4961-85D8-01286C1CB30E}" type="presParOf" srcId="{765FD603-A89D-44CA-983B-5FEAF3EC1007}" destId="{CCB0C190-4702-43F8-B72A-BFACE5E51B75}" srcOrd="3" destOrd="0" presId="urn:microsoft.com/office/officeart/2016/7/layout/BasicLinearProcessNumbered"/>
    <dgm:cxn modelId="{3F18B75E-A2EF-4840-95B2-87F0A4F6C921}" type="presParOf" srcId="{765FD603-A89D-44CA-983B-5FEAF3EC1007}" destId="{362426A8-9795-4C5A-9719-A502E02EB953}" srcOrd="4" destOrd="0" presId="urn:microsoft.com/office/officeart/2016/7/layout/BasicLinearProcessNumbered"/>
    <dgm:cxn modelId="{6F2F9347-9F97-4E32-94E0-98957885485E}" type="presParOf" srcId="{362426A8-9795-4C5A-9719-A502E02EB953}" destId="{D6E8FB47-18A7-4FAB-AABA-A89EDF1BC313}" srcOrd="0" destOrd="0" presId="urn:microsoft.com/office/officeart/2016/7/layout/BasicLinearProcessNumbered"/>
    <dgm:cxn modelId="{BB8195C7-90C9-471A-9567-07C300A9D977}" type="presParOf" srcId="{362426A8-9795-4C5A-9719-A502E02EB953}" destId="{D8144FD6-66FD-4556-B532-C2C20F4AF71D}" srcOrd="1" destOrd="0" presId="urn:microsoft.com/office/officeart/2016/7/layout/BasicLinearProcessNumbered"/>
    <dgm:cxn modelId="{99070344-7E74-4BEA-9BA3-7C140B875380}" type="presParOf" srcId="{362426A8-9795-4C5A-9719-A502E02EB953}" destId="{1C741189-3115-48CA-8127-68C24F5EFB98}" srcOrd="2" destOrd="0" presId="urn:microsoft.com/office/officeart/2016/7/layout/BasicLinearProcessNumbered"/>
    <dgm:cxn modelId="{D7EBEBA2-EF9E-44C8-86B3-4E850E654675}" type="presParOf" srcId="{362426A8-9795-4C5A-9719-A502E02EB953}" destId="{B355775C-C20D-400C-BF2E-A330A6195D3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4986B3-1A1C-465A-849A-B366A677BCD8}"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FAD6EBD6-804F-46C5-863E-8F6F63E34FFA}">
      <dgm:prSet/>
      <dgm:spPr/>
      <dgm:t>
        <a:bodyPr/>
        <a:lstStyle/>
        <a:p>
          <a:r>
            <a:rPr lang="en-CA" b="1"/>
            <a:t>Why are we here? What business problem are we solving for and why does it matter?</a:t>
          </a:r>
          <a:endParaRPr lang="en-US"/>
        </a:p>
      </dgm:t>
    </dgm:pt>
    <dgm:pt modelId="{8677A013-EFDD-4AE2-ADFF-A6E983319DA8}" type="parTrans" cxnId="{00464936-EE4C-4F68-9D48-F4E5BE3778CE}">
      <dgm:prSet/>
      <dgm:spPr/>
      <dgm:t>
        <a:bodyPr/>
        <a:lstStyle/>
        <a:p>
          <a:endParaRPr lang="en-US"/>
        </a:p>
      </dgm:t>
    </dgm:pt>
    <dgm:pt modelId="{BECEE871-E4EF-445F-98F4-BF04DF988EBE}" type="sibTrans" cxnId="{00464936-EE4C-4F68-9D48-F4E5BE3778CE}">
      <dgm:prSet/>
      <dgm:spPr/>
      <dgm:t>
        <a:bodyPr/>
        <a:lstStyle/>
        <a:p>
          <a:endParaRPr lang="en-US"/>
        </a:p>
      </dgm:t>
    </dgm:pt>
    <dgm:pt modelId="{AB1BE862-C4AD-4E91-A2D2-C111F77E9F9A}">
      <dgm:prSet/>
      <dgm:spPr/>
      <dgm:t>
        <a:bodyPr/>
        <a:lstStyle/>
        <a:p>
          <a:r>
            <a:rPr lang="en-CA"/>
            <a:t>Articulating why the work is important can be as crucial as the insights themselves.</a:t>
          </a:r>
          <a:endParaRPr lang="en-US"/>
        </a:p>
      </dgm:t>
    </dgm:pt>
    <dgm:pt modelId="{B6E0E33F-816B-4D43-A839-9A749828C351}" type="parTrans" cxnId="{03E1CF6F-C836-4436-9343-5F44FACECDE7}">
      <dgm:prSet/>
      <dgm:spPr/>
      <dgm:t>
        <a:bodyPr/>
        <a:lstStyle/>
        <a:p>
          <a:endParaRPr lang="en-US"/>
        </a:p>
      </dgm:t>
    </dgm:pt>
    <dgm:pt modelId="{CB5C6821-7248-4D8E-992B-6157C0FF7D60}" type="sibTrans" cxnId="{03E1CF6F-C836-4436-9343-5F44FACECDE7}">
      <dgm:prSet/>
      <dgm:spPr/>
      <dgm:t>
        <a:bodyPr/>
        <a:lstStyle/>
        <a:p>
          <a:endParaRPr lang="en-US"/>
        </a:p>
      </dgm:t>
    </dgm:pt>
    <dgm:pt modelId="{DB68873F-BB6C-485A-B5A8-14C179112C6E}">
      <dgm:prSet/>
      <dgm:spPr/>
      <dgm:t>
        <a:bodyPr/>
        <a:lstStyle/>
        <a:p>
          <a:r>
            <a:rPr lang="en-CA" b="1"/>
            <a:t>Focus on the key callouts and reduce the noise of everything else (on the slide, in the data, etc).</a:t>
          </a:r>
          <a:endParaRPr lang="en-US"/>
        </a:p>
      </dgm:t>
    </dgm:pt>
    <dgm:pt modelId="{4045177E-0D91-44C7-8BB0-B7BCDE55A366}" type="parTrans" cxnId="{E127154A-F40A-48D3-992B-EEB24B835324}">
      <dgm:prSet/>
      <dgm:spPr/>
      <dgm:t>
        <a:bodyPr/>
        <a:lstStyle/>
        <a:p>
          <a:endParaRPr lang="en-US"/>
        </a:p>
      </dgm:t>
    </dgm:pt>
    <dgm:pt modelId="{F1542238-EB3C-4C28-B0DB-A791B2217914}" type="sibTrans" cxnId="{E127154A-F40A-48D3-992B-EEB24B835324}">
      <dgm:prSet/>
      <dgm:spPr/>
      <dgm:t>
        <a:bodyPr/>
        <a:lstStyle/>
        <a:p>
          <a:endParaRPr lang="en-US"/>
        </a:p>
      </dgm:t>
    </dgm:pt>
    <dgm:pt modelId="{D1828AF6-0DA6-4475-8397-EF0E215F5E29}">
      <dgm:prSet/>
      <dgm:spPr/>
      <dgm:t>
        <a:bodyPr/>
        <a:lstStyle/>
        <a:p>
          <a:r>
            <a:rPr lang="en-CA"/>
            <a:t>It will make it easier to understand and highlight your main insights.</a:t>
          </a:r>
          <a:endParaRPr lang="en-US"/>
        </a:p>
      </dgm:t>
    </dgm:pt>
    <dgm:pt modelId="{5E85C3D9-C7C4-4EDB-A619-9B669D4148FC}" type="parTrans" cxnId="{60120ECA-3888-43B1-893C-951E1FF3F488}">
      <dgm:prSet/>
      <dgm:spPr/>
      <dgm:t>
        <a:bodyPr/>
        <a:lstStyle/>
        <a:p>
          <a:endParaRPr lang="en-US"/>
        </a:p>
      </dgm:t>
    </dgm:pt>
    <dgm:pt modelId="{29644ABF-2403-4719-9C55-296213DFCDBB}" type="sibTrans" cxnId="{60120ECA-3888-43B1-893C-951E1FF3F488}">
      <dgm:prSet/>
      <dgm:spPr/>
      <dgm:t>
        <a:bodyPr/>
        <a:lstStyle/>
        <a:p>
          <a:endParaRPr lang="en-US"/>
        </a:p>
      </dgm:t>
    </dgm:pt>
    <dgm:pt modelId="{F39831A9-2FC1-407B-B425-81CDEEC00379}">
      <dgm:prSet/>
      <dgm:spPr/>
      <dgm:t>
        <a:bodyPr/>
        <a:lstStyle/>
        <a:p>
          <a:r>
            <a:rPr lang="en-CA" b="1"/>
            <a:t>Speak your audience’s language, both on slides and in decks and presentations.</a:t>
          </a:r>
          <a:endParaRPr lang="en-US"/>
        </a:p>
      </dgm:t>
    </dgm:pt>
    <dgm:pt modelId="{E4F1B7E7-49EF-49ED-A4C2-2F6F87162DAC}" type="parTrans" cxnId="{D581A91E-0721-4C5C-96A6-259038858A06}">
      <dgm:prSet/>
      <dgm:spPr/>
      <dgm:t>
        <a:bodyPr/>
        <a:lstStyle/>
        <a:p>
          <a:endParaRPr lang="en-US"/>
        </a:p>
      </dgm:t>
    </dgm:pt>
    <dgm:pt modelId="{54996491-8E93-4615-9375-F84F36E356E9}" type="sibTrans" cxnId="{D581A91E-0721-4C5C-96A6-259038858A06}">
      <dgm:prSet/>
      <dgm:spPr/>
      <dgm:t>
        <a:bodyPr/>
        <a:lstStyle/>
        <a:p>
          <a:endParaRPr lang="en-US"/>
        </a:p>
      </dgm:t>
    </dgm:pt>
    <dgm:pt modelId="{CC372B05-7889-4274-8484-AB346FAE4C6B}">
      <dgm:prSet/>
      <dgm:spPr/>
      <dgm:t>
        <a:bodyPr/>
        <a:lstStyle/>
        <a:p>
          <a:r>
            <a:rPr lang="en-CA"/>
            <a:t>They think in terms of “business problems”, so sometimes you need to translate the customer for them.</a:t>
          </a:r>
          <a:endParaRPr lang="en-US"/>
        </a:p>
      </dgm:t>
    </dgm:pt>
    <dgm:pt modelId="{D616BD69-6ED7-44F2-A5EF-39BEA718054A}" type="parTrans" cxnId="{564CB1A3-B819-4FB6-8703-A5FA1B6BFB2D}">
      <dgm:prSet/>
      <dgm:spPr/>
      <dgm:t>
        <a:bodyPr/>
        <a:lstStyle/>
        <a:p>
          <a:endParaRPr lang="en-US"/>
        </a:p>
      </dgm:t>
    </dgm:pt>
    <dgm:pt modelId="{8B38C6EE-5A7A-4972-8BF6-C6AD63E9C4DF}" type="sibTrans" cxnId="{564CB1A3-B819-4FB6-8703-A5FA1B6BFB2D}">
      <dgm:prSet/>
      <dgm:spPr/>
      <dgm:t>
        <a:bodyPr/>
        <a:lstStyle/>
        <a:p>
          <a:endParaRPr lang="en-US"/>
        </a:p>
      </dgm:t>
    </dgm:pt>
    <dgm:pt modelId="{EBD1AFAD-EA18-4126-88BF-ADE507600011}" type="pres">
      <dgm:prSet presAssocID="{674986B3-1A1C-465A-849A-B366A677BCD8}" presName="Name0" presStyleCnt="0">
        <dgm:presLayoutVars>
          <dgm:dir/>
          <dgm:animLvl val="lvl"/>
          <dgm:resizeHandles val="exact"/>
        </dgm:presLayoutVars>
      </dgm:prSet>
      <dgm:spPr/>
    </dgm:pt>
    <dgm:pt modelId="{050831DF-6BA9-4520-AC0A-2B2EA1E32CFD}" type="pres">
      <dgm:prSet presAssocID="{FAD6EBD6-804F-46C5-863E-8F6F63E34FFA}" presName="linNode" presStyleCnt="0"/>
      <dgm:spPr/>
    </dgm:pt>
    <dgm:pt modelId="{015442E4-D0F2-4211-ACFB-9C72501CF8CE}" type="pres">
      <dgm:prSet presAssocID="{FAD6EBD6-804F-46C5-863E-8F6F63E34FFA}" presName="parentText" presStyleLbl="node1" presStyleIdx="0" presStyleCnt="3">
        <dgm:presLayoutVars>
          <dgm:chMax val="1"/>
          <dgm:bulletEnabled val="1"/>
        </dgm:presLayoutVars>
      </dgm:prSet>
      <dgm:spPr/>
    </dgm:pt>
    <dgm:pt modelId="{FFBDA79E-D912-457D-BA1A-A9C02B191064}" type="pres">
      <dgm:prSet presAssocID="{FAD6EBD6-804F-46C5-863E-8F6F63E34FFA}" presName="descendantText" presStyleLbl="alignAccFollowNode1" presStyleIdx="0" presStyleCnt="3">
        <dgm:presLayoutVars>
          <dgm:bulletEnabled val="1"/>
        </dgm:presLayoutVars>
      </dgm:prSet>
      <dgm:spPr/>
    </dgm:pt>
    <dgm:pt modelId="{F958B1AD-EC33-4FC3-8402-7FDEC367844A}" type="pres">
      <dgm:prSet presAssocID="{BECEE871-E4EF-445F-98F4-BF04DF988EBE}" presName="sp" presStyleCnt="0"/>
      <dgm:spPr/>
    </dgm:pt>
    <dgm:pt modelId="{7263F30A-0409-4D08-B806-06C8A479ED84}" type="pres">
      <dgm:prSet presAssocID="{DB68873F-BB6C-485A-B5A8-14C179112C6E}" presName="linNode" presStyleCnt="0"/>
      <dgm:spPr/>
    </dgm:pt>
    <dgm:pt modelId="{24074AAF-AE09-49D0-A097-628A1550570E}" type="pres">
      <dgm:prSet presAssocID="{DB68873F-BB6C-485A-B5A8-14C179112C6E}" presName="parentText" presStyleLbl="node1" presStyleIdx="1" presStyleCnt="3">
        <dgm:presLayoutVars>
          <dgm:chMax val="1"/>
          <dgm:bulletEnabled val="1"/>
        </dgm:presLayoutVars>
      </dgm:prSet>
      <dgm:spPr/>
    </dgm:pt>
    <dgm:pt modelId="{EDD7A281-B0B0-4110-9AC4-9D32458AA724}" type="pres">
      <dgm:prSet presAssocID="{DB68873F-BB6C-485A-B5A8-14C179112C6E}" presName="descendantText" presStyleLbl="alignAccFollowNode1" presStyleIdx="1" presStyleCnt="3">
        <dgm:presLayoutVars>
          <dgm:bulletEnabled val="1"/>
        </dgm:presLayoutVars>
      </dgm:prSet>
      <dgm:spPr/>
    </dgm:pt>
    <dgm:pt modelId="{9AE215A1-6A67-4E91-8F83-5F54FBC4C115}" type="pres">
      <dgm:prSet presAssocID="{F1542238-EB3C-4C28-B0DB-A791B2217914}" presName="sp" presStyleCnt="0"/>
      <dgm:spPr/>
    </dgm:pt>
    <dgm:pt modelId="{C6CC0C08-E996-4635-9397-D5A922F8DB69}" type="pres">
      <dgm:prSet presAssocID="{F39831A9-2FC1-407B-B425-81CDEEC00379}" presName="linNode" presStyleCnt="0"/>
      <dgm:spPr/>
    </dgm:pt>
    <dgm:pt modelId="{14F45CAD-72A2-4DCD-BD76-2F7529FAC1FF}" type="pres">
      <dgm:prSet presAssocID="{F39831A9-2FC1-407B-B425-81CDEEC00379}" presName="parentText" presStyleLbl="node1" presStyleIdx="2" presStyleCnt="3">
        <dgm:presLayoutVars>
          <dgm:chMax val="1"/>
          <dgm:bulletEnabled val="1"/>
        </dgm:presLayoutVars>
      </dgm:prSet>
      <dgm:spPr/>
    </dgm:pt>
    <dgm:pt modelId="{B76386C0-487F-4B88-9F4E-F3B61F089211}" type="pres">
      <dgm:prSet presAssocID="{F39831A9-2FC1-407B-B425-81CDEEC00379}" presName="descendantText" presStyleLbl="alignAccFollowNode1" presStyleIdx="2" presStyleCnt="3">
        <dgm:presLayoutVars>
          <dgm:bulletEnabled val="1"/>
        </dgm:presLayoutVars>
      </dgm:prSet>
      <dgm:spPr/>
    </dgm:pt>
  </dgm:ptLst>
  <dgm:cxnLst>
    <dgm:cxn modelId="{D581A91E-0721-4C5C-96A6-259038858A06}" srcId="{674986B3-1A1C-465A-849A-B366A677BCD8}" destId="{F39831A9-2FC1-407B-B425-81CDEEC00379}" srcOrd="2" destOrd="0" parTransId="{E4F1B7E7-49EF-49ED-A4C2-2F6F87162DAC}" sibTransId="{54996491-8E93-4615-9375-F84F36E356E9}"/>
    <dgm:cxn modelId="{5AD7D831-0242-4B87-96BE-28277410206C}" type="presOf" srcId="{FAD6EBD6-804F-46C5-863E-8F6F63E34FFA}" destId="{015442E4-D0F2-4211-ACFB-9C72501CF8CE}" srcOrd="0" destOrd="0" presId="urn:microsoft.com/office/officeart/2005/8/layout/vList5"/>
    <dgm:cxn modelId="{00464936-EE4C-4F68-9D48-F4E5BE3778CE}" srcId="{674986B3-1A1C-465A-849A-B366A677BCD8}" destId="{FAD6EBD6-804F-46C5-863E-8F6F63E34FFA}" srcOrd="0" destOrd="0" parTransId="{8677A013-EFDD-4AE2-ADFF-A6E983319DA8}" sibTransId="{BECEE871-E4EF-445F-98F4-BF04DF988EBE}"/>
    <dgm:cxn modelId="{2406BE36-3206-4F29-A72D-7922963B52D2}" type="presOf" srcId="{D1828AF6-0DA6-4475-8397-EF0E215F5E29}" destId="{EDD7A281-B0B0-4110-9AC4-9D32458AA724}" srcOrd="0" destOrd="0" presId="urn:microsoft.com/office/officeart/2005/8/layout/vList5"/>
    <dgm:cxn modelId="{40584564-8209-4817-9373-E3001391BE59}" type="presOf" srcId="{F39831A9-2FC1-407B-B425-81CDEEC00379}" destId="{14F45CAD-72A2-4DCD-BD76-2F7529FAC1FF}" srcOrd="0" destOrd="0" presId="urn:microsoft.com/office/officeart/2005/8/layout/vList5"/>
    <dgm:cxn modelId="{9A683A47-EAE8-4161-B498-7FEB6784AE54}" type="presOf" srcId="{CC372B05-7889-4274-8484-AB346FAE4C6B}" destId="{B76386C0-487F-4B88-9F4E-F3B61F089211}" srcOrd="0" destOrd="0" presId="urn:microsoft.com/office/officeart/2005/8/layout/vList5"/>
    <dgm:cxn modelId="{E127154A-F40A-48D3-992B-EEB24B835324}" srcId="{674986B3-1A1C-465A-849A-B366A677BCD8}" destId="{DB68873F-BB6C-485A-B5A8-14C179112C6E}" srcOrd="1" destOrd="0" parTransId="{4045177E-0D91-44C7-8BB0-B7BCDE55A366}" sibTransId="{F1542238-EB3C-4C28-B0DB-A791B2217914}"/>
    <dgm:cxn modelId="{3D44594D-15D7-4D63-B8D7-743BDB92B0FD}" type="presOf" srcId="{DB68873F-BB6C-485A-B5A8-14C179112C6E}" destId="{24074AAF-AE09-49D0-A097-628A1550570E}" srcOrd="0" destOrd="0" presId="urn:microsoft.com/office/officeart/2005/8/layout/vList5"/>
    <dgm:cxn modelId="{03E1CF6F-C836-4436-9343-5F44FACECDE7}" srcId="{FAD6EBD6-804F-46C5-863E-8F6F63E34FFA}" destId="{AB1BE862-C4AD-4E91-A2D2-C111F77E9F9A}" srcOrd="0" destOrd="0" parTransId="{B6E0E33F-816B-4D43-A839-9A749828C351}" sibTransId="{CB5C6821-7248-4D8E-992B-6157C0FF7D60}"/>
    <dgm:cxn modelId="{75645381-5C72-41DC-A2D8-905A4CF1D141}" type="presOf" srcId="{674986B3-1A1C-465A-849A-B366A677BCD8}" destId="{EBD1AFAD-EA18-4126-88BF-ADE507600011}" srcOrd="0" destOrd="0" presId="urn:microsoft.com/office/officeart/2005/8/layout/vList5"/>
    <dgm:cxn modelId="{564CB1A3-B819-4FB6-8703-A5FA1B6BFB2D}" srcId="{F39831A9-2FC1-407B-B425-81CDEEC00379}" destId="{CC372B05-7889-4274-8484-AB346FAE4C6B}" srcOrd="0" destOrd="0" parTransId="{D616BD69-6ED7-44F2-A5EF-39BEA718054A}" sibTransId="{8B38C6EE-5A7A-4972-8BF6-C6AD63E9C4DF}"/>
    <dgm:cxn modelId="{8CE38AC2-EBF3-4B44-81AA-B2B5BDDA91B0}" type="presOf" srcId="{AB1BE862-C4AD-4E91-A2D2-C111F77E9F9A}" destId="{FFBDA79E-D912-457D-BA1A-A9C02B191064}" srcOrd="0" destOrd="0" presId="urn:microsoft.com/office/officeart/2005/8/layout/vList5"/>
    <dgm:cxn modelId="{60120ECA-3888-43B1-893C-951E1FF3F488}" srcId="{DB68873F-BB6C-485A-B5A8-14C179112C6E}" destId="{D1828AF6-0DA6-4475-8397-EF0E215F5E29}" srcOrd="0" destOrd="0" parTransId="{5E85C3D9-C7C4-4EDB-A619-9B669D4148FC}" sibTransId="{29644ABF-2403-4719-9C55-296213DFCDBB}"/>
    <dgm:cxn modelId="{F318F3CC-DDAA-4420-A531-308432E22B64}" type="presParOf" srcId="{EBD1AFAD-EA18-4126-88BF-ADE507600011}" destId="{050831DF-6BA9-4520-AC0A-2B2EA1E32CFD}" srcOrd="0" destOrd="0" presId="urn:microsoft.com/office/officeart/2005/8/layout/vList5"/>
    <dgm:cxn modelId="{8EEA37EC-050D-4A7F-909B-856D8A80FE26}" type="presParOf" srcId="{050831DF-6BA9-4520-AC0A-2B2EA1E32CFD}" destId="{015442E4-D0F2-4211-ACFB-9C72501CF8CE}" srcOrd="0" destOrd="0" presId="urn:microsoft.com/office/officeart/2005/8/layout/vList5"/>
    <dgm:cxn modelId="{EC4D2AB8-C6E0-4B13-902F-631319E2A230}" type="presParOf" srcId="{050831DF-6BA9-4520-AC0A-2B2EA1E32CFD}" destId="{FFBDA79E-D912-457D-BA1A-A9C02B191064}" srcOrd="1" destOrd="0" presId="urn:microsoft.com/office/officeart/2005/8/layout/vList5"/>
    <dgm:cxn modelId="{CC3F8C3E-A0F4-415E-BAA3-3BD5B27F7232}" type="presParOf" srcId="{EBD1AFAD-EA18-4126-88BF-ADE507600011}" destId="{F958B1AD-EC33-4FC3-8402-7FDEC367844A}" srcOrd="1" destOrd="0" presId="urn:microsoft.com/office/officeart/2005/8/layout/vList5"/>
    <dgm:cxn modelId="{96C1908E-4FE3-4516-BFC0-19C3B89C5643}" type="presParOf" srcId="{EBD1AFAD-EA18-4126-88BF-ADE507600011}" destId="{7263F30A-0409-4D08-B806-06C8A479ED84}" srcOrd="2" destOrd="0" presId="urn:microsoft.com/office/officeart/2005/8/layout/vList5"/>
    <dgm:cxn modelId="{F0A4D23B-9911-4E4E-8922-0153CCDFF1D8}" type="presParOf" srcId="{7263F30A-0409-4D08-B806-06C8A479ED84}" destId="{24074AAF-AE09-49D0-A097-628A1550570E}" srcOrd="0" destOrd="0" presId="urn:microsoft.com/office/officeart/2005/8/layout/vList5"/>
    <dgm:cxn modelId="{2C02CA85-B4A3-4043-BFA1-5D85AFFC2419}" type="presParOf" srcId="{7263F30A-0409-4D08-B806-06C8A479ED84}" destId="{EDD7A281-B0B0-4110-9AC4-9D32458AA724}" srcOrd="1" destOrd="0" presId="urn:microsoft.com/office/officeart/2005/8/layout/vList5"/>
    <dgm:cxn modelId="{2A03C360-D47A-43BF-AE78-495D580A4E0F}" type="presParOf" srcId="{EBD1AFAD-EA18-4126-88BF-ADE507600011}" destId="{9AE215A1-6A67-4E91-8F83-5F54FBC4C115}" srcOrd="3" destOrd="0" presId="urn:microsoft.com/office/officeart/2005/8/layout/vList5"/>
    <dgm:cxn modelId="{BFB8182D-D226-4207-9686-ED2FF7DD7789}" type="presParOf" srcId="{EBD1AFAD-EA18-4126-88BF-ADE507600011}" destId="{C6CC0C08-E996-4635-9397-D5A922F8DB69}" srcOrd="4" destOrd="0" presId="urn:microsoft.com/office/officeart/2005/8/layout/vList5"/>
    <dgm:cxn modelId="{23E26AC8-6F9E-43A7-A37D-4D93D3BF6542}" type="presParOf" srcId="{C6CC0C08-E996-4635-9397-D5A922F8DB69}" destId="{14F45CAD-72A2-4DCD-BD76-2F7529FAC1FF}" srcOrd="0" destOrd="0" presId="urn:microsoft.com/office/officeart/2005/8/layout/vList5"/>
    <dgm:cxn modelId="{841A0FED-3A19-466B-A727-67A5D7C70300}" type="presParOf" srcId="{C6CC0C08-E996-4635-9397-D5A922F8DB69}" destId="{B76386C0-487F-4B88-9F4E-F3B61F08921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5AE83D-EE9C-4025-A1A6-035A78F2FEF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0A08530-D32C-461D-883C-AA14285B6AD9}">
      <dgm:prSet/>
      <dgm:spPr/>
      <dgm:t>
        <a:bodyPr/>
        <a:lstStyle/>
        <a:p>
          <a:r>
            <a:rPr lang="en-CA"/>
            <a:t>Come to the table with a recommendation, not just an interpretation</a:t>
          </a:r>
          <a:endParaRPr lang="en-US"/>
        </a:p>
      </dgm:t>
    </dgm:pt>
    <dgm:pt modelId="{4887EDD6-9223-4D4F-B983-E9DCE13018AF}" type="parTrans" cxnId="{22FFF31B-67BC-4ACA-8E00-8287DCF9B420}">
      <dgm:prSet/>
      <dgm:spPr/>
      <dgm:t>
        <a:bodyPr/>
        <a:lstStyle/>
        <a:p>
          <a:endParaRPr lang="en-US"/>
        </a:p>
      </dgm:t>
    </dgm:pt>
    <dgm:pt modelId="{325D0E0D-A95D-4C22-A1AD-BAD4460B2B1C}" type="sibTrans" cxnId="{22FFF31B-67BC-4ACA-8E00-8287DCF9B420}">
      <dgm:prSet/>
      <dgm:spPr/>
      <dgm:t>
        <a:bodyPr/>
        <a:lstStyle/>
        <a:p>
          <a:endParaRPr lang="en-US"/>
        </a:p>
      </dgm:t>
    </dgm:pt>
    <dgm:pt modelId="{0BA01A0C-D729-47CB-B6ED-72962290210B}">
      <dgm:prSet/>
      <dgm:spPr/>
      <dgm:t>
        <a:bodyPr/>
        <a:lstStyle/>
        <a:p>
          <a:r>
            <a:rPr lang="en-CA"/>
            <a:t>Leaders look to you to provide recommended action steps.</a:t>
          </a:r>
          <a:endParaRPr lang="en-US"/>
        </a:p>
      </dgm:t>
    </dgm:pt>
    <dgm:pt modelId="{862C1BD9-866F-48F5-AF39-9B4ACC2416DA}" type="parTrans" cxnId="{13631BDC-277E-4D85-A27D-7A134F3165AE}">
      <dgm:prSet/>
      <dgm:spPr/>
      <dgm:t>
        <a:bodyPr/>
        <a:lstStyle/>
        <a:p>
          <a:endParaRPr lang="en-US"/>
        </a:p>
      </dgm:t>
    </dgm:pt>
    <dgm:pt modelId="{0F81CC20-E8F7-4086-8364-9CE7E3E794C7}" type="sibTrans" cxnId="{13631BDC-277E-4D85-A27D-7A134F3165AE}">
      <dgm:prSet/>
      <dgm:spPr/>
      <dgm:t>
        <a:bodyPr/>
        <a:lstStyle/>
        <a:p>
          <a:endParaRPr lang="en-US"/>
        </a:p>
      </dgm:t>
    </dgm:pt>
    <dgm:pt modelId="{CC5F96D9-3BCE-4AA9-B46A-91D511B5A2D4}">
      <dgm:prSet/>
      <dgm:spPr/>
      <dgm:t>
        <a:bodyPr/>
        <a:lstStyle/>
        <a:p>
          <a:r>
            <a:rPr lang="en-CA"/>
            <a:t>Focus you recommendations to the business problems, not interesting insights you’ve found.</a:t>
          </a:r>
          <a:endParaRPr lang="en-US"/>
        </a:p>
      </dgm:t>
    </dgm:pt>
    <dgm:pt modelId="{E28B1819-E68C-464E-B147-E7100C6CA16C}" type="parTrans" cxnId="{424855FB-BDAA-4354-9C9E-54EA67FF46B8}">
      <dgm:prSet/>
      <dgm:spPr/>
      <dgm:t>
        <a:bodyPr/>
        <a:lstStyle/>
        <a:p>
          <a:endParaRPr lang="en-US"/>
        </a:p>
      </dgm:t>
    </dgm:pt>
    <dgm:pt modelId="{92E62EE9-F17D-4EDC-864B-650F25BBED03}" type="sibTrans" cxnId="{424855FB-BDAA-4354-9C9E-54EA67FF46B8}">
      <dgm:prSet/>
      <dgm:spPr/>
      <dgm:t>
        <a:bodyPr/>
        <a:lstStyle/>
        <a:p>
          <a:endParaRPr lang="en-US"/>
        </a:p>
      </dgm:t>
    </dgm:pt>
    <dgm:pt modelId="{9CD1F2BA-D1C9-4288-B875-1B9F945B359B}">
      <dgm:prSet/>
      <dgm:spPr/>
      <dgm:t>
        <a:bodyPr/>
        <a:lstStyle/>
        <a:p>
          <a:r>
            <a:rPr lang="en-CA"/>
            <a:t>Highlight other areas is fine but spending too much time on them will lose core energy.</a:t>
          </a:r>
          <a:endParaRPr lang="en-US"/>
        </a:p>
      </dgm:t>
    </dgm:pt>
    <dgm:pt modelId="{A5F2CB52-B286-40FA-8988-DAE0BE779860}" type="parTrans" cxnId="{769099F0-E1E6-443A-BCC4-CA72E696A3E9}">
      <dgm:prSet/>
      <dgm:spPr/>
      <dgm:t>
        <a:bodyPr/>
        <a:lstStyle/>
        <a:p>
          <a:endParaRPr lang="en-US"/>
        </a:p>
      </dgm:t>
    </dgm:pt>
    <dgm:pt modelId="{7C679ADA-AF42-4EEE-8583-A9DC79D88A73}" type="sibTrans" cxnId="{769099F0-E1E6-443A-BCC4-CA72E696A3E9}">
      <dgm:prSet/>
      <dgm:spPr/>
      <dgm:t>
        <a:bodyPr/>
        <a:lstStyle/>
        <a:p>
          <a:endParaRPr lang="en-US"/>
        </a:p>
      </dgm:t>
    </dgm:pt>
    <dgm:pt modelId="{CB71D399-4F28-4C2B-B704-EA4BB6BF1538}">
      <dgm:prSet/>
      <dgm:spPr/>
      <dgm:t>
        <a:bodyPr/>
        <a:lstStyle/>
        <a:p>
          <a:r>
            <a:rPr lang="en-CA"/>
            <a:t>Align your recommendations with stakeholder incentives.</a:t>
          </a:r>
          <a:endParaRPr lang="en-US"/>
        </a:p>
      </dgm:t>
    </dgm:pt>
    <dgm:pt modelId="{774879D4-0621-4EE0-B058-F3CCD0450830}" type="parTrans" cxnId="{0B6FA618-3C48-448E-8442-643A3357FB54}">
      <dgm:prSet/>
      <dgm:spPr/>
      <dgm:t>
        <a:bodyPr/>
        <a:lstStyle/>
        <a:p>
          <a:endParaRPr lang="en-US"/>
        </a:p>
      </dgm:t>
    </dgm:pt>
    <dgm:pt modelId="{2367BE1A-EAFA-4A07-957E-E246A0DEB4A8}" type="sibTrans" cxnId="{0B6FA618-3C48-448E-8442-643A3357FB54}">
      <dgm:prSet/>
      <dgm:spPr/>
      <dgm:t>
        <a:bodyPr/>
        <a:lstStyle/>
        <a:p>
          <a:endParaRPr lang="en-US"/>
        </a:p>
      </dgm:t>
    </dgm:pt>
    <dgm:pt modelId="{17BBA810-FA43-4A65-91B0-ABC276FD0454}">
      <dgm:prSet/>
      <dgm:spPr/>
      <dgm:t>
        <a:bodyPr/>
        <a:lstStyle/>
        <a:p>
          <a:r>
            <a:rPr lang="en-CA"/>
            <a:t>Allows for maximum buy-in and stakeholder “skin in the game.”</a:t>
          </a:r>
          <a:endParaRPr lang="en-US"/>
        </a:p>
      </dgm:t>
    </dgm:pt>
    <dgm:pt modelId="{6E2EDCF9-1535-4B58-9C27-DBA5FDFA344B}" type="parTrans" cxnId="{E4BB9C02-76CA-434D-AD15-A4551A36946F}">
      <dgm:prSet/>
      <dgm:spPr/>
      <dgm:t>
        <a:bodyPr/>
        <a:lstStyle/>
        <a:p>
          <a:endParaRPr lang="en-US"/>
        </a:p>
      </dgm:t>
    </dgm:pt>
    <dgm:pt modelId="{90CC832B-EE4A-4D25-9274-30DC096C915B}" type="sibTrans" cxnId="{E4BB9C02-76CA-434D-AD15-A4551A36946F}">
      <dgm:prSet/>
      <dgm:spPr/>
      <dgm:t>
        <a:bodyPr/>
        <a:lstStyle/>
        <a:p>
          <a:endParaRPr lang="en-US"/>
        </a:p>
      </dgm:t>
    </dgm:pt>
    <dgm:pt modelId="{A5069D02-7982-4EEF-8637-CA889BB2A1A7}" type="pres">
      <dgm:prSet presAssocID="{4D5AE83D-EE9C-4025-A1A6-035A78F2FEFB}" presName="root" presStyleCnt="0">
        <dgm:presLayoutVars>
          <dgm:dir/>
          <dgm:resizeHandles val="exact"/>
        </dgm:presLayoutVars>
      </dgm:prSet>
      <dgm:spPr/>
    </dgm:pt>
    <dgm:pt modelId="{D416A170-2270-48B7-ADB1-F2DD4BAC8243}" type="pres">
      <dgm:prSet presAssocID="{70A08530-D32C-461D-883C-AA14285B6AD9}" presName="compNode" presStyleCnt="0"/>
      <dgm:spPr/>
    </dgm:pt>
    <dgm:pt modelId="{C02EE276-145E-4CDF-9994-E1409C013094}" type="pres">
      <dgm:prSet presAssocID="{70A08530-D32C-461D-883C-AA14285B6AD9}" presName="bgRect" presStyleLbl="bgShp" presStyleIdx="0" presStyleCnt="3"/>
      <dgm:spPr/>
    </dgm:pt>
    <dgm:pt modelId="{B6947DF9-C92D-4072-AFD8-D2114FBDC611}" type="pres">
      <dgm:prSet presAssocID="{70A08530-D32C-461D-883C-AA14285B6A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83668D63-3C71-4BBC-ABC2-325689F6AB9D}" type="pres">
      <dgm:prSet presAssocID="{70A08530-D32C-461D-883C-AA14285B6AD9}" presName="spaceRect" presStyleCnt="0"/>
      <dgm:spPr/>
    </dgm:pt>
    <dgm:pt modelId="{BEA082EC-AA03-4BAE-94D8-4290083CEA6E}" type="pres">
      <dgm:prSet presAssocID="{70A08530-D32C-461D-883C-AA14285B6AD9}" presName="parTx" presStyleLbl="revTx" presStyleIdx="0" presStyleCnt="6">
        <dgm:presLayoutVars>
          <dgm:chMax val="0"/>
          <dgm:chPref val="0"/>
        </dgm:presLayoutVars>
      </dgm:prSet>
      <dgm:spPr/>
    </dgm:pt>
    <dgm:pt modelId="{0AE491A2-5E64-45A9-946E-2C404A43A0B5}" type="pres">
      <dgm:prSet presAssocID="{70A08530-D32C-461D-883C-AA14285B6AD9}" presName="desTx" presStyleLbl="revTx" presStyleIdx="1" presStyleCnt="6">
        <dgm:presLayoutVars/>
      </dgm:prSet>
      <dgm:spPr/>
    </dgm:pt>
    <dgm:pt modelId="{D8341950-65AB-4FC2-B481-D4A4174AF3B0}" type="pres">
      <dgm:prSet presAssocID="{325D0E0D-A95D-4C22-A1AD-BAD4460B2B1C}" presName="sibTrans" presStyleCnt="0"/>
      <dgm:spPr/>
    </dgm:pt>
    <dgm:pt modelId="{10FFD614-8087-4ED3-8C68-BDEDFB3C2F68}" type="pres">
      <dgm:prSet presAssocID="{CC5F96D9-3BCE-4AA9-B46A-91D511B5A2D4}" presName="compNode" presStyleCnt="0"/>
      <dgm:spPr/>
    </dgm:pt>
    <dgm:pt modelId="{60919403-CAAD-422B-B3EB-353D5F613041}" type="pres">
      <dgm:prSet presAssocID="{CC5F96D9-3BCE-4AA9-B46A-91D511B5A2D4}" presName="bgRect" presStyleLbl="bgShp" presStyleIdx="1" presStyleCnt="3"/>
      <dgm:spPr/>
    </dgm:pt>
    <dgm:pt modelId="{8068D02A-74A4-4E40-844F-5BF22F7C88FB}" type="pres">
      <dgm:prSet presAssocID="{CC5F96D9-3BCE-4AA9-B46A-91D511B5A2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A452B301-891C-4BAD-B556-AE451941B0B8}" type="pres">
      <dgm:prSet presAssocID="{CC5F96D9-3BCE-4AA9-B46A-91D511B5A2D4}" presName="spaceRect" presStyleCnt="0"/>
      <dgm:spPr/>
    </dgm:pt>
    <dgm:pt modelId="{BBF93DA5-8308-4B00-8164-11B1E83EEE86}" type="pres">
      <dgm:prSet presAssocID="{CC5F96D9-3BCE-4AA9-B46A-91D511B5A2D4}" presName="parTx" presStyleLbl="revTx" presStyleIdx="2" presStyleCnt="6">
        <dgm:presLayoutVars>
          <dgm:chMax val="0"/>
          <dgm:chPref val="0"/>
        </dgm:presLayoutVars>
      </dgm:prSet>
      <dgm:spPr/>
    </dgm:pt>
    <dgm:pt modelId="{74539B1E-FBFE-4B03-8B0A-6D981312B9E2}" type="pres">
      <dgm:prSet presAssocID="{CC5F96D9-3BCE-4AA9-B46A-91D511B5A2D4}" presName="desTx" presStyleLbl="revTx" presStyleIdx="3" presStyleCnt="6">
        <dgm:presLayoutVars/>
      </dgm:prSet>
      <dgm:spPr/>
    </dgm:pt>
    <dgm:pt modelId="{A28E69D2-7CAD-4C04-ACF4-2E603B08032A}" type="pres">
      <dgm:prSet presAssocID="{92E62EE9-F17D-4EDC-864B-650F25BBED03}" presName="sibTrans" presStyleCnt="0"/>
      <dgm:spPr/>
    </dgm:pt>
    <dgm:pt modelId="{9B095893-E1ED-4642-8118-1959D0A4FC7A}" type="pres">
      <dgm:prSet presAssocID="{CB71D399-4F28-4C2B-B704-EA4BB6BF1538}" presName="compNode" presStyleCnt="0"/>
      <dgm:spPr/>
    </dgm:pt>
    <dgm:pt modelId="{C8B66B40-814C-4F6E-AEC2-494C2B8FB3F9}" type="pres">
      <dgm:prSet presAssocID="{CB71D399-4F28-4C2B-B704-EA4BB6BF1538}" presName="bgRect" presStyleLbl="bgShp" presStyleIdx="2" presStyleCnt="3"/>
      <dgm:spPr/>
    </dgm:pt>
    <dgm:pt modelId="{9A5B3427-0CFC-4DE4-8754-72E3F067C904}" type="pres">
      <dgm:prSet presAssocID="{CB71D399-4F28-4C2B-B704-EA4BB6BF15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4C5E2D21-17F6-45B7-9227-AC349F80F629}" type="pres">
      <dgm:prSet presAssocID="{CB71D399-4F28-4C2B-B704-EA4BB6BF1538}" presName="spaceRect" presStyleCnt="0"/>
      <dgm:spPr/>
    </dgm:pt>
    <dgm:pt modelId="{C09A0652-CE1C-4C16-9036-A8DA47348277}" type="pres">
      <dgm:prSet presAssocID="{CB71D399-4F28-4C2B-B704-EA4BB6BF1538}" presName="parTx" presStyleLbl="revTx" presStyleIdx="4" presStyleCnt="6">
        <dgm:presLayoutVars>
          <dgm:chMax val="0"/>
          <dgm:chPref val="0"/>
        </dgm:presLayoutVars>
      </dgm:prSet>
      <dgm:spPr/>
    </dgm:pt>
    <dgm:pt modelId="{B654BB80-68EC-40E1-A5FA-4CB50C81DACA}" type="pres">
      <dgm:prSet presAssocID="{CB71D399-4F28-4C2B-B704-EA4BB6BF1538}" presName="desTx" presStyleLbl="revTx" presStyleIdx="5" presStyleCnt="6">
        <dgm:presLayoutVars/>
      </dgm:prSet>
      <dgm:spPr/>
    </dgm:pt>
  </dgm:ptLst>
  <dgm:cxnLst>
    <dgm:cxn modelId="{E4BB9C02-76CA-434D-AD15-A4551A36946F}" srcId="{CB71D399-4F28-4C2B-B704-EA4BB6BF1538}" destId="{17BBA810-FA43-4A65-91B0-ABC276FD0454}" srcOrd="0" destOrd="0" parTransId="{6E2EDCF9-1535-4B58-9C27-DBA5FDFA344B}" sibTransId="{90CC832B-EE4A-4D25-9274-30DC096C915B}"/>
    <dgm:cxn modelId="{0B6FA618-3C48-448E-8442-643A3357FB54}" srcId="{4D5AE83D-EE9C-4025-A1A6-035A78F2FEFB}" destId="{CB71D399-4F28-4C2B-B704-EA4BB6BF1538}" srcOrd="2" destOrd="0" parTransId="{774879D4-0621-4EE0-B058-F3CCD0450830}" sibTransId="{2367BE1A-EAFA-4A07-957E-E246A0DEB4A8}"/>
    <dgm:cxn modelId="{22FFF31B-67BC-4ACA-8E00-8287DCF9B420}" srcId="{4D5AE83D-EE9C-4025-A1A6-035A78F2FEFB}" destId="{70A08530-D32C-461D-883C-AA14285B6AD9}" srcOrd="0" destOrd="0" parTransId="{4887EDD6-9223-4D4F-B983-E9DCE13018AF}" sibTransId="{325D0E0D-A95D-4C22-A1AD-BAD4460B2B1C}"/>
    <dgm:cxn modelId="{E378DD2E-0434-46B6-A83F-63B0D1B5C1F1}" type="presOf" srcId="{CB71D399-4F28-4C2B-B704-EA4BB6BF1538}" destId="{C09A0652-CE1C-4C16-9036-A8DA47348277}" srcOrd="0" destOrd="0" presId="urn:microsoft.com/office/officeart/2018/2/layout/IconVerticalSolidList"/>
    <dgm:cxn modelId="{2F345C36-6DFA-47B3-8E52-B0AE7BC61CBE}" type="presOf" srcId="{0BA01A0C-D729-47CB-B6ED-72962290210B}" destId="{0AE491A2-5E64-45A9-946E-2C404A43A0B5}" srcOrd="0" destOrd="0" presId="urn:microsoft.com/office/officeart/2018/2/layout/IconVerticalSolidList"/>
    <dgm:cxn modelId="{62D79387-206B-4E4F-BF03-72FD812766BD}" type="presOf" srcId="{4D5AE83D-EE9C-4025-A1A6-035A78F2FEFB}" destId="{A5069D02-7982-4EEF-8637-CA889BB2A1A7}" srcOrd="0" destOrd="0" presId="urn:microsoft.com/office/officeart/2018/2/layout/IconVerticalSolidList"/>
    <dgm:cxn modelId="{884F42A0-186A-492A-9AAC-62CB3FEC5CFB}" type="presOf" srcId="{9CD1F2BA-D1C9-4288-B875-1B9F945B359B}" destId="{74539B1E-FBFE-4B03-8B0A-6D981312B9E2}" srcOrd="0" destOrd="0" presId="urn:microsoft.com/office/officeart/2018/2/layout/IconVerticalSolidList"/>
    <dgm:cxn modelId="{D144A0A0-6831-414E-BE2D-68F93147FF34}" type="presOf" srcId="{70A08530-D32C-461D-883C-AA14285B6AD9}" destId="{BEA082EC-AA03-4BAE-94D8-4290083CEA6E}" srcOrd="0" destOrd="0" presId="urn:microsoft.com/office/officeart/2018/2/layout/IconVerticalSolidList"/>
    <dgm:cxn modelId="{36E96DA5-F9E9-4ED4-B1CD-9C48FD5D09BA}" type="presOf" srcId="{CC5F96D9-3BCE-4AA9-B46A-91D511B5A2D4}" destId="{BBF93DA5-8308-4B00-8164-11B1E83EEE86}" srcOrd="0" destOrd="0" presId="urn:microsoft.com/office/officeart/2018/2/layout/IconVerticalSolidList"/>
    <dgm:cxn modelId="{13631BDC-277E-4D85-A27D-7A134F3165AE}" srcId="{70A08530-D32C-461D-883C-AA14285B6AD9}" destId="{0BA01A0C-D729-47CB-B6ED-72962290210B}" srcOrd="0" destOrd="0" parTransId="{862C1BD9-866F-48F5-AF39-9B4ACC2416DA}" sibTransId="{0F81CC20-E8F7-4086-8364-9CE7E3E794C7}"/>
    <dgm:cxn modelId="{769099F0-E1E6-443A-BCC4-CA72E696A3E9}" srcId="{CC5F96D9-3BCE-4AA9-B46A-91D511B5A2D4}" destId="{9CD1F2BA-D1C9-4288-B875-1B9F945B359B}" srcOrd="0" destOrd="0" parTransId="{A5F2CB52-B286-40FA-8988-DAE0BE779860}" sibTransId="{7C679ADA-AF42-4EEE-8583-A9DC79D88A73}"/>
    <dgm:cxn modelId="{089475F6-85BF-47DA-BB7D-494F349C3717}" type="presOf" srcId="{17BBA810-FA43-4A65-91B0-ABC276FD0454}" destId="{B654BB80-68EC-40E1-A5FA-4CB50C81DACA}" srcOrd="0" destOrd="0" presId="urn:microsoft.com/office/officeart/2018/2/layout/IconVerticalSolidList"/>
    <dgm:cxn modelId="{424855FB-BDAA-4354-9C9E-54EA67FF46B8}" srcId="{4D5AE83D-EE9C-4025-A1A6-035A78F2FEFB}" destId="{CC5F96D9-3BCE-4AA9-B46A-91D511B5A2D4}" srcOrd="1" destOrd="0" parTransId="{E28B1819-E68C-464E-B147-E7100C6CA16C}" sibTransId="{92E62EE9-F17D-4EDC-864B-650F25BBED03}"/>
    <dgm:cxn modelId="{1A98F9FA-5879-41BB-B96D-B3093BCBCF64}" type="presParOf" srcId="{A5069D02-7982-4EEF-8637-CA889BB2A1A7}" destId="{D416A170-2270-48B7-ADB1-F2DD4BAC8243}" srcOrd="0" destOrd="0" presId="urn:microsoft.com/office/officeart/2018/2/layout/IconVerticalSolidList"/>
    <dgm:cxn modelId="{B22CFC89-CF64-4B0E-A5C4-88F2AD042E49}" type="presParOf" srcId="{D416A170-2270-48B7-ADB1-F2DD4BAC8243}" destId="{C02EE276-145E-4CDF-9994-E1409C013094}" srcOrd="0" destOrd="0" presId="urn:microsoft.com/office/officeart/2018/2/layout/IconVerticalSolidList"/>
    <dgm:cxn modelId="{6745EF38-8752-4F01-812A-D40336E99A8C}" type="presParOf" srcId="{D416A170-2270-48B7-ADB1-F2DD4BAC8243}" destId="{B6947DF9-C92D-4072-AFD8-D2114FBDC611}" srcOrd="1" destOrd="0" presId="urn:microsoft.com/office/officeart/2018/2/layout/IconVerticalSolidList"/>
    <dgm:cxn modelId="{B6C8A48C-8086-46D9-87E6-B0E392384C12}" type="presParOf" srcId="{D416A170-2270-48B7-ADB1-F2DD4BAC8243}" destId="{83668D63-3C71-4BBC-ABC2-325689F6AB9D}" srcOrd="2" destOrd="0" presId="urn:microsoft.com/office/officeart/2018/2/layout/IconVerticalSolidList"/>
    <dgm:cxn modelId="{6A5DC17B-69EF-428A-83AF-6DEEF95443E2}" type="presParOf" srcId="{D416A170-2270-48B7-ADB1-F2DD4BAC8243}" destId="{BEA082EC-AA03-4BAE-94D8-4290083CEA6E}" srcOrd="3" destOrd="0" presId="urn:microsoft.com/office/officeart/2018/2/layout/IconVerticalSolidList"/>
    <dgm:cxn modelId="{DB7481B8-0747-473A-B00F-23CD598DBCE1}" type="presParOf" srcId="{D416A170-2270-48B7-ADB1-F2DD4BAC8243}" destId="{0AE491A2-5E64-45A9-946E-2C404A43A0B5}" srcOrd="4" destOrd="0" presId="urn:microsoft.com/office/officeart/2018/2/layout/IconVerticalSolidList"/>
    <dgm:cxn modelId="{1EE9A0E7-B9BF-482B-A696-23920769E2D8}" type="presParOf" srcId="{A5069D02-7982-4EEF-8637-CA889BB2A1A7}" destId="{D8341950-65AB-4FC2-B481-D4A4174AF3B0}" srcOrd="1" destOrd="0" presId="urn:microsoft.com/office/officeart/2018/2/layout/IconVerticalSolidList"/>
    <dgm:cxn modelId="{744E3AC5-E681-4481-8D50-76F0870637FE}" type="presParOf" srcId="{A5069D02-7982-4EEF-8637-CA889BB2A1A7}" destId="{10FFD614-8087-4ED3-8C68-BDEDFB3C2F68}" srcOrd="2" destOrd="0" presId="urn:microsoft.com/office/officeart/2018/2/layout/IconVerticalSolidList"/>
    <dgm:cxn modelId="{46D120EB-7FDD-4697-92D9-A0FE4E5CEC5D}" type="presParOf" srcId="{10FFD614-8087-4ED3-8C68-BDEDFB3C2F68}" destId="{60919403-CAAD-422B-B3EB-353D5F613041}" srcOrd="0" destOrd="0" presId="urn:microsoft.com/office/officeart/2018/2/layout/IconVerticalSolidList"/>
    <dgm:cxn modelId="{417CD903-CACB-409A-B9B2-1B72E56E6769}" type="presParOf" srcId="{10FFD614-8087-4ED3-8C68-BDEDFB3C2F68}" destId="{8068D02A-74A4-4E40-844F-5BF22F7C88FB}" srcOrd="1" destOrd="0" presId="urn:microsoft.com/office/officeart/2018/2/layout/IconVerticalSolidList"/>
    <dgm:cxn modelId="{09E4A3B4-9E0B-4883-B2DF-CA1F64C663EC}" type="presParOf" srcId="{10FFD614-8087-4ED3-8C68-BDEDFB3C2F68}" destId="{A452B301-891C-4BAD-B556-AE451941B0B8}" srcOrd="2" destOrd="0" presId="urn:microsoft.com/office/officeart/2018/2/layout/IconVerticalSolidList"/>
    <dgm:cxn modelId="{1DDEF665-37A3-4664-B522-91EDECBE2487}" type="presParOf" srcId="{10FFD614-8087-4ED3-8C68-BDEDFB3C2F68}" destId="{BBF93DA5-8308-4B00-8164-11B1E83EEE86}" srcOrd="3" destOrd="0" presId="urn:microsoft.com/office/officeart/2018/2/layout/IconVerticalSolidList"/>
    <dgm:cxn modelId="{D158879F-20AF-4891-8FFE-73FCDEB98D42}" type="presParOf" srcId="{10FFD614-8087-4ED3-8C68-BDEDFB3C2F68}" destId="{74539B1E-FBFE-4B03-8B0A-6D981312B9E2}" srcOrd="4" destOrd="0" presId="urn:microsoft.com/office/officeart/2018/2/layout/IconVerticalSolidList"/>
    <dgm:cxn modelId="{286A8444-EC33-43BF-8046-97BA98A7DC85}" type="presParOf" srcId="{A5069D02-7982-4EEF-8637-CA889BB2A1A7}" destId="{A28E69D2-7CAD-4C04-ACF4-2E603B08032A}" srcOrd="3" destOrd="0" presId="urn:microsoft.com/office/officeart/2018/2/layout/IconVerticalSolidList"/>
    <dgm:cxn modelId="{E8A62624-E9DA-4FC1-AF84-F674F74B7F9A}" type="presParOf" srcId="{A5069D02-7982-4EEF-8637-CA889BB2A1A7}" destId="{9B095893-E1ED-4642-8118-1959D0A4FC7A}" srcOrd="4" destOrd="0" presId="urn:microsoft.com/office/officeart/2018/2/layout/IconVerticalSolidList"/>
    <dgm:cxn modelId="{31128A68-F7E2-4215-8AB6-E4D75C3B95A3}" type="presParOf" srcId="{9B095893-E1ED-4642-8118-1959D0A4FC7A}" destId="{C8B66B40-814C-4F6E-AEC2-494C2B8FB3F9}" srcOrd="0" destOrd="0" presId="urn:microsoft.com/office/officeart/2018/2/layout/IconVerticalSolidList"/>
    <dgm:cxn modelId="{4765A016-3BED-4E08-AAEC-A5722C353CD5}" type="presParOf" srcId="{9B095893-E1ED-4642-8118-1959D0A4FC7A}" destId="{9A5B3427-0CFC-4DE4-8754-72E3F067C904}" srcOrd="1" destOrd="0" presId="urn:microsoft.com/office/officeart/2018/2/layout/IconVerticalSolidList"/>
    <dgm:cxn modelId="{AF94B789-9E4B-4CD8-B5E7-BE9CC3496CDC}" type="presParOf" srcId="{9B095893-E1ED-4642-8118-1959D0A4FC7A}" destId="{4C5E2D21-17F6-45B7-9227-AC349F80F629}" srcOrd="2" destOrd="0" presId="urn:microsoft.com/office/officeart/2018/2/layout/IconVerticalSolidList"/>
    <dgm:cxn modelId="{7B72C46E-92EC-45A5-B584-66402A2979B6}" type="presParOf" srcId="{9B095893-E1ED-4642-8118-1959D0A4FC7A}" destId="{C09A0652-CE1C-4C16-9036-A8DA47348277}" srcOrd="3" destOrd="0" presId="urn:microsoft.com/office/officeart/2018/2/layout/IconVerticalSolidList"/>
    <dgm:cxn modelId="{2B87F012-B9B2-4BCF-8E76-6D5BAF3B7B9E}" type="presParOf" srcId="{9B095893-E1ED-4642-8118-1959D0A4FC7A}" destId="{B654BB80-68EC-40E1-A5FA-4CB50C81DAC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4994F5-35E2-4845-B049-074BF8651159}"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21358BDA-8B66-433A-8472-76978EAAFA07}">
      <dgm:prSet/>
      <dgm:spPr/>
      <dgm:t>
        <a:bodyPr/>
        <a:lstStyle/>
        <a:p>
          <a:r>
            <a:rPr lang="en-US"/>
            <a:t>Prioritize</a:t>
          </a:r>
        </a:p>
      </dgm:t>
    </dgm:pt>
    <dgm:pt modelId="{71088471-70F1-4C2F-9F8C-DDB867C24754}" type="parTrans" cxnId="{8CFCFF76-42FD-48C9-B6EA-81E86B9EDA36}">
      <dgm:prSet/>
      <dgm:spPr/>
      <dgm:t>
        <a:bodyPr/>
        <a:lstStyle/>
        <a:p>
          <a:endParaRPr lang="en-US"/>
        </a:p>
      </dgm:t>
    </dgm:pt>
    <dgm:pt modelId="{99C2B74A-6363-42D4-81A3-E6B832E9D55C}" type="sibTrans" cxnId="{8CFCFF76-42FD-48C9-B6EA-81E86B9EDA36}">
      <dgm:prSet/>
      <dgm:spPr/>
      <dgm:t>
        <a:bodyPr/>
        <a:lstStyle/>
        <a:p>
          <a:endParaRPr lang="en-US"/>
        </a:p>
      </dgm:t>
    </dgm:pt>
    <dgm:pt modelId="{93F41309-B4EB-431B-9237-6BC542ACEE3E}">
      <dgm:prSet/>
      <dgm:spPr/>
      <dgm:t>
        <a:bodyPr/>
        <a:lstStyle/>
        <a:p>
          <a:r>
            <a:rPr lang="en-US"/>
            <a:t>Prioritize virtual background for mobile as part of next product update.</a:t>
          </a:r>
        </a:p>
      </dgm:t>
    </dgm:pt>
    <dgm:pt modelId="{0E6E95EA-B053-452A-BA6B-FEE16DD1E244}" type="parTrans" cxnId="{A5E31A26-B1EF-46A5-921E-7105F9121278}">
      <dgm:prSet/>
      <dgm:spPr/>
      <dgm:t>
        <a:bodyPr/>
        <a:lstStyle/>
        <a:p>
          <a:endParaRPr lang="en-US"/>
        </a:p>
      </dgm:t>
    </dgm:pt>
    <dgm:pt modelId="{4E23CD3B-4C7E-4FF5-878A-0EF803661C97}" type="sibTrans" cxnId="{A5E31A26-B1EF-46A5-921E-7105F9121278}">
      <dgm:prSet/>
      <dgm:spPr/>
      <dgm:t>
        <a:bodyPr/>
        <a:lstStyle/>
        <a:p>
          <a:endParaRPr lang="en-US"/>
        </a:p>
      </dgm:t>
    </dgm:pt>
    <dgm:pt modelId="{9BD47092-D8E5-4A2E-B627-2B3459BD2A2B}">
      <dgm:prSet/>
      <dgm:spPr/>
      <dgm:t>
        <a:bodyPr/>
        <a:lstStyle/>
        <a:p>
          <a:r>
            <a:rPr lang="en-US"/>
            <a:t>Insights to track and report on feedback semi-weekly during development: tie to usage metrics?</a:t>
          </a:r>
        </a:p>
      </dgm:t>
    </dgm:pt>
    <dgm:pt modelId="{9380ECD3-975A-44D5-B84C-A786777CD7F6}" type="parTrans" cxnId="{C9E3345C-FB69-47B2-97EC-E17C5BC95AAD}">
      <dgm:prSet/>
      <dgm:spPr/>
      <dgm:t>
        <a:bodyPr/>
        <a:lstStyle/>
        <a:p>
          <a:endParaRPr lang="en-US"/>
        </a:p>
      </dgm:t>
    </dgm:pt>
    <dgm:pt modelId="{BBE9666D-6351-4B9F-971A-FD58E4985BE1}" type="sibTrans" cxnId="{C9E3345C-FB69-47B2-97EC-E17C5BC95AAD}">
      <dgm:prSet/>
      <dgm:spPr/>
      <dgm:t>
        <a:bodyPr/>
        <a:lstStyle/>
        <a:p>
          <a:endParaRPr lang="en-US"/>
        </a:p>
      </dgm:t>
    </dgm:pt>
    <dgm:pt modelId="{579852B4-6C39-4D5D-863D-A3FF31166367}">
      <dgm:prSet/>
      <dgm:spPr/>
      <dgm:t>
        <a:bodyPr/>
        <a:lstStyle/>
        <a:p>
          <a:r>
            <a:rPr lang="en-US"/>
            <a:t>Continue</a:t>
          </a:r>
        </a:p>
      </dgm:t>
    </dgm:pt>
    <dgm:pt modelId="{4ECD3AF4-CCB5-44FD-B585-76052638C8EE}" type="parTrans" cxnId="{8CFE0089-60F2-4EFA-8FAD-C789C57FF56F}">
      <dgm:prSet/>
      <dgm:spPr/>
      <dgm:t>
        <a:bodyPr/>
        <a:lstStyle/>
        <a:p>
          <a:endParaRPr lang="en-US"/>
        </a:p>
      </dgm:t>
    </dgm:pt>
    <dgm:pt modelId="{0EFAEB45-6789-4B32-A2C0-EF9C23375B31}" type="sibTrans" cxnId="{8CFE0089-60F2-4EFA-8FAD-C789C57FF56F}">
      <dgm:prSet/>
      <dgm:spPr/>
      <dgm:t>
        <a:bodyPr/>
        <a:lstStyle/>
        <a:p>
          <a:endParaRPr lang="en-US"/>
        </a:p>
      </dgm:t>
    </dgm:pt>
    <dgm:pt modelId="{B8245E90-6AFA-44C7-BC3F-E13EDAE677CD}">
      <dgm:prSet/>
      <dgm:spPr/>
      <dgm:t>
        <a:bodyPr/>
        <a:lstStyle/>
        <a:p>
          <a:r>
            <a:rPr lang="en-US"/>
            <a:t>Continue emerging themes.</a:t>
          </a:r>
        </a:p>
      </dgm:t>
    </dgm:pt>
    <dgm:pt modelId="{AF630EBE-449A-4A91-8F0C-FEABCA265EC2}" type="parTrans" cxnId="{D72EFCDF-F77B-48ED-B148-C5CC685EB06D}">
      <dgm:prSet/>
      <dgm:spPr/>
      <dgm:t>
        <a:bodyPr/>
        <a:lstStyle/>
        <a:p>
          <a:endParaRPr lang="en-US"/>
        </a:p>
      </dgm:t>
    </dgm:pt>
    <dgm:pt modelId="{E7533C21-E7A4-4D1B-8718-203AC7B7C9CA}" type="sibTrans" cxnId="{D72EFCDF-F77B-48ED-B148-C5CC685EB06D}">
      <dgm:prSet/>
      <dgm:spPr/>
      <dgm:t>
        <a:bodyPr/>
        <a:lstStyle/>
        <a:p>
          <a:endParaRPr lang="en-US"/>
        </a:p>
      </dgm:t>
    </dgm:pt>
    <dgm:pt modelId="{0ED8F478-E7F4-4227-8283-B44EBE9AE315}">
      <dgm:prSet/>
      <dgm:spPr/>
      <dgm:t>
        <a:bodyPr/>
        <a:lstStyle/>
        <a:p>
          <a:r>
            <a:rPr lang="en-US" dirty="0"/>
            <a:t>Surface outside normal reporting cadence, as necessary.</a:t>
          </a:r>
        </a:p>
      </dgm:t>
    </dgm:pt>
    <dgm:pt modelId="{96CD8493-3CE5-4B88-885C-52776A02244F}" type="parTrans" cxnId="{33B3E245-A0A7-424D-A83B-1B494E090697}">
      <dgm:prSet/>
      <dgm:spPr/>
      <dgm:t>
        <a:bodyPr/>
        <a:lstStyle/>
        <a:p>
          <a:endParaRPr lang="en-US"/>
        </a:p>
      </dgm:t>
    </dgm:pt>
    <dgm:pt modelId="{FE6FCA6E-103A-43D2-8C4D-72AC9B880263}" type="sibTrans" cxnId="{33B3E245-A0A7-424D-A83B-1B494E090697}">
      <dgm:prSet/>
      <dgm:spPr/>
      <dgm:t>
        <a:bodyPr/>
        <a:lstStyle/>
        <a:p>
          <a:endParaRPr lang="en-US"/>
        </a:p>
      </dgm:t>
    </dgm:pt>
    <dgm:pt modelId="{576F9E1B-B19C-4021-89E4-63A80D307AA6}">
      <dgm:prSet/>
      <dgm:spPr/>
      <dgm:t>
        <a:bodyPr/>
        <a:lstStyle/>
        <a:p>
          <a:r>
            <a:rPr lang="en-US"/>
            <a:t>Track</a:t>
          </a:r>
        </a:p>
      </dgm:t>
    </dgm:pt>
    <dgm:pt modelId="{14A64364-D2A3-4B4B-8E03-0CCB861AC7EF}" type="parTrans" cxnId="{3E198E5A-3E5A-4F8B-8336-0CF7956D991D}">
      <dgm:prSet/>
      <dgm:spPr/>
      <dgm:t>
        <a:bodyPr/>
        <a:lstStyle/>
        <a:p>
          <a:endParaRPr lang="en-US"/>
        </a:p>
      </dgm:t>
    </dgm:pt>
    <dgm:pt modelId="{C519A0FC-D0C4-43D5-9F8D-801961A2FB6F}" type="sibTrans" cxnId="{3E198E5A-3E5A-4F8B-8336-0CF7956D991D}">
      <dgm:prSet/>
      <dgm:spPr/>
      <dgm:t>
        <a:bodyPr/>
        <a:lstStyle/>
        <a:p>
          <a:endParaRPr lang="en-US"/>
        </a:p>
      </dgm:t>
    </dgm:pt>
    <dgm:pt modelId="{6C30DB14-FD59-43F1-9CAA-5805D2EA1F00}">
      <dgm:prSet/>
      <dgm:spPr/>
      <dgm:t>
        <a:bodyPr/>
        <a:lstStyle/>
        <a:p>
          <a:r>
            <a:rPr lang="en-US"/>
            <a:t>Track product usability trends for continued declines.</a:t>
          </a:r>
        </a:p>
      </dgm:t>
    </dgm:pt>
    <dgm:pt modelId="{47C13A20-1171-422D-ACFA-E7C47132659D}" type="parTrans" cxnId="{5B5EB62F-462B-43C7-8F75-EA9531E17728}">
      <dgm:prSet/>
      <dgm:spPr/>
      <dgm:t>
        <a:bodyPr/>
        <a:lstStyle/>
        <a:p>
          <a:endParaRPr lang="en-US"/>
        </a:p>
      </dgm:t>
    </dgm:pt>
    <dgm:pt modelId="{048DF736-FD93-4FB1-B142-A9F92D6527EE}" type="sibTrans" cxnId="{5B5EB62F-462B-43C7-8F75-EA9531E17728}">
      <dgm:prSet/>
      <dgm:spPr/>
      <dgm:t>
        <a:bodyPr/>
        <a:lstStyle/>
        <a:p>
          <a:endParaRPr lang="en-US"/>
        </a:p>
      </dgm:t>
    </dgm:pt>
    <dgm:pt modelId="{AF20E736-9224-4E9D-B3E8-CBC72E239144}">
      <dgm:prSet/>
      <dgm:spPr/>
      <dgm:t>
        <a:bodyPr/>
        <a:lstStyle/>
        <a:p>
          <a:r>
            <a:rPr lang="en-US"/>
            <a:t>Report semi-weekly to product team owners.</a:t>
          </a:r>
        </a:p>
      </dgm:t>
    </dgm:pt>
    <dgm:pt modelId="{B107D686-0C37-4479-8E77-ACF8AA37946A}" type="parTrans" cxnId="{A2AFF70D-B331-4CC1-906F-E0B13B58DB63}">
      <dgm:prSet/>
      <dgm:spPr/>
      <dgm:t>
        <a:bodyPr/>
        <a:lstStyle/>
        <a:p>
          <a:endParaRPr lang="en-US"/>
        </a:p>
      </dgm:t>
    </dgm:pt>
    <dgm:pt modelId="{ED8DC6F1-9605-4BFD-8BF2-380952F27B62}" type="sibTrans" cxnId="{A2AFF70D-B331-4CC1-906F-E0B13B58DB63}">
      <dgm:prSet/>
      <dgm:spPr/>
      <dgm:t>
        <a:bodyPr/>
        <a:lstStyle/>
        <a:p>
          <a:endParaRPr lang="en-US"/>
        </a:p>
      </dgm:t>
    </dgm:pt>
    <dgm:pt modelId="{28EA6D73-7649-4747-BD3E-ABC2C663E1C2}" type="pres">
      <dgm:prSet presAssocID="{F14994F5-35E2-4845-B049-074BF8651159}" presName="Name0" presStyleCnt="0">
        <dgm:presLayoutVars>
          <dgm:dir/>
          <dgm:animLvl val="lvl"/>
          <dgm:resizeHandles val="exact"/>
        </dgm:presLayoutVars>
      </dgm:prSet>
      <dgm:spPr/>
    </dgm:pt>
    <dgm:pt modelId="{588B0696-7276-47EA-9742-A9DFF3CB5A19}" type="pres">
      <dgm:prSet presAssocID="{21358BDA-8B66-433A-8472-76978EAAFA07}" presName="composite" presStyleCnt="0"/>
      <dgm:spPr/>
    </dgm:pt>
    <dgm:pt modelId="{D097E7F4-C2B2-4062-A45A-5B2317D29BD9}" type="pres">
      <dgm:prSet presAssocID="{21358BDA-8B66-433A-8472-76978EAAFA07}" presName="parTx" presStyleLbl="alignNode1" presStyleIdx="0" presStyleCnt="3">
        <dgm:presLayoutVars>
          <dgm:chMax val="0"/>
          <dgm:chPref val="0"/>
        </dgm:presLayoutVars>
      </dgm:prSet>
      <dgm:spPr/>
    </dgm:pt>
    <dgm:pt modelId="{6DD61E51-ABC5-42C3-BF5B-4F08CAC6F046}" type="pres">
      <dgm:prSet presAssocID="{21358BDA-8B66-433A-8472-76978EAAFA07}" presName="desTx" presStyleLbl="alignAccFollowNode1" presStyleIdx="0" presStyleCnt="3">
        <dgm:presLayoutVars/>
      </dgm:prSet>
      <dgm:spPr/>
    </dgm:pt>
    <dgm:pt modelId="{7E94D647-4725-4F7A-8B6B-AC8CEF424D78}" type="pres">
      <dgm:prSet presAssocID="{99C2B74A-6363-42D4-81A3-E6B832E9D55C}" presName="space" presStyleCnt="0"/>
      <dgm:spPr/>
    </dgm:pt>
    <dgm:pt modelId="{01130D46-8CD0-46DD-A717-EA63354C0556}" type="pres">
      <dgm:prSet presAssocID="{579852B4-6C39-4D5D-863D-A3FF31166367}" presName="composite" presStyleCnt="0"/>
      <dgm:spPr/>
    </dgm:pt>
    <dgm:pt modelId="{FAE34EA4-5E85-4938-9611-8FEF51F761FF}" type="pres">
      <dgm:prSet presAssocID="{579852B4-6C39-4D5D-863D-A3FF31166367}" presName="parTx" presStyleLbl="alignNode1" presStyleIdx="1" presStyleCnt="3">
        <dgm:presLayoutVars>
          <dgm:chMax val="0"/>
          <dgm:chPref val="0"/>
        </dgm:presLayoutVars>
      </dgm:prSet>
      <dgm:spPr/>
    </dgm:pt>
    <dgm:pt modelId="{78F7078A-AAF9-4E17-A5BD-42762E0D561F}" type="pres">
      <dgm:prSet presAssocID="{579852B4-6C39-4D5D-863D-A3FF31166367}" presName="desTx" presStyleLbl="alignAccFollowNode1" presStyleIdx="1" presStyleCnt="3">
        <dgm:presLayoutVars/>
      </dgm:prSet>
      <dgm:spPr/>
    </dgm:pt>
    <dgm:pt modelId="{3DF44369-63C2-466C-A50B-8226ACFBE83C}" type="pres">
      <dgm:prSet presAssocID="{0EFAEB45-6789-4B32-A2C0-EF9C23375B31}" presName="space" presStyleCnt="0"/>
      <dgm:spPr/>
    </dgm:pt>
    <dgm:pt modelId="{0AD1275F-EA16-4B2E-8DDE-019EDD5C2B2C}" type="pres">
      <dgm:prSet presAssocID="{576F9E1B-B19C-4021-89E4-63A80D307AA6}" presName="composite" presStyleCnt="0"/>
      <dgm:spPr/>
    </dgm:pt>
    <dgm:pt modelId="{66D04DA9-0098-4203-9360-A0F16897BA56}" type="pres">
      <dgm:prSet presAssocID="{576F9E1B-B19C-4021-89E4-63A80D307AA6}" presName="parTx" presStyleLbl="alignNode1" presStyleIdx="2" presStyleCnt="3">
        <dgm:presLayoutVars>
          <dgm:chMax val="0"/>
          <dgm:chPref val="0"/>
        </dgm:presLayoutVars>
      </dgm:prSet>
      <dgm:spPr/>
    </dgm:pt>
    <dgm:pt modelId="{317584E1-FFF5-487C-8302-96E88248A31E}" type="pres">
      <dgm:prSet presAssocID="{576F9E1B-B19C-4021-89E4-63A80D307AA6}" presName="desTx" presStyleLbl="alignAccFollowNode1" presStyleIdx="2" presStyleCnt="3">
        <dgm:presLayoutVars/>
      </dgm:prSet>
      <dgm:spPr/>
    </dgm:pt>
  </dgm:ptLst>
  <dgm:cxnLst>
    <dgm:cxn modelId="{A2AFF70D-B331-4CC1-906F-E0B13B58DB63}" srcId="{6C30DB14-FD59-43F1-9CAA-5805D2EA1F00}" destId="{AF20E736-9224-4E9D-B3E8-CBC72E239144}" srcOrd="0" destOrd="0" parTransId="{B107D686-0C37-4479-8E77-ACF8AA37946A}" sibTransId="{ED8DC6F1-9605-4BFD-8BF2-380952F27B62}"/>
    <dgm:cxn modelId="{35D45021-3D25-4CC0-9464-DB6D9B2AEBF9}" type="presOf" srcId="{9BD47092-D8E5-4A2E-B627-2B3459BD2A2B}" destId="{6DD61E51-ABC5-42C3-BF5B-4F08CAC6F046}" srcOrd="0" destOrd="1" presId="urn:microsoft.com/office/officeart/2016/7/layout/ChevronBlockProcess"/>
    <dgm:cxn modelId="{A5E31A26-B1EF-46A5-921E-7105F9121278}" srcId="{21358BDA-8B66-433A-8472-76978EAAFA07}" destId="{93F41309-B4EB-431B-9237-6BC542ACEE3E}" srcOrd="0" destOrd="0" parTransId="{0E6E95EA-B053-452A-BA6B-FEE16DD1E244}" sibTransId="{4E23CD3B-4C7E-4FF5-878A-0EF803661C97}"/>
    <dgm:cxn modelId="{5B5EB62F-462B-43C7-8F75-EA9531E17728}" srcId="{576F9E1B-B19C-4021-89E4-63A80D307AA6}" destId="{6C30DB14-FD59-43F1-9CAA-5805D2EA1F00}" srcOrd="0" destOrd="0" parTransId="{47C13A20-1171-422D-ACFA-E7C47132659D}" sibTransId="{048DF736-FD93-4FB1-B142-A9F92D6527EE}"/>
    <dgm:cxn modelId="{C9E3345C-FB69-47B2-97EC-E17C5BC95AAD}" srcId="{93F41309-B4EB-431B-9237-6BC542ACEE3E}" destId="{9BD47092-D8E5-4A2E-B627-2B3459BD2A2B}" srcOrd="0" destOrd="0" parTransId="{9380ECD3-975A-44D5-B84C-A786777CD7F6}" sibTransId="{BBE9666D-6351-4B9F-971A-FD58E4985BE1}"/>
    <dgm:cxn modelId="{09676C64-0F5D-46C5-95CC-5984E516BDF3}" type="presOf" srcId="{B8245E90-6AFA-44C7-BC3F-E13EDAE677CD}" destId="{78F7078A-AAF9-4E17-A5BD-42762E0D561F}" srcOrd="0" destOrd="0" presId="urn:microsoft.com/office/officeart/2016/7/layout/ChevronBlockProcess"/>
    <dgm:cxn modelId="{33B3E245-A0A7-424D-A83B-1B494E090697}" srcId="{B8245E90-6AFA-44C7-BC3F-E13EDAE677CD}" destId="{0ED8F478-E7F4-4227-8283-B44EBE9AE315}" srcOrd="0" destOrd="0" parTransId="{96CD8493-3CE5-4B88-885C-52776A02244F}" sibTransId="{FE6FCA6E-103A-43D2-8C4D-72AC9B880263}"/>
    <dgm:cxn modelId="{8CFCFF76-42FD-48C9-B6EA-81E86B9EDA36}" srcId="{F14994F5-35E2-4845-B049-074BF8651159}" destId="{21358BDA-8B66-433A-8472-76978EAAFA07}" srcOrd="0" destOrd="0" parTransId="{71088471-70F1-4C2F-9F8C-DDB867C24754}" sibTransId="{99C2B74A-6363-42D4-81A3-E6B832E9D55C}"/>
    <dgm:cxn modelId="{3E198E5A-3E5A-4F8B-8336-0CF7956D991D}" srcId="{F14994F5-35E2-4845-B049-074BF8651159}" destId="{576F9E1B-B19C-4021-89E4-63A80D307AA6}" srcOrd="2" destOrd="0" parTransId="{14A64364-D2A3-4B4B-8E03-0CCB861AC7EF}" sibTransId="{C519A0FC-D0C4-43D5-9F8D-801961A2FB6F}"/>
    <dgm:cxn modelId="{5D180F7E-CE8E-48BF-8D89-93AB6994BF89}" type="presOf" srcId="{579852B4-6C39-4D5D-863D-A3FF31166367}" destId="{FAE34EA4-5E85-4938-9611-8FEF51F761FF}" srcOrd="0" destOrd="0" presId="urn:microsoft.com/office/officeart/2016/7/layout/ChevronBlockProcess"/>
    <dgm:cxn modelId="{7D12CE88-2EEC-4931-8CA8-C8DB82F17784}" type="presOf" srcId="{F14994F5-35E2-4845-B049-074BF8651159}" destId="{28EA6D73-7649-4747-BD3E-ABC2C663E1C2}" srcOrd="0" destOrd="0" presId="urn:microsoft.com/office/officeart/2016/7/layout/ChevronBlockProcess"/>
    <dgm:cxn modelId="{8CFE0089-60F2-4EFA-8FAD-C789C57FF56F}" srcId="{F14994F5-35E2-4845-B049-074BF8651159}" destId="{579852B4-6C39-4D5D-863D-A3FF31166367}" srcOrd="1" destOrd="0" parTransId="{4ECD3AF4-CCB5-44FD-B585-76052638C8EE}" sibTransId="{0EFAEB45-6789-4B32-A2C0-EF9C23375B31}"/>
    <dgm:cxn modelId="{34CAD4A5-A6CF-4649-87A0-66B3C16E1B62}" type="presOf" srcId="{AF20E736-9224-4E9D-B3E8-CBC72E239144}" destId="{317584E1-FFF5-487C-8302-96E88248A31E}" srcOrd="0" destOrd="1" presId="urn:microsoft.com/office/officeart/2016/7/layout/ChevronBlockProcess"/>
    <dgm:cxn modelId="{CEAF2DAD-F105-4916-8F39-7C6781541F85}" type="presOf" srcId="{6C30DB14-FD59-43F1-9CAA-5805D2EA1F00}" destId="{317584E1-FFF5-487C-8302-96E88248A31E}" srcOrd="0" destOrd="0" presId="urn:microsoft.com/office/officeart/2016/7/layout/ChevronBlockProcess"/>
    <dgm:cxn modelId="{AFC857C3-62A0-4985-84B1-8DD77F66C90C}" type="presOf" srcId="{0ED8F478-E7F4-4227-8283-B44EBE9AE315}" destId="{78F7078A-AAF9-4E17-A5BD-42762E0D561F}" srcOrd="0" destOrd="1" presId="urn:microsoft.com/office/officeart/2016/7/layout/ChevronBlockProcess"/>
    <dgm:cxn modelId="{1E35C4D6-7FBE-4CB6-A523-0ABE0B74B846}" type="presOf" srcId="{576F9E1B-B19C-4021-89E4-63A80D307AA6}" destId="{66D04DA9-0098-4203-9360-A0F16897BA56}" srcOrd="0" destOrd="0" presId="urn:microsoft.com/office/officeart/2016/7/layout/ChevronBlockProcess"/>
    <dgm:cxn modelId="{D72EFCDF-F77B-48ED-B148-C5CC685EB06D}" srcId="{579852B4-6C39-4D5D-863D-A3FF31166367}" destId="{B8245E90-6AFA-44C7-BC3F-E13EDAE677CD}" srcOrd="0" destOrd="0" parTransId="{AF630EBE-449A-4A91-8F0C-FEABCA265EC2}" sibTransId="{E7533C21-E7A4-4D1B-8718-203AC7B7C9CA}"/>
    <dgm:cxn modelId="{065685F0-3EF2-4408-8635-284A1900EC1A}" type="presOf" srcId="{21358BDA-8B66-433A-8472-76978EAAFA07}" destId="{D097E7F4-C2B2-4062-A45A-5B2317D29BD9}" srcOrd="0" destOrd="0" presId="urn:microsoft.com/office/officeart/2016/7/layout/ChevronBlockProcess"/>
    <dgm:cxn modelId="{4CD49FF2-DAE8-4A6D-8979-C20089E6FA24}" type="presOf" srcId="{93F41309-B4EB-431B-9237-6BC542ACEE3E}" destId="{6DD61E51-ABC5-42C3-BF5B-4F08CAC6F046}" srcOrd="0" destOrd="0" presId="urn:microsoft.com/office/officeart/2016/7/layout/ChevronBlockProcess"/>
    <dgm:cxn modelId="{C6E94706-4C5B-4EFC-847D-48B9F921ADDA}" type="presParOf" srcId="{28EA6D73-7649-4747-BD3E-ABC2C663E1C2}" destId="{588B0696-7276-47EA-9742-A9DFF3CB5A19}" srcOrd="0" destOrd="0" presId="urn:microsoft.com/office/officeart/2016/7/layout/ChevronBlockProcess"/>
    <dgm:cxn modelId="{FFCA8DC7-1E5F-4C31-9A74-79AE990330EF}" type="presParOf" srcId="{588B0696-7276-47EA-9742-A9DFF3CB5A19}" destId="{D097E7F4-C2B2-4062-A45A-5B2317D29BD9}" srcOrd="0" destOrd="0" presId="urn:microsoft.com/office/officeart/2016/7/layout/ChevronBlockProcess"/>
    <dgm:cxn modelId="{D850B6B9-B660-4FA8-B0D6-6BDB2FB1ED0B}" type="presParOf" srcId="{588B0696-7276-47EA-9742-A9DFF3CB5A19}" destId="{6DD61E51-ABC5-42C3-BF5B-4F08CAC6F046}" srcOrd="1" destOrd="0" presId="urn:microsoft.com/office/officeart/2016/7/layout/ChevronBlockProcess"/>
    <dgm:cxn modelId="{236B328D-0685-4591-BAAF-2E7AB194A4D6}" type="presParOf" srcId="{28EA6D73-7649-4747-BD3E-ABC2C663E1C2}" destId="{7E94D647-4725-4F7A-8B6B-AC8CEF424D78}" srcOrd="1" destOrd="0" presId="urn:microsoft.com/office/officeart/2016/7/layout/ChevronBlockProcess"/>
    <dgm:cxn modelId="{F2FF3928-A7A2-4082-843A-65D3353FDE0C}" type="presParOf" srcId="{28EA6D73-7649-4747-BD3E-ABC2C663E1C2}" destId="{01130D46-8CD0-46DD-A717-EA63354C0556}" srcOrd="2" destOrd="0" presId="urn:microsoft.com/office/officeart/2016/7/layout/ChevronBlockProcess"/>
    <dgm:cxn modelId="{4D6E3666-F5BA-4181-82D8-FF42A4E66298}" type="presParOf" srcId="{01130D46-8CD0-46DD-A717-EA63354C0556}" destId="{FAE34EA4-5E85-4938-9611-8FEF51F761FF}" srcOrd="0" destOrd="0" presId="urn:microsoft.com/office/officeart/2016/7/layout/ChevronBlockProcess"/>
    <dgm:cxn modelId="{F4B89A55-C055-4A94-B216-3C9D3BE12308}" type="presParOf" srcId="{01130D46-8CD0-46DD-A717-EA63354C0556}" destId="{78F7078A-AAF9-4E17-A5BD-42762E0D561F}" srcOrd="1" destOrd="0" presId="urn:microsoft.com/office/officeart/2016/7/layout/ChevronBlockProcess"/>
    <dgm:cxn modelId="{1F780536-5AF0-4326-9C09-AF11AE06760A}" type="presParOf" srcId="{28EA6D73-7649-4747-BD3E-ABC2C663E1C2}" destId="{3DF44369-63C2-466C-A50B-8226ACFBE83C}" srcOrd="3" destOrd="0" presId="urn:microsoft.com/office/officeart/2016/7/layout/ChevronBlockProcess"/>
    <dgm:cxn modelId="{3A7D9AEC-ADE0-4707-8DB8-6E4095AD171B}" type="presParOf" srcId="{28EA6D73-7649-4747-BD3E-ABC2C663E1C2}" destId="{0AD1275F-EA16-4B2E-8DDE-019EDD5C2B2C}" srcOrd="4" destOrd="0" presId="urn:microsoft.com/office/officeart/2016/7/layout/ChevronBlockProcess"/>
    <dgm:cxn modelId="{266CDC81-D188-4294-B722-302CFBCEF28B}" type="presParOf" srcId="{0AD1275F-EA16-4B2E-8DDE-019EDD5C2B2C}" destId="{66D04DA9-0098-4203-9360-A0F16897BA56}" srcOrd="0" destOrd="0" presId="urn:microsoft.com/office/officeart/2016/7/layout/ChevronBlockProcess"/>
    <dgm:cxn modelId="{3694BA33-609A-4315-8EF7-25CC99119F86}" type="presParOf" srcId="{0AD1275F-EA16-4B2E-8DDE-019EDD5C2B2C}" destId="{317584E1-FFF5-487C-8302-96E88248A31E}"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C3DAC-0140-433D-B6B7-72CAD9C7C9F2}">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78FD4-8530-46CF-BE34-16C6F3E7DE82}">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315F49-FA78-4E86-A3E6-0F1D661E950E}">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b="1" kern="1200"/>
            <a:t>Setting the foundation: </a:t>
          </a:r>
          <a:r>
            <a:rPr lang="en-CA" sz="1700" kern="1200"/>
            <a:t>audience definition &amp; focus</a:t>
          </a:r>
          <a:endParaRPr lang="en-US" sz="1700" kern="1200"/>
        </a:p>
      </dsp:txBody>
      <dsp:txXfrm>
        <a:off x="75768" y="3053169"/>
        <a:ext cx="3093750" cy="720000"/>
      </dsp:txXfrm>
    </dsp:sp>
    <dsp:sp modelId="{6F420D7A-9742-4313-983B-3080FF2C91FF}">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0F4FB-B925-4AEF-B9ED-B68DA6D303E1}">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310CA6-6E25-454D-B783-7767C051906D}">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b="1" kern="1200" dirty="0"/>
            <a:t>Crafting the insights: </a:t>
          </a:r>
          <a:r>
            <a:rPr lang="en-CA" sz="1700" kern="1200" dirty="0"/>
            <a:t>making actionable &amp; relevant</a:t>
          </a:r>
          <a:endParaRPr lang="en-US" sz="1700" kern="1200" dirty="0"/>
        </a:p>
      </dsp:txBody>
      <dsp:txXfrm>
        <a:off x="3710925" y="3053169"/>
        <a:ext cx="3093750" cy="720000"/>
      </dsp:txXfrm>
    </dsp:sp>
    <dsp:sp modelId="{81AABB4B-E562-4FAF-9BDE-42028258AED2}">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D548C-1DDA-4898-8FE5-1D051AC5D89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CCA4F0-5CA1-4B57-A8B8-0ED323B59AC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b="1" kern="1200"/>
            <a:t>Making your case: </a:t>
          </a:r>
          <a:r>
            <a:rPr lang="en-CA" sz="1700" kern="1200"/>
            <a:t>the process, message &amp; call-to-actions</a:t>
          </a:r>
          <a:endParaRPr lang="en-US" sz="1700" kern="1200"/>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73A18-0FB6-415C-8D48-505484771579}">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A16F54-9EA0-4858-AF9C-3D150ED1C996}">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41C842-48B3-42EE-AD71-BE16C00E306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a:t>C-level: “What happened and what do we need to do?”</a:t>
          </a:r>
          <a:endParaRPr lang="en-US" sz="2400" kern="1200"/>
        </a:p>
      </dsp:txBody>
      <dsp:txXfrm>
        <a:off x="1834517" y="469890"/>
        <a:ext cx="3148942" cy="1335915"/>
      </dsp:txXfrm>
    </dsp:sp>
    <dsp:sp modelId="{351E9B2B-04CC-44BF-970B-087F34E41EC1}">
      <dsp:nvSpPr>
        <dsp:cNvPr id="0" name=""/>
        <dsp:cNvSpPr/>
      </dsp:nvSpPr>
      <dsp:spPr>
        <a:xfrm>
          <a:off x="5532139"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578370-FCD3-4A6C-A21C-CD0AD94EF93F}">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4414E-038C-402A-9752-0BD147C68A5F}">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a:t>Operations / Field: “What should I fix to improve KPIs?”</a:t>
          </a:r>
          <a:endParaRPr lang="en-US" sz="2400" kern="1200"/>
        </a:p>
      </dsp:txBody>
      <dsp:txXfrm>
        <a:off x="7154322" y="469890"/>
        <a:ext cx="3148942" cy="1335915"/>
      </dsp:txXfrm>
    </dsp:sp>
    <dsp:sp modelId="{CAB88BBE-6051-4125-98F1-4EF18DC623DE}">
      <dsp:nvSpPr>
        <dsp:cNvPr id="0" name=""/>
        <dsp:cNvSpPr/>
      </dsp:nvSpPr>
      <dsp:spPr>
        <a:xfrm>
          <a:off x="212335" y="2545532"/>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ECDAE6-B09D-4C98-A5D1-49B265EB4AC0}">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B04065-50A4-4AB2-A4D0-134C42DD7A2F}">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a:t>Finance: “Can you prove the ROI and impact on $?”</a:t>
          </a:r>
          <a:endParaRPr lang="en-US" sz="2400" kern="1200"/>
        </a:p>
      </dsp:txBody>
      <dsp:txXfrm>
        <a:off x="1834517" y="2545532"/>
        <a:ext cx="3148942" cy="1335915"/>
      </dsp:txXfrm>
    </dsp:sp>
    <dsp:sp modelId="{A99954B1-EE12-49AD-9174-666D10E4A1E4}">
      <dsp:nvSpPr>
        <dsp:cNvPr id="0" name=""/>
        <dsp:cNvSpPr/>
      </dsp:nvSpPr>
      <dsp:spPr>
        <a:xfrm>
          <a:off x="5532139" y="2545532"/>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B5C184-6C87-4F92-B063-C8049EA655D1}">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8297AC-9EA4-49B0-B607-2B06D6E0B718}">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a:t>Product: “How does this align to our product roadmap?”</a:t>
          </a:r>
          <a:endParaRPr lang="en-US" sz="2400" kern="1200"/>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E69AC-A387-43D4-8558-C4BD7EA31CB7}">
      <dsp:nvSpPr>
        <dsp:cNvPr id="0" name=""/>
        <dsp:cNvSpPr/>
      </dsp:nvSpPr>
      <dsp:spPr>
        <a:xfrm>
          <a:off x="0" y="93323"/>
          <a:ext cx="6245265"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b="1" kern="1200"/>
            <a:t>Critical Considerations and Questions</a:t>
          </a:r>
          <a:endParaRPr lang="en-US" sz="2000" kern="1200"/>
        </a:p>
      </dsp:txBody>
      <dsp:txXfrm>
        <a:off x="23417" y="116740"/>
        <a:ext cx="6198431" cy="432866"/>
      </dsp:txXfrm>
    </dsp:sp>
    <dsp:sp modelId="{E73A7D7A-EA5C-4AA5-81A3-3DE551247EBD}">
      <dsp:nvSpPr>
        <dsp:cNvPr id="0" name=""/>
        <dsp:cNvSpPr/>
      </dsp:nvSpPr>
      <dsp:spPr>
        <a:xfrm>
          <a:off x="0" y="630623"/>
          <a:ext cx="6245265" cy="47970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Who is decision maker vs. influencers? </a:t>
          </a:r>
          <a:endParaRPr lang="en-US" sz="2000" kern="1200"/>
        </a:p>
      </dsp:txBody>
      <dsp:txXfrm>
        <a:off x="23417" y="654040"/>
        <a:ext cx="6198431" cy="432866"/>
      </dsp:txXfrm>
    </dsp:sp>
    <dsp:sp modelId="{15804C41-8541-4B40-A154-EDC959E176EA}">
      <dsp:nvSpPr>
        <dsp:cNvPr id="0" name=""/>
        <dsp:cNvSpPr/>
      </dsp:nvSpPr>
      <dsp:spPr>
        <a:xfrm>
          <a:off x="0" y="1110323"/>
          <a:ext cx="6245265"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CA" sz="1600" kern="1200"/>
            <a:t>Tailor you message.</a:t>
          </a:r>
          <a:endParaRPr lang="en-US" sz="1600" kern="1200"/>
        </a:p>
      </dsp:txBody>
      <dsp:txXfrm>
        <a:off x="0" y="1110323"/>
        <a:ext cx="6245265" cy="331200"/>
      </dsp:txXfrm>
    </dsp:sp>
    <dsp:sp modelId="{ACFCD0B2-0719-42B2-9D56-881C00524352}">
      <dsp:nvSpPr>
        <dsp:cNvPr id="0" name=""/>
        <dsp:cNvSpPr/>
      </dsp:nvSpPr>
      <dsp:spPr>
        <a:xfrm>
          <a:off x="0" y="1441523"/>
          <a:ext cx="6245265" cy="4797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What are their current priorities? </a:t>
          </a:r>
          <a:endParaRPr lang="en-US" sz="2000" kern="1200"/>
        </a:p>
      </dsp:txBody>
      <dsp:txXfrm>
        <a:off x="23417" y="1464940"/>
        <a:ext cx="6198431" cy="432866"/>
      </dsp:txXfrm>
    </dsp:sp>
    <dsp:sp modelId="{E0AF3DE9-9FD4-4F77-8B2B-95142277C081}">
      <dsp:nvSpPr>
        <dsp:cNvPr id="0" name=""/>
        <dsp:cNvSpPr/>
      </dsp:nvSpPr>
      <dsp:spPr>
        <a:xfrm>
          <a:off x="0" y="1921223"/>
          <a:ext cx="6245265"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CA" sz="1600" kern="1200"/>
            <a:t>Align to them.</a:t>
          </a:r>
          <a:endParaRPr lang="en-US" sz="1600" kern="1200"/>
        </a:p>
      </dsp:txBody>
      <dsp:txXfrm>
        <a:off x="0" y="1921223"/>
        <a:ext cx="6245265" cy="331200"/>
      </dsp:txXfrm>
    </dsp:sp>
    <dsp:sp modelId="{16FDC079-DCC9-43FD-8ED8-8B207F8D9697}">
      <dsp:nvSpPr>
        <dsp:cNvPr id="0" name=""/>
        <dsp:cNvSpPr/>
      </dsp:nvSpPr>
      <dsp:spPr>
        <a:xfrm>
          <a:off x="0" y="2252423"/>
          <a:ext cx="6245265" cy="4797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What are their prior impressions? </a:t>
          </a:r>
          <a:endParaRPr lang="en-US" sz="2000" kern="1200"/>
        </a:p>
      </dsp:txBody>
      <dsp:txXfrm>
        <a:off x="23417" y="2275840"/>
        <a:ext cx="6198431" cy="432866"/>
      </dsp:txXfrm>
    </dsp:sp>
    <dsp:sp modelId="{3CC1FCD9-A055-40E2-A912-936B76E359EA}">
      <dsp:nvSpPr>
        <dsp:cNvPr id="0" name=""/>
        <dsp:cNvSpPr/>
      </dsp:nvSpPr>
      <dsp:spPr>
        <a:xfrm>
          <a:off x="0" y="2732123"/>
          <a:ext cx="6245265"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CA" sz="1600" kern="1200"/>
            <a:t>Address them head-on.</a:t>
          </a:r>
          <a:endParaRPr lang="en-US" sz="1600" kern="1200"/>
        </a:p>
      </dsp:txBody>
      <dsp:txXfrm>
        <a:off x="0" y="2732123"/>
        <a:ext cx="6245265" cy="331200"/>
      </dsp:txXfrm>
    </dsp:sp>
    <dsp:sp modelId="{D990E6CF-F99F-4803-AC44-C023AD29A344}">
      <dsp:nvSpPr>
        <dsp:cNvPr id="0" name=""/>
        <dsp:cNvSpPr/>
      </dsp:nvSpPr>
      <dsp:spPr>
        <a:xfrm>
          <a:off x="0" y="3063323"/>
          <a:ext cx="6245265" cy="4797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Who are you champions and allies? </a:t>
          </a:r>
          <a:endParaRPr lang="en-US" sz="2000" kern="1200"/>
        </a:p>
      </dsp:txBody>
      <dsp:txXfrm>
        <a:off x="23417" y="3086740"/>
        <a:ext cx="6198431" cy="432866"/>
      </dsp:txXfrm>
    </dsp:sp>
    <dsp:sp modelId="{FD04444D-5A33-4E38-AD59-BB8BBD60598F}">
      <dsp:nvSpPr>
        <dsp:cNvPr id="0" name=""/>
        <dsp:cNvSpPr/>
      </dsp:nvSpPr>
      <dsp:spPr>
        <a:xfrm>
          <a:off x="0" y="3543023"/>
          <a:ext cx="6245265"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CA" sz="1600" kern="1200"/>
            <a:t>Confirm their support.</a:t>
          </a:r>
          <a:endParaRPr lang="en-US" sz="1600" kern="1200"/>
        </a:p>
      </dsp:txBody>
      <dsp:txXfrm>
        <a:off x="0" y="3543023"/>
        <a:ext cx="6245265" cy="331200"/>
      </dsp:txXfrm>
    </dsp:sp>
    <dsp:sp modelId="{E9DABEF1-AFAA-4229-986A-B11F9B2A1DA7}">
      <dsp:nvSpPr>
        <dsp:cNvPr id="0" name=""/>
        <dsp:cNvSpPr/>
      </dsp:nvSpPr>
      <dsp:spPr>
        <a:xfrm>
          <a:off x="0" y="3874223"/>
          <a:ext cx="6245265" cy="47970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Who are your blockers? </a:t>
          </a:r>
          <a:endParaRPr lang="en-US" sz="2000" kern="1200"/>
        </a:p>
      </dsp:txBody>
      <dsp:txXfrm>
        <a:off x="23417" y="3897640"/>
        <a:ext cx="6198431" cy="432866"/>
      </dsp:txXfrm>
    </dsp:sp>
    <dsp:sp modelId="{948BBE23-F05E-49FD-8CFE-B5699D366050}">
      <dsp:nvSpPr>
        <dsp:cNvPr id="0" name=""/>
        <dsp:cNvSpPr/>
      </dsp:nvSpPr>
      <dsp:spPr>
        <a:xfrm>
          <a:off x="0" y="4353923"/>
          <a:ext cx="6245265"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CA" sz="1600" kern="1200"/>
            <a:t>Message against their concerns.</a:t>
          </a:r>
          <a:endParaRPr lang="en-US" sz="1600" kern="1200"/>
        </a:p>
      </dsp:txBody>
      <dsp:txXfrm>
        <a:off x="0" y="4353923"/>
        <a:ext cx="6245265" cy="331200"/>
      </dsp:txXfrm>
    </dsp:sp>
    <dsp:sp modelId="{D5937B41-8680-4DA3-B1C0-330D848394B2}">
      <dsp:nvSpPr>
        <dsp:cNvPr id="0" name=""/>
        <dsp:cNvSpPr/>
      </dsp:nvSpPr>
      <dsp:spPr>
        <a:xfrm>
          <a:off x="0" y="4685123"/>
          <a:ext cx="6245265" cy="479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What metrics really matter? </a:t>
          </a:r>
          <a:endParaRPr lang="en-US" sz="2000" kern="1200"/>
        </a:p>
      </dsp:txBody>
      <dsp:txXfrm>
        <a:off x="23417" y="4708540"/>
        <a:ext cx="6198431" cy="432866"/>
      </dsp:txXfrm>
    </dsp:sp>
    <dsp:sp modelId="{246B034D-D4DD-40BA-B180-F0183A7A3DC3}">
      <dsp:nvSpPr>
        <dsp:cNvPr id="0" name=""/>
        <dsp:cNvSpPr/>
      </dsp:nvSpPr>
      <dsp:spPr>
        <a:xfrm>
          <a:off x="0" y="5164823"/>
          <a:ext cx="6245265"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CA" sz="1600" kern="1200"/>
            <a:t>Proactively tie these in.</a:t>
          </a:r>
          <a:endParaRPr lang="en-US" sz="1600" kern="1200"/>
        </a:p>
      </dsp:txBody>
      <dsp:txXfrm>
        <a:off x="0" y="5164823"/>
        <a:ext cx="6245265" cy="331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4D2FD-8DAA-471E-B2AD-BFF2567CB6A9}">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FC613-E81B-47E7-AC8A-EF225D4E83C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ED9DD4-5D6C-401B-A0E2-244B6514376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CA" sz="2300" kern="1200" dirty="0"/>
            <a:t>The volume of feedback data provides more insight opportunities, but the analysis needs guardrails.</a:t>
          </a:r>
          <a:endParaRPr lang="en-US" sz="2300" kern="1200" dirty="0"/>
        </a:p>
      </dsp:txBody>
      <dsp:txXfrm>
        <a:off x="1435590" y="531"/>
        <a:ext cx="9080009" cy="1242935"/>
      </dsp:txXfrm>
    </dsp:sp>
    <dsp:sp modelId="{62612AB5-BEBE-4FF5-8C2C-A16B5E340E8A}">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86E26-54BD-42C0-9CA1-8AE3822ABCF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D25121-0E5C-4940-BC67-AC87083D2C96}">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CA" sz="2300" kern="1200"/>
            <a:t>You get excited by data you haven’t seen. You can cut it so many ways and all the stakeholders may have their own place to go with it. It’s tough to say when to stop.</a:t>
          </a:r>
          <a:endParaRPr lang="en-US" sz="2300" kern="1200"/>
        </a:p>
      </dsp:txBody>
      <dsp:txXfrm>
        <a:off x="1435590" y="1554201"/>
        <a:ext cx="9080009" cy="1242935"/>
      </dsp:txXfrm>
    </dsp:sp>
    <dsp:sp modelId="{604C9355-9AD4-4EAF-B77B-08723D7F20DE}">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425BA-AD24-48F9-96DA-CCA49C7008F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01DD62-7373-4F1D-91E5-41812B190E3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CA" sz="2300" kern="1200"/>
            <a:t>But are you solving the core question?</a:t>
          </a:r>
          <a:endParaRPr lang="en-US" sz="2300" kern="1200"/>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FF752-3771-426F-9515-DE9E1C833182}">
      <dsp:nvSpPr>
        <dsp:cNvPr id="0" name=""/>
        <dsp:cNvSpPr/>
      </dsp:nvSpPr>
      <dsp:spPr>
        <a:xfrm>
          <a:off x="12110" y="530493"/>
          <a:ext cx="2662239" cy="798671"/>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14" tIns="98614" rIns="98614" bIns="98614" numCol="1" spcCol="1270" anchor="ctr" anchorCtr="0">
          <a:noAutofit/>
        </a:bodyPr>
        <a:lstStyle/>
        <a:p>
          <a:pPr marL="0" lvl="0" indent="0" algn="ctr" defTabSz="1244600">
            <a:lnSpc>
              <a:spcPct val="90000"/>
            </a:lnSpc>
            <a:spcBef>
              <a:spcPct val="0"/>
            </a:spcBef>
            <a:spcAft>
              <a:spcPct val="35000"/>
            </a:spcAft>
            <a:buNone/>
          </a:pPr>
          <a:r>
            <a:rPr lang="en-US" sz="2800" kern="1200"/>
            <a:t>Get</a:t>
          </a:r>
        </a:p>
      </dsp:txBody>
      <dsp:txXfrm>
        <a:off x="251711" y="530493"/>
        <a:ext cx="2183037" cy="798671"/>
      </dsp:txXfrm>
    </dsp:sp>
    <dsp:sp modelId="{442458D1-056A-445F-9771-D4D7CE8832BF}">
      <dsp:nvSpPr>
        <dsp:cNvPr id="0" name=""/>
        <dsp:cNvSpPr/>
      </dsp:nvSpPr>
      <dsp:spPr>
        <a:xfrm>
          <a:off x="12110" y="1329164"/>
          <a:ext cx="2422638" cy="249168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442" tIns="191442" rIns="191442" bIns="382884" numCol="1" spcCol="1270" anchor="t" anchorCtr="0">
          <a:noAutofit/>
        </a:bodyPr>
        <a:lstStyle/>
        <a:p>
          <a:pPr marL="0" lvl="0" indent="0" algn="l" defTabSz="889000">
            <a:lnSpc>
              <a:spcPct val="90000"/>
            </a:lnSpc>
            <a:spcBef>
              <a:spcPct val="0"/>
            </a:spcBef>
            <a:spcAft>
              <a:spcPct val="35000"/>
            </a:spcAft>
            <a:buNone/>
          </a:pPr>
          <a:r>
            <a:rPr lang="en-US" sz="2000" kern="1200"/>
            <a:t>Get a Q2 readout on top roadmap areas</a:t>
          </a:r>
        </a:p>
        <a:p>
          <a:pPr marL="171450" lvl="1" indent="-171450" algn="l" defTabSz="711200">
            <a:lnSpc>
              <a:spcPct val="90000"/>
            </a:lnSpc>
            <a:spcBef>
              <a:spcPct val="0"/>
            </a:spcBef>
            <a:spcAft>
              <a:spcPct val="15000"/>
            </a:spcAft>
            <a:buChar char="•"/>
          </a:pPr>
          <a:r>
            <a:rPr lang="en-US" sz="1600" kern="1200"/>
            <a:t>Virtual background</a:t>
          </a:r>
        </a:p>
        <a:p>
          <a:pPr marL="171450" lvl="1" indent="-171450" algn="l" defTabSz="711200">
            <a:lnSpc>
              <a:spcPct val="90000"/>
            </a:lnSpc>
            <a:spcBef>
              <a:spcPct val="0"/>
            </a:spcBef>
            <a:spcAft>
              <a:spcPct val="15000"/>
            </a:spcAft>
            <a:buChar char="•"/>
          </a:pPr>
          <a:r>
            <a:rPr lang="en-US" sz="1600" kern="1200"/>
            <a:t>Mobile functionality</a:t>
          </a:r>
        </a:p>
        <a:p>
          <a:pPr marL="171450" lvl="1" indent="-171450" algn="l" defTabSz="711200">
            <a:lnSpc>
              <a:spcPct val="90000"/>
            </a:lnSpc>
            <a:spcBef>
              <a:spcPct val="0"/>
            </a:spcBef>
            <a:spcAft>
              <a:spcPct val="15000"/>
            </a:spcAft>
            <a:buChar char="•"/>
          </a:pPr>
          <a:r>
            <a:rPr lang="en-US" sz="1600" kern="1200" dirty="0"/>
            <a:t>Educations (long term tracking only)</a:t>
          </a:r>
        </a:p>
      </dsp:txBody>
      <dsp:txXfrm>
        <a:off x="12110" y="1329164"/>
        <a:ext cx="2422638" cy="2491680"/>
      </dsp:txXfrm>
    </dsp:sp>
    <dsp:sp modelId="{56A26B45-AFE2-4842-A952-41162A665E34}">
      <dsp:nvSpPr>
        <dsp:cNvPr id="0" name=""/>
        <dsp:cNvSpPr/>
      </dsp:nvSpPr>
      <dsp:spPr>
        <a:xfrm>
          <a:off x="2621823" y="530493"/>
          <a:ext cx="2662239" cy="798671"/>
        </a:xfrm>
        <a:prstGeom prst="chevron">
          <a:avLst>
            <a:gd name="adj" fmla="val 30000"/>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14" tIns="98614" rIns="98614" bIns="98614" numCol="1" spcCol="1270" anchor="ctr" anchorCtr="0">
          <a:noAutofit/>
        </a:bodyPr>
        <a:lstStyle/>
        <a:p>
          <a:pPr marL="0" lvl="0" indent="0" algn="ctr" defTabSz="1244600">
            <a:lnSpc>
              <a:spcPct val="90000"/>
            </a:lnSpc>
            <a:spcBef>
              <a:spcPct val="0"/>
            </a:spcBef>
            <a:spcAft>
              <a:spcPct val="35000"/>
            </a:spcAft>
            <a:buNone/>
          </a:pPr>
          <a:r>
            <a:rPr lang="en-US" sz="2800" kern="1200"/>
            <a:t>Identify</a:t>
          </a:r>
        </a:p>
      </dsp:txBody>
      <dsp:txXfrm>
        <a:off x="2861424" y="530493"/>
        <a:ext cx="2183037" cy="798671"/>
      </dsp:txXfrm>
    </dsp:sp>
    <dsp:sp modelId="{88E222B9-0E71-4461-AC8A-1AC8C40A3958}">
      <dsp:nvSpPr>
        <dsp:cNvPr id="0" name=""/>
        <dsp:cNvSpPr/>
      </dsp:nvSpPr>
      <dsp:spPr>
        <a:xfrm>
          <a:off x="2621823" y="1329164"/>
          <a:ext cx="2422638" cy="2491680"/>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442" tIns="191442" rIns="191442" bIns="382884" numCol="1" spcCol="1270" anchor="t" anchorCtr="0">
          <a:noAutofit/>
        </a:bodyPr>
        <a:lstStyle/>
        <a:p>
          <a:pPr marL="0" lvl="0" indent="0" algn="l" defTabSz="889000">
            <a:lnSpc>
              <a:spcPct val="90000"/>
            </a:lnSpc>
            <a:spcBef>
              <a:spcPct val="0"/>
            </a:spcBef>
            <a:spcAft>
              <a:spcPct val="35000"/>
            </a:spcAft>
            <a:buNone/>
          </a:pPr>
          <a:r>
            <a:rPr lang="en-US" sz="2000" kern="1200"/>
            <a:t>Identify emerging themes of interest</a:t>
          </a:r>
        </a:p>
        <a:p>
          <a:pPr marL="171450" lvl="1" indent="-171450" algn="l" defTabSz="711200">
            <a:lnSpc>
              <a:spcPct val="90000"/>
            </a:lnSpc>
            <a:spcBef>
              <a:spcPct val="0"/>
            </a:spcBef>
            <a:spcAft>
              <a:spcPct val="15000"/>
            </a:spcAft>
            <a:buChar char="•"/>
          </a:pPr>
          <a:r>
            <a:rPr lang="en-US" sz="1600" kern="1200"/>
            <a:t>Any alignment to roadmap areas?</a:t>
          </a:r>
        </a:p>
      </dsp:txBody>
      <dsp:txXfrm>
        <a:off x="2621823" y="1329164"/>
        <a:ext cx="2422638" cy="2491680"/>
      </dsp:txXfrm>
    </dsp:sp>
    <dsp:sp modelId="{27769FF6-6A21-4C26-9A88-96E7DBC44097}">
      <dsp:nvSpPr>
        <dsp:cNvPr id="0" name=""/>
        <dsp:cNvSpPr/>
      </dsp:nvSpPr>
      <dsp:spPr>
        <a:xfrm>
          <a:off x="5231536" y="530493"/>
          <a:ext cx="2662239" cy="798671"/>
        </a:xfrm>
        <a:prstGeom prst="chevron">
          <a:avLst>
            <a:gd name="adj" fmla="val 30000"/>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14" tIns="98614" rIns="98614" bIns="98614" numCol="1" spcCol="1270" anchor="ctr" anchorCtr="0">
          <a:noAutofit/>
        </a:bodyPr>
        <a:lstStyle/>
        <a:p>
          <a:pPr marL="0" lvl="0" indent="0" algn="ctr" defTabSz="1244600">
            <a:lnSpc>
              <a:spcPct val="90000"/>
            </a:lnSpc>
            <a:spcBef>
              <a:spcPct val="0"/>
            </a:spcBef>
            <a:spcAft>
              <a:spcPct val="35000"/>
            </a:spcAft>
            <a:buNone/>
          </a:pPr>
          <a:r>
            <a:rPr lang="en-US" sz="2800" kern="1200"/>
            <a:t>Surface</a:t>
          </a:r>
        </a:p>
      </dsp:txBody>
      <dsp:txXfrm>
        <a:off x="5471137" y="530493"/>
        <a:ext cx="2183037" cy="798671"/>
      </dsp:txXfrm>
    </dsp:sp>
    <dsp:sp modelId="{74A56F2A-F377-4C46-A451-FCBA3C1D52DE}">
      <dsp:nvSpPr>
        <dsp:cNvPr id="0" name=""/>
        <dsp:cNvSpPr/>
      </dsp:nvSpPr>
      <dsp:spPr>
        <a:xfrm>
          <a:off x="5231536" y="1329164"/>
          <a:ext cx="2422638" cy="2491680"/>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442" tIns="191442" rIns="191442" bIns="382884" numCol="1" spcCol="1270" anchor="t" anchorCtr="0">
          <a:noAutofit/>
        </a:bodyPr>
        <a:lstStyle/>
        <a:p>
          <a:pPr marL="0" lvl="0" indent="0" algn="l" defTabSz="889000">
            <a:lnSpc>
              <a:spcPct val="90000"/>
            </a:lnSpc>
            <a:spcBef>
              <a:spcPct val="0"/>
            </a:spcBef>
            <a:spcAft>
              <a:spcPct val="35000"/>
            </a:spcAft>
            <a:buNone/>
          </a:pPr>
          <a:r>
            <a:rPr lang="en-US" sz="2000" kern="1200"/>
            <a:t>Surface other critical product issues</a:t>
          </a:r>
        </a:p>
        <a:p>
          <a:pPr marL="171450" lvl="1" indent="-171450" algn="l" defTabSz="711200">
            <a:lnSpc>
              <a:spcPct val="90000"/>
            </a:lnSpc>
            <a:spcBef>
              <a:spcPct val="0"/>
            </a:spcBef>
            <a:spcAft>
              <a:spcPct val="15000"/>
            </a:spcAft>
            <a:buChar char="•"/>
          </a:pPr>
          <a:r>
            <a:rPr lang="en-US" sz="1600" kern="1200"/>
            <a:t>Any urgent usability trends?</a:t>
          </a:r>
        </a:p>
      </dsp:txBody>
      <dsp:txXfrm>
        <a:off x="5231536" y="1329164"/>
        <a:ext cx="2422638" cy="2491680"/>
      </dsp:txXfrm>
    </dsp:sp>
    <dsp:sp modelId="{EE2F20C5-2217-4B57-95C9-FFD61CF1795C}">
      <dsp:nvSpPr>
        <dsp:cNvPr id="0" name=""/>
        <dsp:cNvSpPr/>
      </dsp:nvSpPr>
      <dsp:spPr>
        <a:xfrm>
          <a:off x="7841249" y="530493"/>
          <a:ext cx="2662239" cy="798671"/>
        </a:xfrm>
        <a:prstGeom prst="chevron">
          <a:avLst>
            <a:gd name="adj" fmla="val 30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14" tIns="98614" rIns="98614" bIns="98614" numCol="1" spcCol="1270" anchor="ctr" anchorCtr="0">
          <a:noAutofit/>
        </a:bodyPr>
        <a:lstStyle/>
        <a:p>
          <a:pPr marL="0" lvl="0" indent="0" algn="ctr" defTabSz="1244600">
            <a:lnSpc>
              <a:spcPct val="90000"/>
            </a:lnSpc>
            <a:spcBef>
              <a:spcPct val="0"/>
            </a:spcBef>
            <a:spcAft>
              <a:spcPct val="35000"/>
            </a:spcAft>
            <a:buNone/>
          </a:pPr>
          <a:r>
            <a:rPr lang="en-US" sz="2800" kern="1200"/>
            <a:t>Close and call</a:t>
          </a:r>
        </a:p>
      </dsp:txBody>
      <dsp:txXfrm>
        <a:off x="8080850" y="530493"/>
        <a:ext cx="2183037" cy="798671"/>
      </dsp:txXfrm>
    </dsp:sp>
    <dsp:sp modelId="{148D6C8E-738C-4782-B1D9-F73D4CA7AFF4}">
      <dsp:nvSpPr>
        <dsp:cNvPr id="0" name=""/>
        <dsp:cNvSpPr/>
      </dsp:nvSpPr>
      <dsp:spPr>
        <a:xfrm>
          <a:off x="7841249" y="1329164"/>
          <a:ext cx="2422638" cy="249168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442" tIns="191442" rIns="191442" bIns="382884" numCol="1" spcCol="1270" anchor="t" anchorCtr="0">
          <a:noAutofit/>
        </a:bodyPr>
        <a:lstStyle/>
        <a:p>
          <a:pPr marL="0" lvl="0" indent="0" algn="l" defTabSz="889000">
            <a:lnSpc>
              <a:spcPct val="90000"/>
            </a:lnSpc>
            <a:spcBef>
              <a:spcPct val="0"/>
            </a:spcBef>
            <a:spcAft>
              <a:spcPct val="35000"/>
            </a:spcAft>
            <a:buNone/>
          </a:pPr>
          <a:r>
            <a:rPr lang="en-US" sz="2000" kern="1200"/>
            <a:t>Close and call to action</a:t>
          </a:r>
        </a:p>
        <a:p>
          <a:pPr marL="171450" lvl="1" indent="-171450" algn="l" defTabSz="711200">
            <a:lnSpc>
              <a:spcPct val="90000"/>
            </a:lnSpc>
            <a:spcBef>
              <a:spcPct val="0"/>
            </a:spcBef>
            <a:spcAft>
              <a:spcPct val="15000"/>
            </a:spcAft>
            <a:buChar char="•"/>
          </a:pPr>
          <a:r>
            <a:rPr lang="en-US" sz="1600" kern="1200" dirty="0"/>
            <a:t>They think in terms of “business problems”, so sometimes you need to translate the customer for them</a:t>
          </a:r>
        </a:p>
      </dsp:txBody>
      <dsp:txXfrm>
        <a:off x="7841249" y="1329164"/>
        <a:ext cx="2422638" cy="2491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07FA9-B4A9-4EFF-9CEB-F640B6D5A437}">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CA" sz="1900" b="1" kern="1200"/>
            <a:t>Bulletproof understanding</a:t>
          </a:r>
          <a:r>
            <a:rPr lang="en-CA" sz="1900" kern="1200"/>
            <a:t> </a:t>
          </a:r>
          <a:r>
            <a:rPr lang="en-CA" sz="1900" b="1" kern="1200"/>
            <a:t>of how data is collected, analyzed and insights reported inside and out. </a:t>
          </a:r>
          <a:r>
            <a:rPr lang="en-CA" sz="1900" kern="1200"/>
            <a:t>Be able to speak to how research and insights were conducted.</a:t>
          </a:r>
          <a:endParaRPr lang="en-US" sz="1900" kern="1200"/>
        </a:p>
      </dsp:txBody>
      <dsp:txXfrm>
        <a:off x="0" y="1653508"/>
        <a:ext cx="3286125" cy="2610802"/>
      </dsp:txXfrm>
    </dsp:sp>
    <dsp:sp modelId="{B0806CB2-A5E1-448B-9834-093B6677225B}">
      <dsp:nvSpPr>
        <dsp:cNvPr id="0" name=""/>
        <dsp:cNvSpPr/>
      </dsp:nvSpPr>
      <dsp:spPr>
        <a:xfrm>
          <a:off x="990361" y="435133"/>
          <a:ext cx="1305401" cy="130540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A0A63FDF-C56E-4A77-B40B-A8F7FBA8DEB2}">
      <dsp:nvSpPr>
        <dsp:cNvPr id="0" name=""/>
        <dsp:cNvSpPr/>
      </dsp:nvSpPr>
      <dsp:spPr>
        <a:xfrm>
          <a:off x="0" y="4351266"/>
          <a:ext cx="3286125"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B5BD80-5B52-40B1-B434-999A92B0BAEF}">
      <dsp:nvSpPr>
        <dsp:cNvPr id="0" name=""/>
        <dsp:cNvSpPr/>
      </dsp:nvSpPr>
      <dsp:spPr>
        <a:xfrm>
          <a:off x="3614737" y="0"/>
          <a:ext cx="3286125" cy="4351338"/>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CA" sz="1900" b="1" kern="1200"/>
            <a:t>Proactive transparency</a:t>
          </a:r>
          <a:r>
            <a:rPr lang="en-CA" sz="1900" kern="1200"/>
            <a:t> </a:t>
          </a:r>
          <a:r>
            <a:rPr lang="en-CA" sz="1900" b="1" kern="1200"/>
            <a:t>can be helpful in combating questions about results.</a:t>
          </a:r>
          <a:r>
            <a:rPr lang="en-CA" sz="1900" kern="1200"/>
            <a:t> Stakeholders can question the data or methodology if they don’t match expectations</a:t>
          </a:r>
          <a:endParaRPr lang="en-US" sz="1900" kern="1200"/>
        </a:p>
      </dsp:txBody>
      <dsp:txXfrm>
        <a:off x="3614737" y="1653508"/>
        <a:ext cx="3286125" cy="2610802"/>
      </dsp:txXfrm>
    </dsp:sp>
    <dsp:sp modelId="{DBCA5187-7E78-46DC-A07F-DDF8C790A67C}">
      <dsp:nvSpPr>
        <dsp:cNvPr id="0" name=""/>
        <dsp:cNvSpPr/>
      </dsp:nvSpPr>
      <dsp:spPr>
        <a:xfrm>
          <a:off x="4605099" y="435133"/>
          <a:ext cx="1305401" cy="1305401"/>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E2538ADB-0666-415F-8301-CA75AC2FB7F8}">
      <dsp:nvSpPr>
        <dsp:cNvPr id="0" name=""/>
        <dsp:cNvSpPr/>
      </dsp:nvSpPr>
      <dsp:spPr>
        <a:xfrm>
          <a:off x="3614737" y="4351266"/>
          <a:ext cx="3286125"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8FB47-18A7-4FAB-AABA-A89EDF1BC313}">
      <dsp:nvSpPr>
        <dsp:cNvPr id="0" name=""/>
        <dsp:cNvSpPr/>
      </dsp:nvSpPr>
      <dsp:spPr>
        <a:xfrm>
          <a:off x="7229475" y="0"/>
          <a:ext cx="3286125" cy="435133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CA" sz="1900" b="1" kern="1200"/>
            <a:t>Align the data to existing projects</a:t>
          </a:r>
          <a:r>
            <a:rPr lang="en-CA" sz="1900" kern="1200"/>
            <a:t> </a:t>
          </a:r>
          <a:r>
            <a:rPr lang="en-CA" sz="1900" b="1" kern="1200"/>
            <a:t>of stakeholders and work of their team.</a:t>
          </a:r>
          <a:r>
            <a:rPr lang="en-CA" sz="1900" kern="1200"/>
            <a:t> This not only builds trust in the insights, but also in your intentions.</a:t>
          </a:r>
          <a:endParaRPr lang="en-US" sz="1900" kern="1200"/>
        </a:p>
      </dsp:txBody>
      <dsp:txXfrm>
        <a:off x="7229475" y="1653508"/>
        <a:ext cx="3286125" cy="2610802"/>
      </dsp:txXfrm>
    </dsp:sp>
    <dsp:sp modelId="{D8144FD6-66FD-4556-B532-C2C20F4AF71D}">
      <dsp:nvSpPr>
        <dsp:cNvPr id="0" name=""/>
        <dsp:cNvSpPr/>
      </dsp:nvSpPr>
      <dsp:spPr>
        <a:xfrm>
          <a:off x="8219836" y="435133"/>
          <a:ext cx="1305401" cy="1305401"/>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1C741189-3115-48CA-8127-68C24F5EFB98}">
      <dsp:nvSpPr>
        <dsp:cNvPr id="0" name=""/>
        <dsp:cNvSpPr/>
      </dsp:nvSpPr>
      <dsp:spPr>
        <a:xfrm>
          <a:off x="7229475" y="4351266"/>
          <a:ext cx="328612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DA79E-D912-457D-BA1A-A9C02B191064}">
      <dsp:nvSpPr>
        <dsp:cNvPr id="0" name=""/>
        <dsp:cNvSpPr/>
      </dsp:nvSpPr>
      <dsp:spPr>
        <a:xfrm rot="5400000">
          <a:off x="6589693" y="-2661723"/>
          <a:ext cx="1121829"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CA" sz="2200" kern="1200"/>
            <a:t>Articulating why the work is important can be as crucial as the insights themselves.</a:t>
          </a:r>
          <a:endParaRPr lang="en-US" sz="2200" kern="1200"/>
        </a:p>
      </dsp:txBody>
      <dsp:txXfrm rot="-5400000">
        <a:off x="3785616" y="197117"/>
        <a:ext cx="6675221" cy="1012303"/>
      </dsp:txXfrm>
    </dsp:sp>
    <dsp:sp modelId="{015442E4-D0F2-4211-ACFB-9C72501CF8CE}">
      <dsp:nvSpPr>
        <dsp:cNvPr id="0" name=""/>
        <dsp:cNvSpPr/>
      </dsp:nvSpPr>
      <dsp:spPr>
        <a:xfrm>
          <a:off x="0" y="2124"/>
          <a:ext cx="3785616" cy="14022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CA" sz="2100" b="1" kern="1200"/>
            <a:t>Why are we here? What business problem are we solving for and why does it matter?</a:t>
          </a:r>
          <a:endParaRPr lang="en-US" sz="2100" kern="1200"/>
        </a:p>
      </dsp:txBody>
      <dsp:txXfrm>
        <a:off x="68454" y="70578"/>
        <a:ext cx="3648708" cy="1265378"/>
      </dsp:txXfrm>
    </dsp:sp>
    <dsp:sp modelId="{EDD7A281-B0B0-4110-9AC4-9D32458AA724}">
      <dsp:nvSpPr>
        <dsp:cNvPr id="0" name=""/>
        <dsp:cNvSpPr/>
      </dsp:nvSpPr>
      <dsp:spPr>
        <a:xfrm rot="5400000">
          <a:off x="6589693" y="-1189323"/>
          <a:ext cx="1121829" cy="6729984"/>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CA" sz="2200" kern="1200"/>
            <a:t>It will make it easier to understand and highlight your main insights.</a:t>
          </a:r>
          <a:endParaRPr lang="en-US" sz="2200" kern="1200"/>
        </a:p>
      </dsp:txBody>
      <dsp:txXfrm rot="-5400000">
        <a:off x="3785616" y="1669517"/>
        <a:ext cx="6675221" cy="1012303"/>
      </dsp:txXfrm>
    </dsp:sp>
    <dsp:sp modelId="{24074AAF-AE09-49D0-A097-628A1550570E}">
      <dsp:nvSpPr>
        <dsp:cNvPr id="0" name=""/>
        <dsp:cNvSpPr/>
      </dsp:nvSpPr>
      <dsp:spPr>
        <a:xfrm>
          <a:off x="0" y="1474525"/>
          <a:ext cx="3785616" cy="140228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CA" sz="2100" b="1" kern="1200"/>
            <a:t>Focus on the key callouts and reduce the noise of everything else (on the slide, in the data, etc).</a:t>
          </a:r>
          <a:endParaRPr lang="en-US" sz="2100" kern="1200"/>
        </a:p>
      </dsp:txBody>
      <dsp:txXfrm>
        <a:off x="68454" y="1542979"/>
        <a:ext cx="3648708" cy="1265378"/>
      </dsp:txXfrm>
    </dsp:sp>
    <dsp:sp modelId="{B76386C0-487F-4B88-9F4E-F3B61F089211}">
      <dsp:nvSpPr>
        <dsp:cNvPr id="0" name=""/>
        <dsp:cNvSpPr/>
      </dsp:nvSpPr>
      <dsp:spPr>
        <a:xfrm rot="5400000">
          <a:off x="6589693" y="283077"/>
          <a:ext cx="1121829" cy="6729984"/>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CA" sz="2200" kern="1200"/>
            <a:t>They think in terms of “business problems”, so sometimes you need to translate the customer for them.</a:t>
          </a:r>
          <a:endParaRPr lang="en-US" sz="2200" kern="1200"/>
        </a:p>
      </dsp:txBody>
      <dsp:txXfrm rot="-5400000">
        <a:off x="3785616" y="3141918"/>
        <a:ext cx="6675221" cy="1012303"/>
      </dsp:txXfrm>
    </dsp:sp>
    <dsp:sp modelId="{14F45CAD-72A2-4DCD-BD76-2F7529FAC1FF}">
      <dsp:nvSpPr>
        <dsp:cNvPr id="0" name=""/>
        <dsp:cNvSpPr/>
      </dsp:nvSpPr>
      <dsp:spPr>
        <a:xfrm>
          <a:off x="0" y="2946926"/>
          <a:ext cx="3785616" cy="140228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CA" sz="2100" b="1" kern="1200"/>
            <a:t>Speak your audience’s language, both on slides and in decks and presentations.</a:t>
          </a:r>
          <a:endParaRPr lang="en-US" sz="2100" kern="1200"/>
        </a:p>
      </dsp:txBody>
      <dsp:txXfrm>
        <a:off x="68454" y="3015380"/>
        <a:ext cx="3648708" cy="12653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EE276-145E-4CDF-9994-E1409C013094}">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947DF9-C92D-4072-AFD8-D2114FBDC61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A082EC-AA03-4BAE-94D8-4290083CEA6E}">
      <dsp:nvSpPr>
        <dsp:cNvPr id="0" name=""/>
        <dsp:cNvSpPr/>
      </dsp:nvSpPr>
      <dsp:spPr>
        <a:xfrm>
          <a:off x="1437631" y="531"/>
          <a:ext cx="4732020"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kern="1200"/>
            <a:t>Come to the table with a recommendation, not just an interpretation</a:t>
          </a:r>
          <a:endParaRPr lang="en-US" sz="2300" kern="1200"/>
        </a:p>
      </dsp:txBody>
      <dsp:txXfrm>
        <a:off x="1437631" y="531"/>
        <a:ext cx="4732020" cy="1244702"/>
      </dsp:txXfrm>
    </dsp:sp>
    <dsp:sp modelId="{0AE491A2-5E64-45A9-946E-2C404A43A0B5}">
      <dsp:nvSpPr>
        <dsp:cNvPr id="0" name=""/>
        <dsp:cNvSpPr/>
      </dsp:nvSpPr>
      <dsp:spPr>
        <a:xfrm>
          <a:off x="6169651" y="531"/>
          <a:ext cx="434594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CA" sz="1700" kern="1200"/>
            <a:t>Leaders look to you to provide recommended action steps.</a:t>
          </a:r>
          <a:endParaRPr lang="en-US" sz="1700" kern="1200"/>
        </a:p>
      </dsp:txBody>
      <dsp:txXfrm>
        <a:off x="6169651" y="531"/>
        <a:ext cx="4345948" cy="1244702"/>
      </dsp:txXfrm>
    </dsp:sp>
    <dsp:sp modelId="{60919403-CAAD-422B-B3EB-353D5F613041}">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8D02A-74A4-4E40-844F-5BF22F7C88FB}">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F93DA5-8308-4B00-8164-11B1E83EEE86}">
      <dsp:nvSpPr>
        <dsp:cNvPr id="0" name=""/>
        <dsp:cNvSpPr/>
      </dsp:nvSpPr>
      <dsp:spPr>
        <a:xfrm>
          <a:off x="1437631" y="1556410"/>
          <a:ext cx="4732020"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kern="1200"/>
            <a:t>Focus you recommendations to the business problems, not interesting insights you’ve found.</a:t>
          </a:r>
          <a:endParaRPr lang="en-US" sz="2300" kern="1200"/>
        </a:p>
      </dsp:txBody>
      <dsp:txXfrm>
        <a:off x="1437631" y="1556410"/>
        <a:ext cx="4732020" cy="1244702"/>
      </dsp:txXfrm>
    </dsp:sp>
    <dsp:sp modelId="{74539B1E-FBFE-4B03-8B0A-6D981312B9E2}">
      <dsp:nvSpPr>
        <dsp:cNvPr id="0" name=""/>
        <dsp:cNvSpPr/>
      </dsp:nvSpPr>
      <dsp:spPr>
        <a:xfrm>
          <a:off x="6169651" y="1556410"/>
          <a:ext cx="434594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CA" sz="1700" kern="1200"/>
            <a:t>Highlight other areas is fine but spending too much time on them will lose core energy.</a:t>
          </a:r>
          <a:endParaRPr lang="en-US" sz="1700" kern="1200"/>
        </a:p>
      </dsp:txBody>
      <dsp:txXfrm>
        <a:off x="6169651" y="1556410"/>
        <a:ext cx="4345948" cy="1244702"/>
      </dsp:txXfrm>
    </dsp:sp>
    <dsp:sp modelId="{C8B66B40-814C-4F6E-AEC2-494C2B8FB3F9}">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5B3427-0CFC-4DE4-8754-72E3F067C904}">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9A0652-CE1C-4C16-9036-A8DA47348277}">
      <dsp:nvSpPr>
        <dsp:cNvPr id="0" name=""/>
        <dsp:cNvSpPr/>
      </dsp:nvSpPr>
      <dsp:spPr>
        <a:xfrm>
          <a:off x="1437631" y="3112289"/>
          <a:ext cx="4732020"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CA" sz="2300" kern="1200"/>
            <a:t>Align your recommendations with stakeholder incentives.</a:t>
          </a:r>
          <a:endParaRPr lang="en-US" sz="2300" kern="1200"/>
        </a:p>
      </dsp:txBody>
      <dsp:txXfrm>
        <a:off x="1437631" y="3112289"/>
        <a:ext cx="4732020" cy="1244702"/>
      </dsp:txXfrm>
    </dsp:sp>
    <dsp:sp modelId="{B654BB80-68EC-40E1-A5FA-4CB50C81DACA}">
      <dsp:nvSpPr>
        <dsp:cNvPr id="0" name=""/>
        <dsp:cNvSpPr/>
      </dsp:nvSpPr>
      <dsp:spPr>
        <a:xfrm>
          <a:off x="6169651" y="3112289"/>
          <a:ext cx="434594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CA" sz="1700" kern="1200"/>
            <a:t>Allows for maximum buy-in and stakeholder “skin in the game.”</a:t>
          </a:r>
          <a:endParaRPr lang="en-US" sz="1700" kern="1200"/>
        </a:p>
      </dsp:txBody>
      <dsp:txXfrm>
        <a:off x="6169651" y="3112289"/>
        <a:ext cx="4345948" cy="12447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7E7F4-C2B2-4062-A45A-5B2317D29BD9}">
      <dsp:nvSpPr>
        <dsp:cNvPr id="0" name=""/>
        <dsp:cNvSpPr/>
      </dsp:nvSpPr>
      <dsp:spPr>
        <a:xfrm>
          <a:off x="8930" y="9895"/>
          <a:ext cx="3534264" cy="10602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a:t>Prioritize</a:t>
          </a:r>
        </a:p>
      </dsp:txBody>
      <dsp:txXfrm>
        <a:off x="327014" y="9895"/>
        <a:ext cx="2898096" cy="1060279"/>
      </dsp:txXfrm>
    </dsp:sp>
    <dsp:sp modelId="{6DD61E51-ABC5-42C3-BF5B-4F08CAC6F046}">
      <dsp:nvSpPr>
        <dsp:cNvPr id="0" name=""/>
        <dsp:cNvSpPr/>
      </dsp:nvSpPr>
      <dsp:spPr>
        <a:xfrm>
          <a:off x="8930" y="1070174"/>
          <a:ext cx="3216180" cy="288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889000">
            <a:lnSpc>
              <a:spcPct val="90000"/>
            </a:lnSpc>
            <a:spcBef>
              <a:spcPct val="0"/>
            </a:spcBef>
            <a:spcAft>
              <a:spcPct val="35000"/>
            </a:spcAft>
            <a:buNone/>
          </a:pPr>
          <a:r>
            <a:rPr lang="en-US" sz="2000" kern="1200"/>
            <a:t>Prioritize virtual background for mobile as part of next product update.</a:t>
          </a:r>
        </a:p>
        <a:p>
          <a:pPr marL="171450" lvl="1" indent="-171450" algn="l" defTabSz="711200">
            <a:lnSpc>
              <a:spcPct val="90000"/>
            </a:lnSpc>
            <a:spcBef>
              <a:spcPct val="0"/>
            </a:spcBef>
            <a:spcAft>
              <a:spcPct val="15000"/>
            </a:spcAft>
            <a:buChar char="•"/>
          </a:pPr>
          <a:r>
            <a:rPr lang="en-US" sz="1600" kern="1200"/>
            <a:t>Insights to track and report on feedback semi-weekly during development: tie to usage metrics?</a:t>
          </a:r>
        </a:p>
      </dsp:txBody>
      <dsp:txXfrm>
        <a:off x="8930" y="1070174"/>
        <a:ext cx="3216180" cy="2885659"/>
      </dsp:txXfrm>
    </dsp:sp>
    <dsp:sp modelId="{FAE34EA4-5E85-4938-9611-8FEF51F761FF}">
      <dsp:nvSpPr>
        <dsp:cNvPr id="0" name=""/>
        <dsp:cNvSpPr/>
      </dsp:nvSpPr>
      <dsp:spPr>
        <a:xfrm>
          <a:off x="3490667" y="9895"/>
          <a:ext cx="3534264" cy="10602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a:t>Continue</a:t>
          </a:r>
        </a:p>
      </dsp:txBody>
      <dsp:txXfrm>
        <a:off x="3808751" y="9895"/>
        <a:ext cx="2898096" cy="1060279"/>
      </dsp:txXfrm>
    </dsp:sp>
    <dsp:sp modelId="{78F7078A-AAF9-4E17-A5BD-42762E0D561F}">
      <dsp:nvSpPr>
        <dsp:cNvPr id="0" name=""/>
        <dsp:cNvSpPr/>
      </dsp:nvSpPr>
      <dsp:spPr>
        <a:xfrm>
          <a:off x="3490667" y="1070174"/>
          <a:ext cx="3216180" cy="288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889000">
            <a:lnSpc>
              <a:spcPct val="90000"/>
            </a:lnSpc>
            <a:spcBef>
              <a:spcPct val="0"/>
            </a:spcBef>
            <a:spcAft>
              <a:spcPct val="35000"/>
            </a:spcAft>
            <a:buNone/>
          </a:pPr>
          <a:r>
            <a:rPr lang="en-US" sz="2000" kern="1200"/>
            <a:t>Continue emerging themes.</a:t>
          </a:r>
        </a:p>
        <a:p>
          <a:pPr marL="171450" lvl="1" indent="-171450" algn="l" defTabSz="711200">
            <a:lnSpc>
              <a:spcPct val="90000"/>
            </a:lnSpc>
            <a:spcBef>
              <a:spcPct val="0"/>
            </a:spcBef>
            <a:spcAft>
              <a:spcPct val="15000"/>
            </a:spcAft>
            <a:buChar char="•"/>
          </a:pPr>
          <a:r>
            <a:rPr lang="en-US" sz="1600" kern="1200" dirty="0"/>
            <a:t>Surface outside normal reporting cadence, as necessary.</a:t>
          </a:r>
        </a:p>
      </dsp:txBody>
      <dsp:txXfrm>
        <a:off x="3490667" y="1070174"/>
        <a:ext cx="3216180" cy="2885659"/>
      </dsp:txXfrm>
    </dsp:sp>
    <dsp:sp modelId="{66D04DA9-0098-4203-9360-A0F16897BA56}">
      <dsp:nvSpPr>
        <dsp:cNvPr id="0" name=""/>
        <dsp:cNvSpPr/>
      </dsp:nvSpPr>
      <dsp:spPr>
        <a:xfrm>
          <a:off x="6972405" y="9895"/>
          <a:ext cx="3534264" cy="1060279"/>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a:t>Track</a:t>
          </a:r>
        </a:p>
      </dsp:txBody>
      <dsp:txXfrm>
        <a:off x="7290489" y="9895"/>
        <a:ext cx="2898096" cy="1060279"/>
      </dsp:txXfrm>
    </dsp:sp>
    <dsp:sp modelId="{317584E1-FFF5-487C-8302-96E88248A31E}">
      <dsp:nvSpPr>
        <dsp:cNvPr id="0" name=""/>
        <dsp:cNvSpPr/>
      </dsp:nvSpPr>
      <dsp:spPr>
        <a:xfrm>
          <a:off x="6972405" y="1070174"/>
          <a:ext cx="3216180" cy="28856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889000">
            <a:lnSpc>
              <a:spcPct val="90000"/>
            </a:lnSpc>
            <a:spcBef>
              <a:spcPct val="0"/>
            </a:spcBef>
            <a:spcAft>
              <a:spcPct val="35000"/>
            </a:spcAft>
            <a:buNone/>
          </a:pPr>
          <a:r>
            <a:rPr lang="en-US" sz="2000" kern="1200"/>
            <a:t>Track product usability trends for continued declines.</a:t>
          </a:r>
        </a:p>
        <a:p>
          <a:pPr marL="171450" lvl="1" indent="-171450" algn="l" defTabSz="711200">
            <a:lnSpc>
              <a:spcPct val="90000"/>
            </a:lnSpc>
            <a:spcBef>
              <a:spcPct val="0"/>
            </a:spcBef>
            <a:spcAft>
              <a:spcPct val="15000"/>
            </a:spcAft>
            <a:buChar char="•"/>
          </a:pPr>
          <a:r>
            <a:rPr lang="en-US" sz="1600" kern="1200"/>
            <a:t>Report semi-weekly to product team owners.</a:t>
          </a:r>
        </a:p>
      </dsp:txBody>
      <dsp:txXfrm>
        <a:off x="6972405" y="1070174"/>
        <a:ext cx="3216180" cy="288565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DAC9-07E8-2870-7367-86D14D1DB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655DCFB-8A47-CFA6-001B-2E5CCFAC8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0615BD4-CA01-EE53-8434-C5A971374AF0}"/>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5" name="Footer Placeholder 4">
            <a:extLst>
              <a:ext uri="{FF2B5EF4-FFF2-40B4-BE49-F238E27FC236}">
                <a16:creationId xmlns:a16="http://schemas.microsoft.com/office/drawing/2014/main" id="{C63E9621-706E-93D5-9823-DB8751CA63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FC1AFE-29C8-81E3-3D16-CB348CB0B859}"/>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416835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C888-72EB-7AAC-CF8B-CE3F399EEE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488A72E-F890-62CD-BADD-1DAA649C1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B035D1A-7F95-7477-97A0-76255F3BB4FC}"/>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5" name="Footer Placeholder 4">
            <a:extLst>
              <a:ext uri="{FF2B5EF4-FFF2-40B4-BE49-F238E27FC236}">
                <a16:creationId xmlns:a16="http://schemas.microsoft.com/office/drawing/2014/main" id="{ACE8A9B7-FFE9-A3F3-07A7-1E68F3A570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ADCB82-6CF7-8C01-4DB9-FBB6BF3E7BA2}"/>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285201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84179-866B-11F0-EABF-247046D493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FC6D3D3-EF28-65AE-3968-1147EB0D7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0C7439-216F-495A-F338-822C4F1C3B12}"/>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5" name="Footer Placeholder 4">
            <a:extLst>
              <a:ext uri="{FF2B5EF4-FFF2-40B4-BE49-F238E27FC236}">
                <a16:creationId xmlns:a16="http://schemas.microsoft.com/office/drawing/2014/main" id="{95A9848D-D6E3-8082-DF5E-2343213B07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610191-3A44-FB49-9738-65F57783B225}"/>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340138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C300-0340-1214-6845-8A7BD9F69F4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CFB8CDD-6BFC-F96B-AE89-F89246BEB5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67F597-0594-E7B1-4E4A-59DE837A25E5}"/>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5" name="Footer Placeholder 4">
            <a:extLst>
              <a:ext uri="{FF2B5EF4-FFF2-40B4-BE49-F238E27FC236}">
                <a16:creationId xmlns:a16="http://schemas.microsoft.com/office/drawing/2014/main" id="{787ECA81-B041-61A2-B03F-339153B958A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0C51E5-7518-6059-E87F-948C427242E3}"/>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314265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8E0A-2243-60A0-822E-40220FDDB1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0DB94F8-2EC9-B699-8FE2-EABA4D7449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1DF4E8-B784-695C-A0BF-7ACFEC70442E}"/>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5" name="Footer Placeholder 4">
            <a:extLst>
              <a:ext uri="{FF2B5EF4-FFF2-40B4-BE49-F238E27FC236}">
                <a16:creationId xmlns:a16="http://schemas.microsoft.com/office/drawing/2014/main" id="{4AF0304F-F8D5-8922-7591-D582155C67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E8402D-0275-7743-E7EA-A1D063D93573}"/>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210067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68EE-8223-BCB5-5DE5-B39389BA14A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8B62F1-17F6-B510-F768-EAD21A99B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1352EF9-ACA9-0297-88A2-FF0804042E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3FE301F-9A71-D593-9C61-8AF076A4184B}"/>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6" name="Footer Placeholder 5">
            <a:extLst>
              <a:ext uri="{FF2B5EF4-FFF2-40B4-BE49-F238E27FC236}">
                <a16:creationId xmlns:a16="http://schemas.microsoft.com/office/drawing/2014/main" id="{4B99E074-C7EF-709C-D527-5D022B240B1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A9019F-846A-CAEA-5602-F0203A213979}"/>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338595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9A78-006D-BFD6-0989-6069F7CF5F1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11E2F86-1BCB-BE18-95A6-3442DDA0A8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60A8D2-018A-C3F9-E106-CA30B70184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B148BB8-F3ED-BE86-8D00-360E28C75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85560-0C3A-DD2A-F460-EF25542FFE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DC0340B-9156-5F20-DCE1-3BFCA5A33EE0}"/>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8" name="Footer Placeholder 7">
            <a:extLst>
              <a:ext uri="{FF2B5EF4-FFF2-40B4-BE49-F238E27FC236}">
                <a16:creationId xmlns:a16="http://schemas.microsoft.com/office/drawing/2014/main" id="{936620AA-954D-40C9-FAE9-393B6FEB09E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02AA12F-56D5-2F39-FC98-E5030E9BFA88}"/>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7935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A8A8-145C-788A-6A34-E290ACDE193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ACA589-BE14-6F29-CC92-2EFFAA860A49}"/>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4" name="Footer Placeholder 3">
            <a:extLst>
              <a:ext uri="{FF2B5EF4-FFF2-40B4-BE49-F238E27FC236}">
                <a16:creationId xmlns:a16="http://schemas.microsoft.com/office/drawing/2014/main" id="{7A612888-7305-B1AF-2D52-242240D53E5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A968A0F-E1A7-B83A-7D92-07EF3D9F802D}"/>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102937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E0654-4326-AB2B-D507-90315109477A}"/>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3" name="Footer Placeholder 2">
            <a:extLst>
              <a:ext uri="{FF2B5EF4-FFF2-40B4-BE49-F238E27FC236}">
                <a16:creationId xmlns:a16="http://schemas.microsoft.com/office/drawing/2014/main" id="{3E6A85AD-346D-B150-D56B-513F784E4CB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0659FA5-26F6-F5E4-E562-4F7B2F78BE37}"/>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398852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B11E-B068-AB4C-AB89-E09C18A4D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6DFA57-15F9-6BE5-0F41-FBA36511D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B928DF2-3CB3-E483-094C-A093DF941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8B0F6-B104-FA27-8033-64C01B1D6F47}"/>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6" name="Footer Placeholder 5">
            <a:extLst>
              <a:ext uri="{FF2B5EF4-FFF2-40B4-BE49-F238E27FC236}">
                <a16:creationId xmlns:a16="http://schemas.microsoft.com/office/drawing/2014/main" id="{933980B1-3196-A55D-D222-92B5F0E420A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43B558-3C7F-A6FA-4DAC-1DE15FDB21D6}"/>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388531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A957-257D-4136-7C62-D6C368178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567CC31-7A9B-D380-0231-5E58DBFA0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365F84A-0750-D1D2-33CF-B898B5081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0EA7C-C560-50BA-F335-1A24D003977D}"/>
              </a:ext>
            </a:extLst>
          </p:cNvPr>
          <p:cNvSpPr>
            <a:spLocks noGrp="1"/>
          </p:cNvSpPr>
          <p:nvPr>
            <p:ph type="dt" sz="half" idx="10"/>
          </p:nvPr>
        </p:nvSpPr>
        <p:spPr/>
        <p:txBody>
          <a:bodyPr/>
          <a:lstStyle/>
          <a:p>
            <a:fld id="{330656D9-04EE-450F-9FCB-2A86FAD2EF2C}" type="datetimeFigureOut">
              <a:rPr lang="en-CA" smtClean="0"/>
              <a:t>05/03/2023</a:t>
            </a:fld>
            <a:endParaRPr lang="en-CA"/>
          </a:p>
        </p:txBody>
      </p:sp>
      <p:sp>
        <p:nvSpPr>
          <p:cNvPr id="6" name="Footer Placeholder 5">
            <a:extLst>
              <a:ext uri="{FF2B5EF4-FFF2-40B4-BE49-F238E27FC236}">
                <a16:creationId xmlns:a16="http://schemas.microsoft.com/office/drawing/2014/main" id="{EE626D12-3C18-0BF3-590C-33449EF8B3D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1CAB884-CDE3-5586-11C2-46A2325C0EC9}"/>
              </a:ext>
            </a:extLst>
          </p:cNvPr>
          <p:cNvSpPr>
            <a:spLocks noGrp="1"/>
          </p:cNvSpPr>
          <p:nvPr>
            <p:ph type="sldNum" sz="quarter" idx="12"/>
          </p:nvPr>
        </p:nvSpPr>
        <p:spPr/>
        <p:txBody>
          <a:bodyPr/>
          <a:lstStyle/>
          <a:p>
            <a:fld id="{E26D0170-F90C-4C38-AEA1-45C0960C8695}" type="slidenum">
              <a:rPr lang="en-CA" smtClean="0"/>
              <a:t>‹#›</a:t>
            </a:fld>
            <a:endParaRPr lang="en-CA"/>
          </a:p>
        </p:txBody>
      </p:sp>
    </p:spTree>
    <p:extLst>
      <p:ext uri="{BB962C8B-B14F-4D97-AF65-F5344CB8AC3E}">
        <p14:creationId xmlns:p14="http://schemas.microsoft.com/office/powerpoint/2010/main" val="181265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C0132-108B-E081-A612-9A52F52608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FC1D8EB-A4FF-C643-7B25-1F7351DD1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7DEBA1-FCD2-697F-1562-73E4957060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656D9-04EE-450F-9FCB-2A86FAD2EF2C}" type="datetimeFigureOut">
              <a:rPr lang="en-CA" smtClean="0"/>
              <a:t>05/03/2023</a:t>
            </a:fld>
            <a:endParaRPr lang="en-CA"/>
          </a:p>
        </p:txBody>
      </p:sp>
      <p:sp>
        <p:nvSpPr>
          <p:cNvPr id="5" name="Footer Placeholder 4">
            <a:extLst>
              <a:ext uri="{FF2B5EF4-FFF2-40B4-BE49-F238E27FC236}">
                <a16:creationId xmlns:a16="http://schemas.microsoft.com/office/drawing/2014/main" id="{50E1363D-35EB-09A4-150F-793479DA2B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D29B154-2620-9E92-DE7B-D8F2C7CAA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D0170-F90C-4C38-AEA1-45C0960C8695}" type="slidenum">
              <a:rPr lang="en-CA" smtClean="0"/>
              <a:t>‹#›</a:t>
            </a:fld>
            <a:endParaRPr lang="en-CA"/>
          </a:p>
        </p:txBody>
      </p:sp>
    </p:spTree>
    <p:extLst>
      <p:ext uri="{BB962C8B-B14F-4D97-AF65-F5344CB8AC3E}">
        <p14:creationId xmlns:p14="http://schemas.microsoft.com/office/powerpoint/2010/main" val="1188522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M7xMwVYhz44&amp;t=203s&amp;ab_channel=Themati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7DF819-13CB-80BA-36AA-8984CAE7FAE3}"/>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dirty="0">
                <a:solidFill>
                  <a:schemeClr val="tx1"/>
                </a:solidFill>
                <a:latin typeface="+mj-lt"/>
                <a:ea typeface="+mj-ea"/>
                <a:cs typeface="+mj-cs"/>
              </a:rPr>
              <a:t>Building a Story from Customer Feedback</a:t>
            </a:r>
            <a:br>
              <a:rPr lang="en-US" sz="6000" kern="1200" dirty="0">
                <a:solidFill>
                  <a:schemeClr val="tx1"/>
                </a:solidFill>
                <a:latin typeface="+mj-lt"/>
                <a:ea typeface="+mj-ea"/>
                <a:cs typeface="+mj-cs"/>
              </a:rPr>
            </a:br>
            <a:endParaRPr lang="en-US" sz="6000" kern="1200" dirty="0">
              <a:solidFill>
                <a:schemeClr val="tx1"/>
              </a:solidFill>
              <a:latin typeface="+mj-lt"/>
              <a:ea typeface="+mj-ea"/>
              <a:cs typeface="+mj-cs"/>
            </a:endParaRPr>
          </a:p>
        </p:txBody>
      </p:sp>
    </p:spTree>
    <p:extLst>
      <p:ext uri="{BB962C8B-B14F-4D97-AF65-F5344CB8AC3E}">
        <p14:creationId xmlns:p14="http://schemas.microsoft.com/office/powerpoint/2010/main" val="326667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DD666-8637-834F-D978-A07D61309609}"/>
              </a:ext>
            </a:extLst>
          </p:cNvPr>
          <p:cNvSpPr>
            <a:spLocks noGrp="1"/>
          </p:cNvSpPr>
          <p:nvPr>
            <p:ph type="title"/>
          </p:nvPr>
        </p:nvSpPr>
        <p:spPr>
          <a:xfrm>
            <a:off x="686834" y="1153572"/>
            <a:ext cx="3200400" cy="4461163"/>
          </a:xfrm>
        </p:spPr>
        <p:txBody>
          <a:bodyPr>
            <a:normAutofit/>
          </a:bodyPr>
          <a:lstStyle/>
          <a:p>
            <a:r>
              <a:rPr lang="en-CA" b="1" dirty="0">
                <a:solidFill>
                  <a:srgbClr val="FFFFFF"/>
                </a:solidFill>
              </a:rPr>
              <a:t>Make the insights actionable</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CAD157-2A0F-A84A-6C32-EA05FE3C885C}"/>
              </a:ext>
            </a:extLst>
          </p:cNvPr>
          <p:cNvSpPr>
            <a:spLocks noGrp="1"/>
          </p:cNvSpPr>
          <p:nvPr>
            <p:ph idx="1"/>
          </p:nvPr>
        </p:nvSpPr>
        <p:spPr>
          <a:xfrm>
            <a:off x="4447308" y="591344"/>
            <a:ext cx="6906491" cy="5585619"/>
          </a:xfrm>
        </p:spPr>
        <p:txBody>
          <a:bodyPr anchor="ctr">
            <a:normAutofit/>
          </a:bodyPr>
          <a:lstStyle/>
          <a:p>
            <a:pPr marL="0" indent="0">
              <a:buNone/>
            </a:pPr>
            <a:r>
              <a:rPr lang="en-CA" sz="2200" b="1"/>
              <a:t>Ensuring “actionability” starts prior to doing your analysis.</a:t>
            </a:r>
          </a:p>
          <a:p>
            <a:pPr marL="0" indent="0">
              <a:buNone/>
            </a:pPr>
            <a:r>
              <a:rPr lang="en-CA" sz="2200"/>
              <a:t>Understanding the priorities of decision makers, influencers and other stakeholders in advance is critical.</a:t>
            </a:r>
          </a:p>
          <a:p>
            <a:pPr marL="0" indent="0">
              <a:buNone/>
            </a:pPr>
            <a:endParaRPr lang="en-CA" sz="2200"/>
          </a:p>
          <a:p>
            <a:pPr marL="0" indent="0">
              <a:buNone/>
            </a:pPr>
            <a:r>
              <a:rPr lang="en-CA" sz="2200" b="1"/>
              <a:t>“Can we do it?” isn’t the same as “should we do it?”</a:t>
            </a:r>
          </a:p>
          <a:p>
            <a:pPr marL="0" indent="0">
              <a:buNone/>
            </a:pPr>
            <a:r>
              <a:rPr lang="en-CA" sz="2200"/>
              <a:t>Truly actionable insights need to align to the priorities and strategies of stakeholders and the organization.</a:t>
            </a:r>
          </a:p>
          <a:p>
            <a:pPr marL="0" indent="0">
              <a:buNone/>
            </a:pPr>
            <a:endParaRPr lang="en-CA" sz="2200"/>
          </a:p>
          <a:p>
            <a:pPr marL="0" indent="0">
              <a:buNone/>
            </a:pPr>
            <a:r>
              <a:rPr lang="en-CA" sz="2200" b="1"/>
              <a:t>Connect insights to the trusted metrics of the organization whether financial, operational or experiential</a:t>
            </a:r>
          </a:p>
          <a:p>
            <a:pPr marL="0" indent="0">
              <a:buNone/>
            </a:pPr>
            <a:r>
              <a:rPr lang="en-CA" sz="2200"/>
              <a:t>Will not only make the insights easier to trust, but also to understand their impact. </a:t>
            </a:r>
          </a:p>
        </p:txBody>
      </p:sp>
    </p:spTree>
    <p:extLst>
      <p:ext uri="{BB962C8B-B14F-4D97-AF65-F5344CB8AC3E}">
        <p14:creationId xmlns:p14="http://schemas.microsoft.com/office/powerpoint/2010/main" val="225710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0331C-11C3-354F-3A12-C442E4DE9F0D}"/>
              </a:ext>
            </a:extLst>
          </p:cNvPr>
          <p:cNvSpPr>
            <a:spLocks noGrp="1"/>
          </p:cNvSpPr>
          <p:nvPr>
            <p:ph type="title"/>
          </p:nvPr>
        </p:nvSpPr>
        <p:spPr>
          <a:xfrm>
            <a:off x="1171074" y="1396686"/>
            <a:ext cx="3240506" cy="4064628"/>
          </a:xfrm>
        </p:spPr>
        <p:txBody>
          <a:bodyPr>
            <a:normAutofit/>
          </a:bodyPr>
          <a:lstStyle/>
          <a:p>
            <a:r>
              <a:rPr lang="en-CA" b="1" dirty="0">
                <a:solidFill>
                  <a:srgbClr val="FFFFFF"/>
                </a:solidFill>
              </a:rPr>
              <a:t>Product Example: Crafting the Insights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C2687AEC-075F-C10B-4FE8-367C7ADD7EB6}"/>
              </a:ext>
            </a:extLst>
          </p:cNvPr>
          <p:cNvSpPr>
            <a:spLocks noGrp="1"/>
          </p:cNvSpPr>
          <p:nvPr>
            <p:ph idx="1"/>
          </p:nvPr>
        </p:nvSpPr>
        <p:spPr>
          <a:xfrm>
            <a:off x="5370153" y="1526033"/>
            <a:ext cx="5536397" cy="3935281"/>
          </a:xfrm>
        </p:spPr>
        <p:txBody>
          <a:bodyPr>
            <a:normAutofit/>
          </a:bodyPr>
          <a:lstStyle/>
          <a:p>
            <a:pPr marL="0" indent="0">
              <a:buNone/>
            </a:pPr>
            <a:r>
              <a:rPr lang="en-CA"/>
              <a:t>Stakeholders often were not as interested in the numbers as they were in the feedback and the message itself.</a:t>
            </a:r>
          </a:p>
          <a:p>
            <a:pPr marL="0" indent="0">
              <a:buNone/>
            </a:pPr>
            <a:endParaRPr lang="en-CA"/>
          </a:p>
          <a:p>
            <a:pPr marL="0" indent="0">
              <a:buNone/>
            </a:pPr>
            <a:r>
              <a:rPr lang="en-CA"/>
              <a:t>It is critical to choose the anecdotes and the messages that align with the problems they are working on or things that are important to the</a:t>
            </a:r>
          </a:p>
        </p:txBody>
      </p:sp>
    </p:spTree>
    <p:extLst>
      <p:ext uri="{BB962C8B-B14F-4D97-AF65-F5344CB8AC3E}">
        <p14:creationId xmlns:p14="http://schemas.microsoft.com/office/powerpoint/2010/main" val="390291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6B31B-ACE2-F07C-7F75-82B00BD95DA6}"/>
              </a:ext>
            </a:extLst>
          </p:cNvPr>
          <p:cNvSpPr>
            <a:spLocks noGrp="1"/>
          </p:cNvSpPr>
          <p:nvPr>
            <p:ph type="title"/>
          </p:nvPr>
        </p:nvSpPr>
        <p:spPr>
          <a:xfrm>
            <a:off x="1285240" y="1050595"/>
            <a:ext cx="8074815" cy="1618489"/>
          </a:xfrm>
        </p:spPr>
        <p:txBody>
          <a:bodyPr anchor="ctr">
            <a:normAutofit/>
          </a:bodyPr>
          <a:lstStyle/>
          <a:p>
            <a:r>
              <a:rPr lang="en-CA" sz="5000" b="1" dirty="0"/>
              <a:t>Relevancy is Built Through Stories and Anecdotes</a:t>
            </a:r>
          </a:p>
        </p:txBody>
      </p:sp>
      <p:sp>
        <p:nvSpPr>
          <p:cNvPr id="3" name="Content Placeholder 2">
            <a:extLst>
              <a:ext uri="{FF2B5EF4-FFF2-40B4-BE49-F238E27FC236}">
                <a16:creationId xmlns:a16="http://schemas.microsoft.com/office/drawing/2014/main" id="{C54D402E-8B21-977D-1679-56536645BBCF}"/>
              </a:ext>
            </a:extLst>
          </p:cNvPr>
          <p:cNvSpPr>
            <a:spLocks noGrp="1"/>
          </p:cNvSpPr>
          <p:nvPr>
            <p:ph idx="1"/>
          </p:nvPr>
        </p:nvSpPr>
        <p:spPr>
          <a:xfrm>
            <a:off x="1285240" y="2969469"/>
            <a:ext cx="8074815" cy="2800395"/>
          </a:xfrm>
        </p:spPr>
        <p:txBody>
          <a:bodyPr anchor="t">
            <a:normAutofit/>
          </a:bodyPr>
          <a:lstStyle/>
          <a:p>
            <a:pPr marL="0" indent="0">
              <a:buNone/>
            </a:pPr>
            <a:r>
              <a:rPr lang="en-CA" sz="2200" b="1" dirty="0"/>
              <a:t>Lead with emotion, reinforce with data</a:t>
            </a:r>
          </a:p>
          <a:p>
            <a:pPr marL="0" indent="0">
              <a:buNone/>
            </a:pPr>
            <a:r>
              <a:rPr lang="en-CA" sz="2200" dirty="0"/>
              <a:t>Capture their attention with real, personal stories before you pivot to more detail.</a:t>
            </a:r>
          </a:p>
          <a:p>
            <a:pPr marL="0" indent="0">
              <a:buNone/>
            </a:pPr>
            <a:endParaRPr lang="en-CA" sz="2200" dirty="0"/>
          </a:p>
          <a:p>
            <a:pPr marL="0" indent="0">
              <a:buNone/>
            </a:pPr>
            <a:r>
              <a:rPr lang="en-CA" sz="2200" b="1" dirty="0"/>
              <a:t>Add feedback and customer quotes connected to how the business operates.</a:t>
            </a:r>
          </a:p>
          <a:p>
            <a:pPr marL="0" indent="0">
              <a:buNone/>
            </a:pPr>
            <a:r>
              <a:rPr lang="en-CA" sz="2200" dirty="0"/>
              <a:t>Builds credibility with stakeholders and will improve receptiveness.</a:t>
            </a:r>
          </a:p>
        </p:txBody>
      </p:sp>
    </p:spTree>
    <p:extLst>
      <p:ext uri="{BB962C8B-B14F-4D97-AF65-F5344CB8AC3E}">
        <p14:creationId xmlns:p14="http://schemas.microsoft.com/office/powerpoint/2010/main" val="132673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F6F59-07E4-5769-3301-ADE98CEF1235}"/>
              </a:ext>
            </a:extLst>
          </p:cNvPr>
          <p:cNvSpPr>
            <a:spLocks noGrp="1"/>
          </p:cNvSpPr>
          <p:nvPr>
            <p:ph type="title"/>
          </p:nvPr>
        </p:nvSpPr>
        <p:spPr>
          <a:xfrm>
            <a:off x="838200" y="459863"/>
            <a:ext cx="10515600" cy="1004594"/>
          </a:xfrm>
        </p:spPr>
        <p:txBody>
          <a:bodyPr>
            <a:normAutofit/>
          </a:bodyPr>
          <a:lstStyle/>
          <a:p>
            <a:pPr algn="ctr"/>
            <a:r>
              <a:rPr lang="en-CA" sz="4100" b="1" dirty="0">
                <a:solidFill>
                  <a:srgbClr val="FFFFFF"/>
                </a:solidFill>
              </a:rPr>
              <a:t>Building trust in the data, process and methods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0E4888E-C224-A790-24F2-DCD60D15CF36}"/>
              </a:ext>
            </a:extLst>
          </p:cNvPr>
          <p:cNvGraphicFramePr>
            <a:graphicFrameLocks noGrp="1"/>
          </p:cNvGraphicFramePr>
          <p:nvPr>
            <p:ph idx="1"/>
            <p:extLst>
              <p:ext uri="{D42A27DB-BD31-4B8C-83A1-F6EECF244321}">
                <p14:modId xmlns:p14="http://schemas.microsoft.com/office/powerpoint/2010/main" val="332960245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8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9DB7B-93BD-DC50-8786-B7F31FCF1267}"/>
              </a:ext>
            </a:extLst>
          </p:cNvPr>
          <p:cNvSpPr>
            <a:spLocks noGrp="1"/>
          </p:cNvSpPr>
          <p:nvPr>
            <p:ph type="title"/>
          </p:nvPr>
        </p:nvSpPr>
        <p:spPr>
          <a:xfrm>
            <a:off x="838200" y="459863"/>
            <a:ext cx="10515600" cy="1004594"/>
          </a:xfrm>
        </p:spPr>
        <p:txBody>
          <a:bodyPr>
            <a:normAutofit/>
          </a:bodyPr>
          <a:lstStyle/>
          <a:p>
            <a:pPr algn="ctr"/>
            <a:r>
              <a:rPr lang="en-CA" b="1">
                <a:solidFill>
                  <a:srgbClr val="FFFFFF"/>
                </a:solidFill>
              </a:rPr>
              <a:t>Make the message easy to understand</a:t>
            </a:r>
          </a:p>
        </p:txBody>
      </p:sp>
      <p:sp>
        <p:nvSpPr>
          <p:cNvPr id="7"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48ECD379-0440-C708-71E4-F867FD92C151}"/>
              </a:ext>
            </a:extLst>
          </p:cNvPr>
          <p:cNvGraphicFramePr>
            <a:graphicFrameLocks noGrp="1"/>
          </p:cNvGraphicFramePr>
          <p:nvPr>
            <p:ph idx="1"/>
            <p:extLst>
              <p:ext uri="{D42A27DB-BD31-4B8C-83A1-F6EECF244321}">
                <p14:modId xmlns:p14="http://schemas.microsoft.com/office/powerpoint/2010/main" val="35318014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708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B6DB9-4A52-6AD4-3A46-3080A941308D}"/>
              </a:ext>
            </a:extLst>
          </p:cNvPr>
          <p:cNvSpPr>
            <a:spLocks noGrp="1"/>
          </p:cNvSpPr>
          <p:nvPr>
            <p:ph type="title"/>
          </p:nvPr>
        </p:nvSpPr>
        <p:spPr>
          <a:xfrm>
            <a:off x="841248" y="256032"/>
            <a:ext cx="10506456" cy="1014984"/>
          </a:xfrm>
        </p:spPr>
        <p:txBody>
          <a:bodyPr anchor="b">
            <a:normAutofit/>
          </a:bodyPr>
          <a:lstStyle/>
          <a:p>
            <a:r>
              <a:rPr lang="en-CA" b="1" dirty="0"/>
              <a:t>Close with a Call to Action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28F0A3F-B3C7-6319-BD51-7813D4F8FD8B}"/>
              </a:ext>
            </a:extLst>
          </p:cNvPr>
          <p:cNvGraphicFramePr>
            <a:graphicFrameLocks noGrp="1"/>
          </p:cNvGraphicFramePr>
          <p:nvPr>
            <p:ph idx="1"/>
            <p:extLst>
              <p:ext uri="{D42A27DB-BD31-4B8C-83A1-F6EECF244321}">
                <p14:modId xmlns:p14="http://schemas.microsoft.com/office/powerpoint/2010/main" val="63814810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9000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6441C-F0B0-8632-B773-8C31CAD20B01}"/>
              </a:ext>
            </a:extLst>
          </p:cNvPr>
          <p:cNvSpPr>
            <a:spLocks noGrp="1"/>
          </p:cNvSpPr>
          <p:nvPr>
            <p:ph type="title"/>
          </p:nvPr>
        </p:nvSpPr>
        <p:spPr>
          <a:xfrm>
            <a:off x="838201" y="300580"/>
            <a:ext cx="9829800" cy="1089529"/>
          </a:xfrm>
        </p:spPr>
        <p:txBody>
          <a:bodyPr>
            <a:normAutofit/>
          </a:bodyPr>
          <a:lstStyle/>
          <a:p>
            <a:r>
              <a:rPr lang="en-CA" sz="3600" b="1">
                <a:solidFill>
                  <a:srgbClr val="FFFFFF"/>
                </a:solidFill>
              </a:rPr>
              <a:t>Recommended Actions</a:t>
            </a:r>
          </a:p>
        </p:txBody>
      </p:sp>
      <p:sp>
        <p:nvSpPr>
          <p:cNvPr id="12"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741FE5CE-5455-183E-F7FC-FD58EA7C18EB}"/>
              </a:ext>
            </a:extLst>
          </p:cNvPr>
          <p:cNvGraphicFramePr>
            <a:graphicFrameLocks noGrp="1"/>
          </p:cNvGraphicFramePr>
          <p:nvPr>
            <p:ph idx="1"/>
            <p:extLst>
              <p:ext uri="{D42A27DB-BD31-4B8C-83A1-F6EECF244321}">
                <p14:modId xmlns:p14="http://schemas.microsoft.com/office/powerpoint/2010/main" val="1056762563"/>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283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19094-CCD2-80D7-46F3-B1622FDA4106}"/>
              </a:ext>
            </a:extLst>
          </p:cNvPr>
          <p:cNvSpPr>
            <a:spLocks noGrp="1"/>
          </p:cNvSpPr>
          <p:nvPr>
            <p:ph type="title"/>
          </p:nvPr>
        </p:nvSpPr>
        <p:spPr>
          <a:xfrm>
            <a:off x="686834" y="1153572"/>
            <a:ext cx="3200400" cy="4461163"/>
          </a:xfrm>
        </p:spPr>
        <p:txBody>
          <a:bodyPr>
            <a:normAutofit/>
          </a:bodyPr>
          <a:lstStyle/>
          <a:p>
            <a:r>
              <a:rPr lang="en-CA" b="1" dirty="0">
                <a:solidFill>
                  <a:srgbClr val="FFFFFF"/>
                </a:solidFill>
              </a:rPr>
              <a:t>Our Goal for Today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60B63B-7E57-1131-9B2D-44F96EBAADD5}"/>
              </a:ext>
            </a:extLst>
          </p:cNvPr>
          <p:cNvSpPr>
            <a:spLocks noGrp="1"/>
          </p:cNvSpPr>
          <p:nvPr>
            <p:ph idx="1"/>
          </p:nvPr>
        </p:nvSpPr>
        <p:spPr>
          <a:xfrm>
            <a:off x="4447308" y="591344"/>
            <a:ext cx="6906491" cy="5585619"/>
          </a:xfrm>
        </p:spPr>
        <p:txBody>
          <a:bodyPr anchor="ctr">
            <a:normAutofit/>
          </a:bodyPr>
          <a:lstStyle/>
          <a:p>
            <a:pPr marL="0" indent="0">
              <a:buNone/>
            </a:pPr>
            <a:r>
              <a:rPr lang="en-CA" dirty="0">
                <a:hlinkClick r:id="rId2"/>
              </a:rPr>
              <a:t>Discuss best-practices</a:t>
            </a:r>
            <a:r>
              <a:rPr lang="en-CA" dirty="0"/>
              <a:t> for building a story from customer feedback which can take shape in the form of:</a:t>
            </a:r>
          </a:p>
          <a:p>
            <a:r>
              <a:rPr lang="en-CA" dirty="0"/>
              <a:t>Regular reporting and presentations (on cadence)</a:t>
            </a:r>
          </a:p>
          <a:p>
            <a:r>
              <a:rPr lang="en-CA" dirty="0"/>
              <a:t>Ad-hoc analysis (as needed or requested)</a:t>
            </a:r>
          </a:p>
          <a:p>
            <a:r>
              <a:rPr lang="en-CA" dirty="0"/>
              <a:t>Business-case creation (to drive change)</a:t>
            </a:r>
          </a:p>
        </p:txBody>
      </p:sp>
    </p:spTree>
    <p:extLst>
      <p:ext uri="{BB962C8B-B14F-4D97-AF65-F5344CB8AC3E}">
        <p14:creationId xmlns:p14="http://schemas.microsoft.com/office/powerpoint/2010/main" val="280979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C0C17-30F8-5999-5B63-0418EE6C9632}"/>
              </a:ext>
            </a:extLst>
          </p:cNvPr>
          <p:cNvSpPr>
            <a:spLocks noGrp="1"/>
          </p:cNvSpPr>
          <p:nvPr>
            <p:ph type="title"/>
          </p:nvPr>
        </p:nvSpPr>
        <p:spPr>
          <a:xfrm>
            <a:off x="838200" y="459863"/>
            <a:ext cx="10515600" cy="1004594"/>
          </a:xfrm>
        </p:spPr>
        <p:txBody>
          <a:bodyPr>
            <a:normAutofit/>
          </a:bodyPr>
          <a:lstStyle/>
          <a:p>
            <a:pPr algn="ctr"/>
            <a:r>
              <a:rPr lang="en-CA" b="1" dirty="0">
                <a:solidFill>
                  <a:srgbClr val="FFFFFF"/>
                </a:solidFill>
              </a:rPr>
              <a:t>How we Will Get There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83D72EA-D91D-7391-3EF0-35B90800F102}"/>
              </a:ext>
            </a:extLst>
          </p:cNvPr>
          <p:cNvGraphicFramePr>
            <a:graphicFrameLocks noGrp="1"/>
          </p:cNvGraphicFramePr>
          <p:nvPr>
            <p:ph idx="1"/>
            <p:extLst>
              <p:ext uri="{D42A27DB-BD31-4B8C-83A1-F6EECF244321}">
                <p14:modId xmlns:p14="http://schemas.microsoft.com/office/powerpoint/2010/main" val="143918056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30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8858A-09DB-3E48-C22C-79C0F4201D20}"/>
              </a:ext>
            </a:extLst>
          </p:cNvPr>
          <p:cNvSpPr>
            <a:spLocks noGrp="1"/>
          </p:cNvSpPr>
          <p:nvPr>
            <p:ph type="title"/>
          </p:nvPr>
        </p:nvSpPr>
        <p:spPr>
          <a:xfrm>
            <a:off x="838200" y="556995"/>
            <a:ext cx="10515600" cy="1133693"/>
          </a:xfrm>
        </p:spPr>
        <p:txBody>
          <a:bodyPr>
            <a:normAutofit/>
          </a:bodyPr>
          <a:lstStyle/>
          <a:p>
            <a:r>
              <a:rPr lang="en-CA" sz="5200" b="1" dirty="0"/>
              <a:t>Know Your Audience</a:t>
            </a:r>
          </a:p>
        </p:txBody>
      </p:sp>
      <p:graphicFrame>
        <p:nvGraphicFramePr>
          <p:cNvPr id="17" name="Content Placeholder 2">
            <a:extLst>
              <a:ext uri="{FF2B5EF4-FFF2-40B4-BE49-F238E27FC236}">
                <a16:creationId xmlns:a16="http://schemas.microsoft.com/office/drawing/2014/main" id="{AD040CF6-0A5A-A211-36EE-57D52E02855F}"/>
              </a:ext>
            </a:extLst>
          </p:cNvPr>
          <p:cNvGraphicFramePr>
            <a:graphicFrameLocks noGrp="1"/>
          </p:cNvGraphicFramePr>
          <p:nvPr>
            <p:ph idx="1"/>
            <p:extLst>
              <p:ext uri="{D42A27DB-BD31-4B8C-83A1-F6EECF244321}">
                <p14:modId xmlns:p14="http://schemas.microsoft.com/office/powerpoint/2010/main" val="15425367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66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7F5DEA4-EAE4-85C0-C595-30A70FFB6C85}"/>
              </a:ext>
            </a:extLst>
          </p:cNvPr>
          <p:cNvSpPr>
            <a:spLocks noGrp="1"/>
          </p:cNvSpPr>
          <p:nvPr>
            <p:ph type="title"/>
          </p:nvPr>
        </p:nvSpPr>
        <p:spPr>
          <a:xfrm>
            <a:off x="479394" y="1070800"/>
            <a:ext cx="3939688" cy="5583126"/>
          </a:xfrm>
        </p:spPr>
        <p:txBody>
          <a:bodyPr>
            <a:normAutofit/>
          </a:bodyPr>
          <a:lstStyle/>
          <a:p>
            <a:pPr algn="r"/>
            <a:r>
              <a:rPr lang="en-CA" sz="8000" b="1"/>
              <a:t>Know Your Audience</a:t>
            </a:r>
          </a:p>
        </p:txBody>
      </p:sp>
      <p:cxnSp>
        <p:nvCxnSpPr>
          <p:cNvPr id="22" name="Straight Connector 2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12AF2D6E-378A-8BDD-E0B2-C7231BCC7755}"/>
              </a:ext>
            </a:extLst>
          </p:cNvPr>
          <p:cNvGraphicFramePr>
            <a:graphicFrameLocks noGrp="1"/>
          </p:cNvGraphicFramePr>
          <p:nvPr>
            <p:ph idx="1"/>
            <p:extLst>
              <p:ext uri="{D42A27DB-BD31-4B8C-83A1-F6EECF244321}">
                <p14:modId xmlns:p14="http://schemas.microsoft.com/office/powerpoint/2010/main" val="393599898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659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60E1F-21B5-8FF3-FBB1-8F4C772B9B08}"/>
              </a:ext>
            </a:extLst>
          </p:cNvPr>
          <p:cNvSpPr>
            <a:spLocks noGrp="1"/>
          </p:cNvSpPr>
          <p:nvPr>
            <p:ph type="title"/>
          </p:nvPr>
        </p:nvSpPr>
        <p:spPr>
          <a:xfrm>
            <a:off x="1006900" y="1188637"/>
            <a:ext cx="3141430" cy="4480726"/>
          </a:xfrm>
        </p:spPr>
        <p:txBody>
          <a:bodyPr>
            <a:normAutofit/>
          </a:bodyPr>
          <a:lstStyle/>
          <a:p>
            <a:pPr algn="r"/>
            <a:r>
              <a:rPr lang="en-CA" sz="6600" b="1" dirty="0"/>
              <a:t>Maintain Focus</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410A20-FAE8-5CB2-186A-2EFD4A2BD54D}"/>
              </a:ext>
            </a:extLst>
          </p:cNvPr>
          <p:cNvSpPr>
            <a:spLocks noGrp="1"/>
          </p:cNvSpPr>
          <p:nvPr>
            <p:ph idx="1"/>
          </p:nvPr>
        </p:nvSpPr>
        <p:spPr>
          <a:xfrm>
            <a:off x="5138928" y="1338729"/>
            <a:ext cx="4795584" cy="4180542"/>
          </a:xfrm>
        </p:spPr>
        <p:txBody>
          <a:bodyPr anchor="ctr">
            <a:normAutofit/>
          </a:bodyPr>
          <a:lstStyle/>
          <a:p>
            <a:pPr marL="0" indent="0">
              <a:buNone/>
            </a:pPr>
            <a:r>
              <a:rPr lang="en-CA" sz="1900" b="1" dirty="0"/>
              <a:t>The objective is to inform business decisions</a:t>
            </a:r>
            <a:r>
              <a:rPr lang="en-CA" sz="1900" dirty="0"/>
              <a:t>, not chase data and find interesting insights.</a:t>
            </a:r>
          </a:p>
          <a:p>
            <a:pPr marL="0" indent="0">
              <a:buNone/>
            </a:pPr>
            <a:r>
              <a:rPr lang="en-CA" sz="1900" dirty="0"/>
              <a:t>Don’t be distracted by insightful things that emerge if they don’t address the business need.</a:t>
            </a:r>
          </a:p>
          <a:p>
            <a:endParaRPr lang="en-CA" sz="1900" dirty="0"/>
          </a:p>
          <a:p>
            <a:pPr marL="0" indent="0">
              <a:buNone/>
            </a:pPr>
            <a:r>
              <a:rPr lang="en-CA" sz="1900" b="1" dirty="0"/>
              <a:t>Set Proper Guardrails</a:t>
            </a:r>
          </a:p>
          <a:p>
            <a:pPr marL="0" indent="0">
              <a:buNone/>
            </a:pPr>
            <a:r>
              <a:rPr lang="en-CA" sz="1900" dirty="0"/>
              <a:t>Define the data(sets) to analyze, methods to use and timeframe to deliver.</a:t>
            </a:r>
          </a:p>
          <a:p>
            <a:pPr marL="0" indent="0">
              <a:buNone/>
            </a:pPr>
            <a:r>
              <a:rPr lang="en-CA" sz="1900" dirty="0"/>
              <a:t>More data isn’t always better, more “insights” aren’t always more insightful. Inform business decisions.</a:t>
            </a:r>
          </a:p>
        </p:txBody>
      </p:sp>
    </p:spTree>
    <p:extLst>
      <p:ext uri="{BB962C8B-B14F-4D97-AF65-F5344CB8AC3E}">
        <p14:creationId xmlns:p14="http://schemas.microsoft.com/office/powerpoint/2010/main" val="287764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4534776-3D9C-3CB6-A8C0-8AC45D3FD413}"/>
              </a:ext>
            </a:extLst>
          </p:cNvPr>
          <p:cNvSpPr>
            <a:spLocks noGrp="1"/>
          </p:cNvSpPr>
          <p:nvPr>
            <p:ph type="title"/>
          </p:nvPr>
        </p:nvSpPr>
        <p:spPr>
          <a:xfrm>
            <a:off x="838200" y="365125"/>
            <a:ext cx="9842237" cy="1325563"/>
          </a:xfrm>
        </p:spPr>
        <p:txBody>
          <a:bodyPr>
            <a:normAutofit/>
          </a:bodyPr>
          <a:lstStyle/>
          <a:p>
            <a:r>
              <a:rPr lang="en-CA" sz="5600" b="1" dirty="0"/>
              <a:t>Crafting The Insights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6D0217CB-134A-2A6A-E5A7-B2D3F91977B2}"/>
              </a:ext>
            </a:extLst>
          </p:cNvPr>
          <p:cNvGraphicFramePr>
            <a:graphicFrameLocks noGrp="1"/>
          </p:cNvGraphicFramePr>
          <p:nvPr>
            <p:ph idx="1"/>
            <p:extLst>
              <p:ext uri="{D42A27DB-BD31-4B8C-83A1-F6EECF244321}">
                <p14:modId xmlns:p14="http://schemas.microsoft.com/office/powerpoint/2010/main" val="6609864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08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2FB1776-FB7A-1045-E085-F296C1968D0B}"/>
              </a:ext>
            </a:extLst>
          </p:cNvPr>
          <p:cNvSpPr>
            <a:spLocks noGrp="1"/>
          </p:cNvSpPr>
          <p:nvPr>
            <p:ph type="title"/>
          </p:nvPr>
        </p:nvSpPr>
        <p:spPr>
          <a:xfrm>
            <a:off x="838200" y="365125"/>
            <a:ext cx="9842237" cy="1325563"/>
          </a:xfrm>
        </p:spPr>
        <p:txBody>
          <a:bodyPr>
            <a:normAutofit fontScale="90000"/>
          </a:bodyPr>
          <a:lstStyle/>
          <a:p>
            <a:r>
              <a:rPr lang="en-CA" sz="2200" dirty="0"/>
              <a:t>Our Audience: </a:t>
            </a:r>
            <a:br>
              <a:rPr lang="en-CA" sz="2200" dirty="0"/>
            </a:br>
            <a:r>
              <a:rPr lang="en-CA" sz="3000" b="1" dirty="0"/>
              <a:t>Product</a:t>
            </a:r>
            <a:br>
              <a:rPr lang="en-CA" sz="2200" b="1" dirty="0"/>
            </a:br>
            <a:r>
              <a:rPr lang="en-CA" sz="2200" dirty="0"/>
              <a:t>Story Goals for the product audience</a:t>
            </a:r>
            <a:br>
              <a:rPr lang="en-CA" sz="2200" dirty="0"/>
            </a:br>
            <a:endParaRPr lang="en-CA" sz="2200" b="1" dirty="0"/>
          </a:p>
        </p:txBody>
      </p:sp>
      <p:cxnSp>
        <p:nvCxnSpPr>
          <p:cNvPr id="25" name="Straight Connector 2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7"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9"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1"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6" name="Title 1">
            <a:extLst>
              <a:ext uri="{FF2B5EF4-FFF2-40B4-BE49-F238E27FC236}">
                <a16:creationId xmlns:a16="http://schemas.microsoft.com/office/drawing/2014/main" id="{8D9D2757-71A3-54B4-858C-04134F6C5108}"/>
              </a:ext>
            </a:extLst>
          </p:cNvPr>
          <p:cNvGraphicFramePr>
            <a:graphicFrameLocks noGrp="1"/>
          </p:cNvGraphicFramePr>
          <p:nvPr>
            <p:ph idx="1"/>
            <p:extLst>
              <p:ext uri="{D42A27DB-BD31-4B8C-83A1-F6EECF244321}">
                <p14:modId xmlns:p14="http://schemas.microsoft.com/office/powerpoint/2010/main" val="13134888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01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85D0AE-C30C-D7EF-A5C0-CC0140F194B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CRAFTING THE INSIGHT</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2884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965</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Building a Story from Customer Feedback </vt:lpstr>
      <vt:lpstr>Our Goal for Today</vt:lpstr>
      <vt:lpstr>How we Will Get There</vt:lpstr>
      <vt:lpstr>Know Your Audience</vt:lpstr>
      <vt:lpstr>Know Your Audience</vt:lpstr>
      <vt:lpstr>Maintain Focus</vt:lpstr>
      <vt:lpstr>Crafting The Insights</vt:lpstr>
      <vt:lpstr>Our Audience:  Product Story Goals for the product audience </vt:lpstr>
      <vt:lpstr>CRAFTING THE INSIGHT</vt:lpstr>
      <vt:lpstr>Make the insights actionable</vt:lpstr>
      <vt:lpstr>Product Example: Crafting the Insights</vt:lpstr>
      <vt:lpstr>Relevancy is Built Through Stories and Anecdotes</vt:lpstr>
      <vt:lpstr>Building trust in the data, process and methods</vt:lpstr>
      <vt:lpstr>Make the message easy to understand</vt:lpstr>
      <vt:lpstr>Close with a Call to Action</vt:lpstr>
      <vt:lpstr>Recommended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Story from Feedback A Thematic Masterclass</dc:title>
  <dc:creator>Robby Khoutsaysana</dc:creator>
  <cp:lastModifiedBy>Robby Khoutsaysana</cp:lastModifiedBy>
  <cp:revision>1</cp:revision>
  <dcterms:created xsi:type="dcterms:W3CDTF">2023-05-03T16:27:22Z</dcterms:created>
  <dcterms:modified xsi:type="dcterms:W3CDTF">2023-05-03T18:57:31Z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ba3d48-8576-491a-b4d5-b93179c855d8_Enabled">
    <vt:lpwstr>true</vt:lpwstr>
  </property>
  <property fmtid="{D5CDD505-2E9C-101B-9397-08002B2CF9AE}" pid="3" name="MSIP_Label_38ba3d48-8576-491a-b4d5-b93179c855d8_SetDate">
    <vt:lpwstr>2023-05-03T17:28:32Z</vt:lpwstr>
  </property>
  <property fmtid="{D5CDD505-2E9C-101B-9397-08002B2CF9AE}" pid="4" name="MSIP_Label_38ba3d48-8576-491a-b4d5-b93179c855d8_Method">
    <vt:lpwstr>Standard</vt:lpwstr>
  </property>
  <property fmtid="{D5CDD505-2E9C-101B-9397-08002B2CF9AE}" pid="5" name="MSIP_Label_38ba3d48-8576-491a-b4d5-b93179c855d8_Name">
    <vt:lpwstr>Internal</vt:lpwstr>
  </property>
  <property fmtid="{D5CDD505-2E9C-101B-9397-08002B2CF9AE}" pid="6" name="MSIP_Label_38ba3d48-8576-491a-b4d5-b93179c855d8_SiteId">
    <vt:lpwstr>bd6704ff-1437-477c-9ac9-c30d6f5133c5</vt:lpwstr>
  </property>
  <property fmtid="{D5CDD505-2E9C-101B-9397-08002B2CF9AE}" pid="7" name="MSIP_Label_38ba3d48-8576-491a-b4d5-b93179c855d8_ActionId">
    <vt:lpwstr>145a209e-6d33-4407-b67a-99590cdc7a44</vt:lpwstr>
  </property>
  <property fmtid="{D5CDD505-2E9C-101B-9397-08002B2CF9AE}" pid="8" name="MSIP_Label_38ba3d48-8576-491a-b4d5-b93179c855d8_ContentBits">
    <vt:lpwstr>0</vt:lpwstr>
  </property>
</Properties>
</file>