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93" r:id="rId2"/>
    <p:sldId id="299" r:id="rId3"/>
    <p:sldId id="310" r:id="rId4"/>
    <p:sldId id="311" r:id="rId5"/>
    <p:sldId id="300" r:id="rId6"/>
    <p:sldId id="308" r:id="rId7"/>
    <p:sldId id="309" r:id="rId8"/>
    <p:sldId id="304" r:id="rId9"/>
    <p:sldId id="302" r:id="rId10"/>
    <p:sldId id="312" r:id="rId11"/>
    <p:sldId id="313" r:id="rId12"/>
    <p:sldId id="340" r:id="rId13"/>
    <p:sldId id="315" r:id="rId14"/>
    <p:sldId id="820" r:id="rId15"/>
    <p:sldId id="821" r:id="rId16"/>
    <p:sldId id="822" r:id="rId17"/>
    <p:sldId id="82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91529" autoAdjust="0"/>
  </p:normalViewPr>
  <p:slideViewPr>
    <p:cSldViewPr snapToGrid="0">
      <p:cViewPr varScale="1">
        <p:scale>
          <a:sx n="80" d="100"/>
          <a:sy n="80" d="100"/>
        </p:scale>
        <p:origin x="18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11/28/22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11/28/22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11/28/22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11/28/22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11/28/22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pl.com/dev/demo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www.programmableweb.com/apis/directo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maps/api/geocode/xml?address=boston&amp;sensor=false&amp;key=AIzaSyCg5BhicmNdpk2Hg1dr0m-H3XPWjd0BtfU" TargetMode="External"/><Relationship Id="rId2" Type="http://schemas.openxmlformats.org/officeDocument/2006/relationships/hyperlink" Target="https://maps.googleapis.com/maps/api/geocode/json?address=boston&amp;sensor=false&amp;key=AIzaSyCg5BhicmNdpk2Hg1dr0m-H3XPWjd0Btf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5Rly83zfuI&amp;ab_channel=TheDailyShowwithTrevorNoa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400" i="1" dirty="0"/>
              <a:t>API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</p:spTree>
    <p:extLst>
      <p:ext uri="{BB962C8B-B14F-4D97-AF65-F5344CB8AC3E}">
        <p14:creationId xmlns:p14="http://schemas.microsoft.com/office/powerpoint/2010/main" val="292477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2645" y="2731827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230A2-21BD-0E42-A54B-815D144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B0AD3-D6F6-CF4F-93E4-564141E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Caption Data is in JSON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02650D-8CFC-6341-A64C-271105E8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4" y="1223157"/>
            <a:ext cx="2401683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5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288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A_youtubeAPI_example.R</a:t>
            </a:r>
            <a:endParaRPr 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5518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A857F-9BD7-42E1-ABC6-BF01B58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DFE3E-BC8C-421A-A1D4-BA0C39D5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JSON API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8C2B5-FEB2-4349-AC41-FC6A8B93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297"/>
            <a:ext cx="9144000" cy="4442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786444-52B6-46CF-8BE4-99F530EC9153}"/>
              </a:ext>
            </a:extLst>
          </p:cNvPr>
          <p:cNvSpPr/>
          <p:nvPr/>
        </p:nvSpPr>
        <p:spPr>
          <a:xfrm>
            <a:off x="27865" y="1065965"/>
            <a:ext cx="325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Sign up at  </a:t>
            </a:r>
            <a:r>
              <a:rPr lang="en-US" b="1" dirty="0">
                <a:hlinkClick r:id="rId3"/>
              </a:rPr>
              <a:t>https://newsapi.org/</a:t>
            </a:r>
            <a:endParaRPr lang="en-US" b="1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2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B0B4D-5948-4761-B021-8C38C90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24DFC7-F431-4E50-B3CB-8ED48C8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APIs require a “handshake” to authenticate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928AE-4C70-49EA-98D9-4B2504CD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11" y="1205194"/>
            <a:ext cx="4255377" cy="3883489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21A88-34AD-AAA3-53CA-1AB935E1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5337274"/>
            <a:ext cx="2794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2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8924-437E-4A9E-883E-603DC4B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CF58D-DA26-4A2F-844B-4F285E67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JSON</a:t>
            </a:r>
            <a:endParaRPr lang="en-US" dirty="0"/>
          </a:p>
        </p:txBody>
      </p:sp>
      <p:pic>
        <p:nvPicPr>
          <p:cNvPr id="3074" name="Picture 2" descr="Image result for json meme">
            <a:extLst>
              <a:ext uri="{FF2B5EF4-FFF2-40B4-BE49-F238E27FC236}">
                <a16:creationId xmlns:a16="http://schemas.microsoft.com/office/drawing/2014/main" id="{68D2B28F-1568-4DE2-8B50-8B1B03A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43" y="1559211"/>
            <a:ext cx="4184476" cy="38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37ACE-F457-4C85-B00B-943BC6837FAD}"/>
              </a:ext>
            </a:extLst>
          </p:cNvPr>
          <p:cNvSpPr txBox="1"/>
          <p:nvPr/>
        </p:nvSpPr>
        <p:spPr>
          <a:xfrm>
            <a:off x="94261" y="1874484"/>
            <a:ext cx="324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B_newsAPI_example.R</a:t>
            </a:r>
            <a:endParaRPr lang="en-US" dirty="0"/>
          </a:p>
          <a:p>
            <a:r>
              <a:rPr lang="en-US" dirty="0" err="1"/>
              <a:t>C_presidentApproval_example.R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1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/>
              <a:t>If you work with social media data (requires signing up)</a:t>
            </a:r>
          </a:p>
          <a:p>
            <a:r>
              <a:rPr lang="en-US" dirty="0">
                <a:hlinkClick r:id="rId3"/>
              </a:rPr>
              <a:t>https://pipl.com/dev/demo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Sources of APIs to explore</a:t>
            </a:r>
          </a:p>
          <a:p>
            <a:r>
              <a:rPr lang="en-US" dirty="0">
                <a:hlinkClick r:id="rId4"/>
              </a:rPr>
              <a:t>https://www.programmableweb.com/apis/directory</a:t>
            </a:r>
            <a:endParaRPr lang="en-US" dirty="0"/>
          </a:p>
          <a:p>
            <a:r>
              <a:rPr lang="en-US" dirty="0">
                <a:hlinkClick r:id="rId5"/>
              </a:rPr>
              <a:t>https://github.com/toddmotto/public-apis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Straightforward APIs to Explore 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893951A-8E98-744F-BC02-AF8E8C7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6EEC80-39F8-C645-AFE2-2F08FBBC466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064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7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Ever wonder why Excel files went from </a:t>
            </a:r>
            <a:r>
              <a:rPr lang="en-US" dirty="0" err="1"/>
              <a:t>xls</a:t>
            </a:r>
            <a:r>
              <a:rPr lang="en-US" dirty="0"/>
              <a:t> to </a:t>
            </a:r>
            <a:r>
              <a:rPr lang="en-US" dirty="0" err="1"/>
              <a:t>xlsx</a:t>
            </a:r>
            <a:r>
              <a:rPr lang="en-US" dirty="0"/>
              <a:t>?  The data is stored as XML.</a:t>
            </a:r>
          </a:p>
          <a:p>
            <a:pPr lvl="1"/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formats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D3EC70D-7268-DE4F-9BA1-20B610A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1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297902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48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XML to JSON…same info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654" y="5784318"/>
            <a:ext cx="4176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2"/>
              </a:rPr>
              <a:t>geocode/</a:t>
            </a:r>
            <a:r>
              <a:rPr lang="en-US" sz="1600" b="1" u="sng" dirty="0">
                <a:solidFill>
                  <a:srgbClr val="FF0000"/>
                </a:solidFill>
                <a:hlinkClick r:id="rId2"/>
              </a:rPr>
              <a:t>json</a:t>
            </a:r>
            <a:r>
              <a:rPr lang="en-US" sz="1100" dirty="0">
                <a:hlinkClick r:id="rId2"/>
              </a:rPr>
              <a:t>?address=boston&amp;sensor=false&amp;key=AIzaSyCg5BhicmNdpk2Hg1dr0m-H3XPWjd0BtfU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71817" y="5765313"/>
            <a:ext cx="3795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3"/>
              </a:rPr>
              <a:t>geocode/xml</a:t>
            </a:r>
            <a:r>
              <a:rPr lang="en-US" sz="1100" dirty="0">
                <a:hlinkClick r:id="rId3"/>
              </a:rPr>
              <a:t>?address=boston&amp;sensor=false&amp;key=AIzaSyCg5BhicmNdpk2Hg1dr0m-H3XPWjd0BtfU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41" y="1116132"/>
            <a:ext cx="4019050" cy="4656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92" y="1091821"/>
            <a:ext cx="3369209" cy="46811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152633" y="2456597"/>
            <a:ext cx="2497540" cy="5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188698D-77A4-A74F-A98B-D8EE1EB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11/28/22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where to look, you can access APIs for data!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5" y="1008633"/>
            <a:ext cx="1369434" cy="6299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586" y="1638572"/>
            <a:ext cx="895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https://www.youtube.com/watch?v=K5Rly83zfuI&amp;ab_channel=TheDailyShowwithTrevorNoah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65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video has closed captioning, let’s grab the text by clicking “cc”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EBC87D-D257-E419-445C-CA1709903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6" y="2264766"/>
            <a:ext cx="6109447" cy="37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13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497</Words>
  <Application>Microsoft Macintosh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1_Office Theme</vt:lpstr>
      <vt:lpstr> API Sources</vt:lpstr>
      <vt:lpstr>What is an API?</vt:lpstr>
      <vt:lpstr>Two formats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Comparing XML to JSON…same info</vt:lpstr>
      <vt:lpstr>If you know where to look, you can access APIs for data!</vt:lpstr>
      <vt:lpstr>In chrome access the developer console.</vt:lpstr>
      <vt:lpstr>PowerPoint Presentation</vt:lpstr>
      <vt:lpstr>Closed Caption Data is in JSON</vt:lpstr>
      <vt:lpstr>Let’s Practice…</vt:lpstr>
      <vt:lpstr>A Simple JSON API</vt:lpstr>
      <vt:lpstr>Some APIs require a “handshake” to authenticate</vt:lpstr>
      <vt:lpstr>Now JSON</vt:lpstr>
      <vt:lpstr>Other Straightforward APIs to Explore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5!</dc:title>
  <dc:creator>Kwartler, Edward</dc:creator>
  <cp:lastModifiedBy>Kwartler, Edward</cp:lastModifiedBy>
  <cp:revision>3</cp:revision>
  <dcterms:created xsi:type="dcterms:W3CDTF">2021-01-10T22:13:02Z</dcterms:created>
  <dcterms:modified xsi:type="dcterms:W3CDTF">2022-11-28T20:54:59Z</dcterms:modified>
</cp:coreProperties>
</file>