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7" r:id="rId2"/>
    <p:sldId id="320" r:id="rId3"/>
    <p:sldId id="323" r:id="rId4"/>
    <p:sldId id="831" r:id="rId5"/>
    <p:sldId id="322" r:id="rId6"/>
    <p:sldId id="324" r:id="rId7"/>
    <p:sldId id="834" r:id="rId8"/>
    <p:sldId id="835" r:id="rId9"/>
    <p:sldId id="83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320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11/28/22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11/28/22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11/28/22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11/28/22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11/28/22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11/28/22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11/28/22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11/28/22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11/28/22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11/28/22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11/28/22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/>
              <a:t>Webscraping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11/28/22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0EE3CB-0826-544D-B7FD-3CE690D53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pic>
        <p:nvPicPr>
          <p:cNvPr id="1026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7" y="1614488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5788" y="2000250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and other languages let you extract information from websites.  This is called “web scraping”.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BDD25B5-06E5-FF43-93A7-F7A5255D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3052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Questionable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238" y="5300662"/>
            <a:ext cx="775811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Websites don’t like you taking information for various reasons.  Always respect terms of service and any blocking software.</a:t>
            </a:r>
          </a:p>
        </p:txBody>
      </p:sp>
      <p:pic>
        <p:nvPicPr>
          <p:cNvPr id="2050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319213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54EA51C-E629-DC4D-9221-C284FD7EC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7346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4B55E3-6219-4159-8C50-F1B59665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Web-scraping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BFE03-3AB0-4C9C-AC59-0A0C06649E16}"/>
              </a:ext>
            </a:extLst>
          </p:cNvPr>
          <p:cNvSpPr txBox="1"/>
          <p:nvPr/>
        </p:nvSpPr>
        <p:spPr>
          <a:xfrm>
            <a:off x="149901" y="1440485"/>
            <a:ext cx="8544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in a webpage is  “client” side (interpreted by </a:t>
            </a:r>
            <a:r>
              <a:rPr lang="en-US" b="1" i="1" dirty="0"/>
              <a:t>your</a:t>
            </a:r>
            <a:r>
              <a:rPr lang="en-US" dirty="0"/>
              <a:t> computer), therefore you can get anything you 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scrape is literally </a:t>
            </a:r>
            <a:r>
              <a:rPr lang="en-US" b="1" i="1" dirty="0"/>
              <a:t>custom</a:t>
            </a:r>
            <a:r>
              <a:rPr lang="en-US" dirty="0"/>
              <a:t>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Webpages have different styles, object names, and complexity…</a:t>
            </a:r>
            <a:r>
              <a:rPr lang="en-US" b="1" i="1" dirty="0"/>
              <a:t>always check for an API first.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9141120-9A9F-C84C-B570-ACB532AF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11/28/22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9708EC4-258B-1745-8D72-2E44F8D13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5763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37" y="1171575"/>
            <a:ext cx="3143249" cy="4714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038" y="2500313"/>
            <a:ext cx="461395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IMDB.com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Internet Movie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Owned by Amazon.com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Realistically messy but doesn’t stop scraping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AF1D535-7DF4-E244-A8E5-F97D7D625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85080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some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037224"/>
            <a:ext cx="2727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D_webScraping.R</a:t>
            </a:r>
            <a:endParaRPr lang="en-US" sz="280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7E6727E-FCA0-CA41-B03D-FF158BD69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3B2E9-0091-4856-6D34-8FB4FC96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31572"/>
            <a:ext cx="7772400" cy="368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1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3" y="365126"/>
            <a:ext cx="8641517" cy="591477"/>
          </a:xfrm>
        </p:spPr>
        <p:txBody>
          <a:bodyPr/>
          <a:lstStyle/>
          <a:p>
            <a:r>
              <a:rPr lang="en-US" dirty="0"/>
              <a:t>Let’s get the dirt on University of St Gallen profs.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3579E639-EE89-1B43-97FC-E3D64D7D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11/28/22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82EF067-8795-F94F-B909-673E10C46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45D6B1-730A-CA79-3FDC-439276B3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77357"/>
            <a:ext cx="7772400" cy="4638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6D69F4-928C-4A23-914E-1102C92E0022}"/>
              </a:ext>
            </a:extLst>
          </p:cNvPr>
          <p:cNvSpPr txBox="1"/>
          <p:nvPr/>
        </p:nvSpPr>
        <p:spPr>
          <a:xfrm>
            <a:off x="281222" y="2363815"/>
            <a:ext cx="2690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Open a “headless” browser to the instructor page.  </a:t>
            </a:r>
            <a:r>
              <a:rPr lang="en-US" sz="1200" dirty="0" err="1"/>
              <a:t>Programatically</a:t>
            </a:r>
            <a:r>
              <a:rPr lang="en-US" sz="1200" dirty="0"/>
              <a:t> find all appropriate URLS which is represented by each picture. </a:t>
            </a:r>
          </a:p>
        </p:txBody>
      </p:sp>
    </p:spTree>
    <p:extLst>
      <p:ext uri="{BB962C8B-B14F-4D97-AF65-F5344CB8AC3E}">
        <p14:creationId xmlns:p14="http://schemas.microsoft.com/office/powerpoint/2010/main" val="30245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0EC077-29F5-609A-82A9-D466233BF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77357"/>
            <a:ext cx="7772400" cy="463812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</a:t>
            </a:r>
            <a:r>
              <a:rPr lang="en-US" dirty="0" err="1"/>
              <a:t>ID’ing</a:t>
            </a:r>
            <a:r>
              <a:rPr lang="en-US" dirty="0"/>
              <a:t> the links go to each bio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ACAAA7-A3DD-4436-81C8-0624C2C3A13D}"/>
              </a:ext>
            </a:extLst>
          </p:cNvPr>
          <p:cNvSpPr txBox="1"/>
          <p:nvPr/>
        </p:nvSpPr>
        <p:spPr>
          <a:xfrm>
            <a:off x="6274088" y="28583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75E0C-7919-49F3-AFCB-1813D27FFF7F}"/>
              </a:ext>
            </a:extLst>
          </p:cNvPr>
          <p:cNvSpPr txBox="1"/>
          <p:nvPr/>
        </p:nvSpPr>
        <p:spPr>
          <a:xfrm>
            <a:off x="6265888" y="45138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F86369-BAFE-4398-B40F-DBF886F795F9}"/>
              </a:ext>
            </a:extLst>
          </p:cNvPr>
          <p:cNvSpPr/>
          <p:nvPr/>
        </p:nvSpPr>
        <p:spPr>
          <a:xfrm>
            <a:off x="3028950" y="1653615"/>
            <a:ext cx="2914649" cy="11518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egghead">
            <a:extLst>
              <a:ext uri="{FF2B5EF4-FFF2-40B4-BE49-F238E27FC236}">
                <a16:creationId xmlns:a16="http://schemas.microsoft.com/office/drawing/2014/main" id="{A381C910-390B-42D3-8BE0-694A68701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738" y="2953685"/>
            <a:ext cx="614437" cy="7766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Date Placeholder 1">
            <a:extLst>
              <a:ext uri="{FF2B5EF4-FFF2-40B4-BE49-F238E27FC236}">
                <a16:creationId xmlns:a16="http://schemas.microsoft.com/office/drawing/2014/main" id="{31FB884D-DAF2-0F4E-A3F4-20DBA4CD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11/28/22</a:t>
            </a:fld>
            <a:endParaRPr lang="en-US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37CCC94A-DA25-C544-B08D-6FF8C1778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171B0-F2D0-4C32-9624-429FA45145B4}"/>
              </a:ext>
            </a:extLst>
          </p:cNvPr>
          <p:cNvSpPr txBox="1"/>
          <p:nvPr/>
        </p:nvSpPr>
        <p:spPr>
          <a:xfrm>
            <a:off x="281222" y="2363815"/>
            <a:ext cx="26742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Open a “headless” browser to the instructor page.  Find all appropriate URLS which is represented by each picture. </a:t>
            </a:r>
          </a:p>
          <a:p>
            <a:pPr marL="342900" indent="-342900">
              <a:buAutoNum type="arabicPeriod"/>
            </a:pPr>
            <a:r>
              <a:rPr lang="en-US" sz="1200" dirty="0"/>
              <a:t>Loop through all </a:t>
            </a:r>
            <a:r>
              <a:rPr lang="en-US" sz="1200" dirty="0" err="1"/>
              <a:t>ID’ed</a:t>
            </a:r>
            <a:r>
              <a:rPr lang="en-US" sz="1200" dirty="0"/>
              <a:t> URLs to get the bio of each professor.</a:t>
            </a:r>
          </a:p>
          <a:p>
            <a:pPr marL="342900" indent="-342900">
              <a:buAutoNum type="arabicPeriod"/>
            </a:pP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0767-15D2-ACFF-BC0B-18F8DB9CFF72}"/>
              </a:ext>
            </a:extLst>
          </p:cNvPr>
          <p:cNvSpPr/>
          <p:nvPr/>
        </p:nvSpPr>
        <p:spPr>
          <a:xfrm>
            <a:off x="6014356" y="1653615"/>
            <a:ext cx="2914649" cy="11518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498C8-33DF-7932-A021-E236928CEB7C}"/>
              </a:ext>
            </a:extLst>
          </p:cNvPr>
          <p:cNvSpPr/>
          <p:nvPr/>
        </p:nvSpPr>
        <p:spPr>
          <a:xfrm>
            <a:off x="3028950" y="2884793"/>
            <a:ext cx="2914649" cy="9524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5FA9CB-70CD-3FB3-48E1-EF39C30BE296}"/>
              </a:ext>
            </a:extLst>
          </p:cNvPr>
          <p:cNvSpPr/>
          <p:nvPr/>
        </p:nvSpPr>
        <p:spPr>
          <a:xfrm>
            <a:off x="6014355" y="2884793"/>
            <a:ext cx="2914649" cy="9524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4AEFB9-F774-E5A3-8126-1827171FDD28}"/>
              </a:ext>
            </a:extLst>
          </p:cNvPr>
          <p:cNvSpPr/>
          <p:nvPr/>
        </p:nvSpPr>
        <p:spPr>
          <a:xfrm>
            <a:off x="3028949" y="3919339"/>
            <a:ext cx="2914649" cy="9524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6E48C5-1054-307D-BA14-59FA3FC87FD9}"/>
              </a:ext>
            </a:extLst>
          </p:cNvPr>
          <p:cNvSpPr/>
          <p:nvPr/>
        </p:nvSpPr>
        <p:spPr>
          <a:xfrm>
            <a:off x="3028949" y="4997474"/>
            <a:ext cx="2914649" cy="9524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E56D3C-9F71-8D04-4E3F-D96CC46B6D99}"/>
              </a:ext>
            </a:extLst>
          </p:cNvPr>
          <p:cNvSpPr/>
          <p:nvPr/>
        </p:nvSpPr>
        <p:spPr>
          <a:xfrm>
            <a:off x="6014355" y="3913677"/>
            <a:ext cx="2914649" cy="9524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E56D8C-3D29-9BE1-D3A6-0BBE06729E53}"/>
              </a:ext>
            </a:extLst>
          </p:cNvPr>
          <p:cNvSpPr/>
          <p:nvPr/>
        </p:nvSpPr>
        <p:spPr>
          <a:xfrm>
            <a:off x="6030684" y="4997473"/>
            <a:ext cx="2914649" cy="9524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3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get the dirt on our profs.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83B63-C959-4CB0-A267-BC5B177361C5}"/>
              </a:ext>
            </a:extLst>
          </p:cNvPr>
          <p:cNvSpPr txBox="1"/>
          <p:nvPr/>
        </p:nvSpPr>
        <p:spPr>
          <a:xfrm>
            <a:off x="668740" y="1037224"/>
            <a:ext cx="4811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E_webScraping_multipleURLS.R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D69F4-928C-4A23-914E-1102C92E0022}"/>
              </a:ext>
            </a:extLst>
          </p:cNvPr>
          <p:cNvSpPr txBox="1"/>
          <p:nvPr/>
        </p:nvSpPr>
        <p:spPr>
          <a:xfrm>
            <a:off x="281222" y="2363815"/>
            <a:ext cx="3086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Find all appropriate URLS which is represented by each picture. </a:t>
            </a:r>
          </a:p>
          <a:p>
            <a:pPr marL="342900" indent="-342900">
              <a:buAutoNum type="arabicPeriod"/>
            </a:pPr>
            <a:r>
              <a:rPr lang="en-US" dirty="0"/>
              <a:t>Loop through all </a:t>
            </a:r>
            <a:r>
              <a:rPr lang="en-US" dirty="0" err="1"/>
              <a:t>ID’ed</a:t>
            </a:r>
            <a:r>
              <a:rPr lang="en-US" dirty="0"/>
              <a:t> URLs to get the bio of each professor.</a:t>
            </a:r>
          </a:p>
          <a:p>
            <a:pPr marL="342900" indent="-342900">
              <a:buAutoNum type="arabicPeriod"/>
            </a:pPr>
            <a:r>
              <a:rPr lang="en-US" dirty="0"/>
              <a:t>Extract the bio text from each page and organize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97E7A8D-1BD8-1F44-8B93-39788172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C23E27A-2C11-B947-B2CE-E28A6BA52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3CE564-37B8-1575-C6A8-963B24000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175" y="2136378"/>
            <a:ext cx="3587750" cy="1155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1EE972-D752-0E00-4964-F9D8F34A2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175" y="4145293"/>
            <a:ext cx="4194175" cy="781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A71A43-CB16-8953-56AA-FBA68718F0BA}"/>
              </a:ext>
            </a:extLst>
          </p:cNvPr>
          <p:cNvSpPr txBox="1"/>
          <p:nvPr/>
        </p:nvSpPr>
        <p:spPr>
          <a:xfrm>
            <a:off x="4321175" y="1879695"/>
            <a:ext cx="3200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Page1 Get the “Read more” 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24283C-9D75-2586-B9E9-1E033B09F96A}"/>
              </a:ext>
            </a:extLst>
          </p:cNvPr>
          <p:cNvSpPr txBox="1"/>
          <p:nvPr/>
        </p:nvSpPr>
        <p:spPr>
          <a:xfrm>
            <a:off x="4321174" y="3821954"/>
            <a:ext cx="357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Navigate to Page 2 &amp; scrape the text</a:t>
            </a:r>
          </a:p>
        </p:txBody>
      </p:sp>
    </p:spTree>
    <p:extLst>
      <p:ext uri="{BB962C8B-B14F-4D97-AF65-F5344CB8AC3E}">
        <p14:creationId xmlns:p14="http://schemas.microsoft.com/office/powerpoint/2010/main" val="40676492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294</Words>
  <Application>Microsoft Macintosh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1_Office Theme</vt:lpstr>
      <vt:lpstr>Quick Webscraping</vt:lpstr>
      <vt:lpstr>Web Scraping</vt:lpstr>
      <vt:lpstr>Questionable Practice</vt:lpstr>
      <vt:lpstr>Web-scraping</vt:lpstr>
      <vt:lpstr>Web Scraping Example</vt:lpstr>
      <vt:lpstr>Getting some data</vt:lpstr>
      <vt:lpstr>Let’s get the dirt on University of St Gallen profs.</vt:lpstr>
      <vt:lpstr>After ID’ing the links go to each bio</vt:lpstr>
      <vt:lpstr>Let’s get the dirt on our profs.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Data Sources</dc:title>
  <dc:creator>Kwartler, Edward</dc:creator>
  <cp:lastModifiedBy>Kwartler, Edward</cp:lastModifiedBy>
  <cp:revision>8</cp:revision>
  <dcterms:created xsi:type="dcterms:W3CDTF">2021-01-03T02:57:01Z</dcterms:created>
  <dcterms:modified xsi:type="dcterms:W3CDTF">2022-11-28T21:03:54Z</dcterms:modified>
</cp:coreProperties>
</file>