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11/29/21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11/29/21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11/29/21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Webscraping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11/29/21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DD25B5-06E5-FF43-93A7-F7A525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4EA51C-E629-DC4D-9221-C284FD7E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08EC4-258B-1745-8D72-2E44F8D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F1D535-7DF4-E244-A8E5-F97D7D62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3721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D_webScraping_IMDB.R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6727E-FCA0-CA41-B03D-FF158BD6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6"/>
            <a:ext cx="8641517" cy="591477"/>
          </a:xfrm>
        </p:spPr>
        <p:txBody>
          <a:bodyPr/>
          <a:lstStyle/>
          <a:p>
            <a:r>
              <a:rPr lang="en-US" dirty="0"/>
              <a:t>Let’s get the dirt on University of St Gallen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</a:t>
            </a:r>
            <a:r>
              <a:rPr lang="en-US" dirty="0" err="1"/>
              <a:t>Programatically</a:t>
            </a:r>
            <a:r>
              <a:rPr lang="en-US" dirty="0"/>
              <a:t>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82EF067-8795-F94F-B909-673E10C4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ID’ing</a:t>
            </a:r>
            <a:r>
              <a:rPr lang="en-US" dirty="0"/>
              <a:t> the links go to each bio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37CCC94A-DA25-C544-B08D-6FF8C177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1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23E27A-2C11-B947-B2CE-E28A6BA5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282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Quick Webscraping</vt:lpstr>
      <vt:lpstr>Web Scraping</vt:lpstr>
      <vt:lpstr>Questionable Practice</vt:lpstr>
      <vt:lpstr>Web-scraping</vt:lpstr>
      <vt:lpstr>Web Scraping Example</vt:lpstr>
      <vt:lpstr>Getting some data</vt:lpstr>
      <vt:lpstr>Let’s get the dirt on University of St Gallen profs.</vt:lpstr>
      <vt:lpstr>After ID’ing the links go to each bio</vt:lpstr>
      <vt:lpstr>Let’s get the dirt on our profs.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7</cp:revision>
  <dcterms:created xsi:type="dcterms:W3CDTF">2021-01-03T02:57:01Z</dcterms:created>
  <dcterms:modified xsi:type="dcterms:W3CDTF">2021-11-29T21:39:02Z</dcterms:modified>
</cp:coreProperties>
</file>