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75" r:id="rId2"/>
    <p:sldId id="406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310" r:id="rId11"/>
    <p:sldId id="291" r:id="rId12"/>
    <p:sldId id="311" r:id="rId13"/>
    <p:sldId id="282" r:id="rId14"/>
    <p:sldId id="283" r:id="rId15"/>
    <p:sldId id="401" r:id="rId16"/>
    <p:sldId id="402" r:id="rId17"/>
    <p:sldId id="409" r:id="rId18"/>
    <p:sldId id="324" r:id="rId19"/>
    <p:sldId id="284" r:id="rId20"/>
    <p:sldId id="285" r:id="rId21"/>
    <p:sldId id="286" r:id="rId22"/>
    <p:sldId id="294" r:id="rId23"/>
    <p:sldId id="319" r:id="rId24"/>
    <p:sldId id="321" r:id="rId25"/>
    <p:sldId id="396" r:id="rId26"/>
    <p:sldId id="296" r:id="rId27"/>
    <p:sldId id="302" r:id="rId28"/>
    <p:sldId id="325" r:id="rId29"/>
    <p:sldId id="405" r:id="rId30"/>
    <p:sldId id="413" r:id="rId31"/>
    <p:sldId id="414" r:id="rId32"/>
    <p:sldId id="328" r:id="rId33"/>
    <p:sldId id="329" r:id="rId34"/>
    <p:sldId id="330" r:id="rId35"/>
    <p:sldId id="326" r:id="rId36"/>
    <p:sldId id="332" r:id="rId37"/>
    <p:sldId id="323" r:id="rId38"/>
    <p:sldId id="407" r:id="rId39"/>
    <p:sldId id="335" r:id="rId40"/>
    <p:sldId id="337" r:id="rId41"/>
    <p:sldId id="342" r:id="rId42"/>
    <p:sldId id="338" r:id="rId43"/>
    <p:sldId id="410" r:id="rId44"/>
    <p:sldId id="411" r:id="rId45"/>
    <p:sldId id="340" r:id="rId46"/>
    <p:sldId id="336" r:id="rId47"/>
    <p:sldId id="408" r:id="rId48"/>
    <p:sldId id="344" r:id="rId49"/>
    <p:sldId id="345" r:id="rId50"/>
    <p:sldId id="346" r:id="rId51"/>
    <p:sldId id="350" r:id="rId52"/>
    <p:sldId id="34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85444" autoAdjust="0"/>
  </p:normalViewPr>
  <p:slideViewPr>
    <p:cSldViewPr snapToGrid="0">
      <p:cViewPr varScale="1">
        <p:scale>
          <a:sx n="71" d="100"/>
          <a:sy n="71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3/21/22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3/21/22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3/21/22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tif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 when zoomed in: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Put another way, if you add (sometimes multiply) the seasonal, trend and level values, the difference is the “noise” 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6A4AD-7DD2-D241-95BF-48B926EAF072}"/>
              </a:ext>
            </a:extLst>
          </p:cNvPr>
          <p:cNvSpPr/>
          <p:nvPr/>
        </p:nvSpPr>
        <p:spPr>
          <a:xfrm>
            <a:off x="7184342" y="1995224"/>
            <a:ext cx="332244" cy="36354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7615B-BB2E-7147-856A-4B884392D9E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712677" y="2358773"/>
            <a:ext cx="2637787" cy="35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63416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grab a time series &amp; plot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7419C-30BD-4543-9C4A-F39419167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76" y="1554644"/>
            <a:ext cx="4329847" cy="43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54118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more accurate than mean with strong trend.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4677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61421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Forecasting?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Naïve Forecasting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Series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610111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791819" y="3180179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Time Related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3/21/22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“Inclement weather negatively affected holiday shopping at Target by 5%.”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seeks to </a:t>
            </a:r>
            <a:r>
              <a:rPr lang="en-US" b="1" dirty="0"/>
              <a:t>predict</a:t>
            </a:r>
            <a:r>
              <a:rPr lang="en-US" dirty="0"/>
              <a:t> future 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outcomes: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“Next quarter bank revenue is forecasted to rise to $</a:t>
            </a:r>
            <a:r>
              <a:rPr lang="en-US" b="1" u="sng" dirty="0">
                <a:solidFill>
                  <a:schemeClr val="accent6"/>
                </a:solidFill>
              </a:rPr>
              <a:t>XYZ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“Wal-Mart’s 3</a:t>
            </a:r>
            <a:r>
              <a:rPr lang="en-US" baseline="30000" dirty="0"/>
              <a:t>rd</a:t>
            </a:r>
            <a:r>
              <a:rPr lang="en-US" dirty="0"/>
              <a:t> quarter revenue will be $</a:t>
            </a:r>
            <a:r>
              <a:rPr lang="en-US" b="1" u="sng" dirty="0">
                <a:solidFill>
                  <a:schemeClr val="accent6"/>
                </a:solidFill>
              </a:rPr>
              <a:t>130B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3/21/22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23237</TotalTime>
  <Words>2479</Words>
  <Application>Microsoft Macintosh PowerPoint</Application>
  <PresentationFormat>On-screen Show (4:3)</PresentationFormat>
  <Paragraphs>561</Paragraphs>
  <Slides>52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PowerPoint Presentation</vt:lpstr>
      <vt:lpstr>Open B_amtrak.R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C_getRevenueData.R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Revisiting 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D_NaiveNike.R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E_TimeSeriesDecompositionAMZN.R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Open F_HoltWintersWMT.R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169</cp:revision>
  <dcterms:created xsi:type="dcterms:W3CDTF">2018-05-11T14:06:45Z</dcterms:created>
  <dcterms:modified xsi:type="dcterms:W3CDTF">2022-03-21T23:48:37Z</dcterms:modified>
</cp:coreProperties>
</file>