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2" r:id="rId2"/>
    <p:sldId id="299" r:id="rId3"/>
    <p:sldId id="355" r:id="rId4"/>
    <p:sldId id="357" r:id="rId5"/>
    <p:sldId id="372" r:id="rId6"/>
    <p:sldId id="349" r:id="rId7"/>
    <p:sldId id="365" r:id="rId8"/>
    <p:sldId id="377" r:id="rId9"/>
    <p:sldId id="366" r:id="rId10"/>
    <p:sldId id="358" r:id="rId11"/>
    <p:sldId id="350" r:id="rId12"/>
    <p:sldId id="363" r:id="rId13"/>
    <p:sldId id="364" r:id="rId14"/>
    <p:sldId id="351" r:id="rId15"/>
    <p:sldId id="352" r:id="rId16"/>
    <p:sldId id="353" r:id="rId17"/>
    <p:sldId id="832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8426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 (see Chapter 5)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67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F_fullyMarchMadness.R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5095" y="1780675"/>
            <a:ext cx="499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losers 390 (316 + 74)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316 times for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378 winners (68+310)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310 times for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 in the book is worthwhile.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70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After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28004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A6BD-2726-2744-9234-1666C4BE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1AD33-E9B6-DC48-8071-92B37EC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difference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3704-7610-6C4F-B747-9EF32D4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7CFA-3E85-6942-96A4-8556F43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328A-A5D2-8D45-BE3F-86C4BE78A0F1}"/>
              </a:ext>
            </a:extLst>
          </p:cNvPr>
          <p:cNvSpPr txBox="1"/>
          <p:nvPr/>
        </p:nvSpPr>
        <p:spPr>
          <a:xfrm>
            <a:off x="573024" y="1548384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﻿Open </a:t>
            </a:r>
            <a:r>
              <a:rPr lang="en-US" dirty="0" err="1"/>
              <a:t>E_lm_for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3166</TotalTime>
  <Words>931</Words>
  <Application>Microsoft Macintosh PowerPoint</Application>
  <PresentationFormat>On-screen Show (4:3)</PresentationFormat>
  <Paragraphs>161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Agenda</vt:lpstr>
      <vt:lpstr>Supervised Learning</vt:lpstr>
      <vt:lpstr>Logistic Regression</vt:lpstr>
      <vt:lpstr>Regression Equation Review</vt:lpstr>
      <vt:lpstr>Linear Regression</vt:lpstr>
      <vt:lpstr>A binary relationship between carat and price</vt:lpstr>
      <vt:lpstr>Step 1: Logistic Response Function</vt:lpstr>
      <vt:lpstr>Let’s see the difference in practice</vt:lpstr>
      <vt:lpstr>A binary relationship between carat and price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112</cp:revision>
  <dcterms:created xsi:type="dcterms:W3CDTF">2018-05-23T17:24:59Z</dcterms:created>
  <dcterms:modified xsi:type="dcterms:W3CDTF">2023-10-16T17:03:49Z</dcterms:modified>
</cp:coreProperties>
</file>