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498" r:id="rId12"/>
    <p:sldId id="471" r:id="rId13"/>
    <p:sldId id="60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6" autoAdjust="0"/>
    <p:restoredTop sz="91335" autoAdjust="0"/>
  </p:normalViewPr>
  <p:slideViewPr>
    <p:cSldViewPr snapToGrid="0">
      <p:cViewPr varScale="1">
        <p:scale>
          <a:sx n="94" d="100"/>
          <a:sy n="94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9/18/23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9/18/23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9/18/23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9/18/23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9/18/23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lmaid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9/18/23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</a:t>
            </a:r>
            <a:r>
              <a:rPr lang="en-US" sz="2400" dirty="0" err="1"/>
              <a:t>okCupid</a:t>
            </a:r>
            <a:r>
              <a:rPr lang="en-US" sz="2400" dirty="0"/>
              <a:t> Case in code or with </a:t>
            </a:r>
            <a:r>
              <a:rPr lang="en-US" sz="2400" dirty="0" err="1"/>
              <a:t>Radiant.Data</a:t>
            </a:r>
            <a:r>
              <a:rPr lang="en-US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Read Chapter 3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Ask questions publicly on the class forum or use </a:t>
            </a:r>
            <a:r>
              <a:rPr lang="en-US" sz="2400" dirty="0">
                <a:hlinkClick r:id="rId2"/>
              </a:rPr>
              <a:t>www.llmaid.com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28CDBF-CE99-7B41-9621-19A93360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1359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returning plans from bombing runs in WW2.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24765</TotalTime>
  <Words>793</Words>
  <Application>Microsoft Macintosh PowerPoint</Application>
  <PresentationFormat>On-screen Show (4:3)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EDA let me realize a flaw!</vt:lpstr>
      <vt:lpstr>Let’s Practice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143</cp:revision>
  <cp:lastPrinted>2018-07-10T22:02:33Z</cp:lastPrinted>
  <dcterms:created xsi:type="dcterms:W3CDTF">2018-05-11T14:06:45Z</dcterms:created>
  <dcterms:modified xsi:type="dcterms:W3CDTF">2023-09-18T18:23:27Z</dcterms:modified>
</cp:coreProperties>
</file>