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20" r:id="rId10"/>
    <p:sldId id="417" r:id="rId11"/>
    <p:sldId id="511" r:id="rId12"/>
    <p:sldId id="446" r:id="rId13"/>
    <p:sldId id="512" r:id="rId14"/>
    <p:sldId id="517" r:id="rId15"/>
    <p:sldId id="513" r:id="rId16"/>
    <p:sldId id="425" r:id="rId17"/>
    <p:sldId id="514" r:id="rId18"/>
    <p:sldId id="426" r:id="rId19"/>
    <p:sldId id="427" r:id="rId20"/>
    <p:sldId id="428" r:id="rId21"/>
    <p:sldId id="429" r:id="rId22"/>
    <p:sldId id="430" r:id="rId23"/>
    <p:sldId id="432" r:id="rId24"/>
    <p:sldId id="440" r:id="rId25"/>
    <p:sldId id="441" r:id="rId26"/>
    <p:sldId id="515" r:id="rId27"/>
    <p:sldId id="518" r:id="rId28"/>
    <p:sldId id="44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4/4/22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4/4/22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4/4/22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4/4/22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4/4/22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4/4/22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4/4/22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4/4/22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  <a:br>
              <a:rPr lang="en-US" dirty="0"/>
            </a:b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Loan</a:t>
                      </a:r>
                      <a:r>
                        <a:rPr lang="en-US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Lending Club Information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model to the loan data &amp; save as an example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a more validated model with new loans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the loans in a dynamic plot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4/4/22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8948342-95B8-BA4D-BCAF-186CF394B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79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B_ConsumerCreditScoring.R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4/4/22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874657B-4975-3446-961B-CA6EB23B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0971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2812" y="1690688"/>
          <a:ext cx="4358381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5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b="0" strike="noStrike" dirty="0">
                          <a:solidFill>
                            <a:schemeClr val="bg1"/>
                          </a:solidFill>
                        </a:rPr>
                        <a:t>Topic VII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Simulating a Non-Traditional Mkt Opportunity</a:t>
                      </a:r>
                      <a:endParaRPr lang="en-US" sz="14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the trading card market as an investment vehicle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problem for analysis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i="0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with probability &amp; simulate mkt buying to quantify risk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4/4/22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D510DA2-28F8-8746-9B5D-9DBEC91A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878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C_sample_w_probs.R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3_D_NonTraditionalMkts.R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4/4/22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4530</TotalTime>
  <Words>1327</Words>
  <Application>Microsoft Macintosh PowerPoint</Application>
  <PresentationFormat>On-screen Show (4:3)</PresentationFormat>
  <Paragraphs>233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  &amp;  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Cutoff Threshold</vt:lpstr>
      <vt:lpstr>Open A_ConsumerCreditTraining.R</vt:lpstr>
      <vt:lpstr>Agenda</vt:lpstr>
      <vt:lpstr>Making a CAPM style plot to understand risk/reward relationship &amp; optimize choice.</vt:lpstr>
      <vt:lpstr>Open B_ConsumerCreditScoring.R</vt:lpstr>
      <vt:lpstr>Actual Results using Models.</vt:lpstr>
      <vt:lpstr>Agenda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Agenda</vt:lpstr>
      <vt:lpstr>Sample with a probability</vt:lpstr>
      <vt:lpstr>Open 3_D_NonTraditionalMkts.R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206</cp:revision>
  <dcterms:created xsi:type="dcterms:W3CDTF">2018-05-23T17:24:59Z</dcterms:created>
  <dcterms:modified xsi:type="dcterms:W3CDTF">2022-04-04T21:28:01Z</dcterms:modified>
</cp:coreProperties>
</file>