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815" r:id="rId2"/>
    <p:sldId id="816" r:id="rId3"/>
    <p:sldId id="818" r:id="rId4"/>
    <p:sldId id="817" r:id="rId5"/>
    <p:sldId id="751" r:id="rId6"/>
    <p:sldId id="754" r:id="rId7"/>
    <p:sldId id="755" r:id="rId8"/>
    <p:sldId id="81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1429" autoAdjust="0"/>
  </p:normalViewPr>
  <p:slideViewPr>
    <p:cSldViewPr snapToGrid="0">
      <p:cViewPr varScale="1">
        <p:scale>
          <a:sx n="112" d="100"/>
          <a:sy n="112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9C496-45CD-A894-A60D-EA522A1A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AB1D5-7490-AA5C-28E4-322EC59C8807}"/>
              </a:ext>
            </a:extLst>
          </p:cNvPr>
          <p:cNvSpPr txBox="1"/>
          <p:nvPr/>
        </p:nvSpPr>
        <p:spPr>
          <a:xfrm>
            <a:off x="1506682" y="16739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</a:t>
            </a:r>
            <a:r>
              <a:rPr lang="en-US" dirty="0" err="1"/>
              <a:t>graphics.org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B7C-231A-A9E5-8926-D7EFF97EC771}"/>
              </a:ext>
            </a:extLst>
          </p:cNvPr>
          <p:cNvSpPr txBox="1"/>
          <p:nvPr/>
        </p:nvSpPr>
        <p:spPr>
          <a:xfrm>
            <a:off x="829714" y="2260830"/>
            <a:ext cx="748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www.redfin.com</a:t>
            </a:r>
            <a:r>
              <a:rPr lang="en-US" dirty="0"/>
              <a:t>/MA/Vineyard-Haven/60-Beach-Rd-02568/unit-237/home/135196757</a:t>
            </a:r>
          </a:p>
        </p:txBody>
      </p:sp>
    </p:spTree>
    <p:extLst>
      <p:ext uri="{BB962C8B-B14F-4D97-AF65-F5344CB8AC3E}">
        <p14:creationId xmlns:p14="http://schemas.microsoft.com/office/powerpoint/2010/main" val="34877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9259-ECB6-9EF0-8945-C061E5AD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3A242-4D33-ECCC-E112-0831F32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5BD26-2B5B-0BA0-8372-172F1056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F75-4507-692A-3C17-E919DAB5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617DB-E9C7-660B-C19B-4F571582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8889"/>
            <a:ext cx="7772400" cy="492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96DDC-5274-5C1A-1D7A-0E7A2A6CC61D}"/>
              </a:ext>
            </a:extLst>
          </p:cNvPr>
          <p:cNvSpPr txBox="1"/>
          <p:nvPr/>
        </p:nvSpPr>
        <p:spPr>
          <a:xfrm>
            <a:off x="480060" y="59870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</a:t>
            </a:r>
            <a:r>
              <a:rPr lang="en-US" dirty="0" err="1"/>
              <a:t>graphics.org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1393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pie, donut &amp; 3d!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5943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Grp_n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35012</TotalTime>
  <Words>148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Theme</vt:lpstr>
      <vt:lpstr>Visuals Best Practices</vt:lpstr>
      <vt:lpstr>Choose the right chart</vt:lpstr>
      <vt:lpstr>PowerPoint Presentation</vt:lpstr>
      <vt:lpstr>Avoid pie, donut &amp; 3d!</vt:lpstr>
      <vt:lpstr>Basic Bar Charts</vt:lpstr>
      <vt:lpstr>Side by Side Charts</vt:lpstr>
      <vt:lpstr>Stacked Bar Charts</vt:lpstr>
      <vt:lpstr>Proportional Stacked Bar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155</cp:revision>
  <cp:lastPrinted>2018-07-10T22:02:33Z</cp:lastPrinted>
  <dcterms:created xsi:type="dcterms:W3CDTF">2018-05-11T14:06:45Z</dcterms:created>
  <dcterms:modified xsi:type="dcterms:W3CDTF">2022-09-19T16:58:31Z</dcterms:modified>
</cp:coreProperties>
</file>