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7" r:id="rId5"/>
    <p:sldId id="256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237A52-FC10-40EC-9E9F-DA6C09559037}">
          <p14:sldIdLst>
            <p14:sldId id="257"/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60DC8-44F9-4169-B4D4-4DE3D364640C}" v="137" dt="2023-06-11T17:23:49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5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6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8" name="Rectangle 210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39" name="Group 2102">
            <a:extLst>
              <a:ext uri="{FF2B5EF4-FFF2-40B4-BE49-F238E27FC236}">
                <a16:creationId xmlns:a16="http://schemas.microsoft.com/office/drawing/2014/main" id="{DA5BFA78-F064-495B-9429-2A3A3975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04" name="Straight Connector 2103">
              <a:extLst>
                <a:ext uri="{FF2B5EF4-FFF2-40B4-BE49-F238E27FC236}">
                  <a16:creationId xmlns:a16="http://schemas.microsoft.com/office/drawing/2014/main" id="{F41B1524-8773-41A2-B60B-9FA5BEE4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3775004F-FDFC-4383-B54C-D65D6A2B0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48A6C393-7CAE-4BAA-BBC4-AD4AC118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4851E448-3E8F-4E69-A38D-5D31FD0A4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67ABD22A-40A7-4044-A756-3C6189B5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9" name="Straight Connector 2108">
              <a:extLst>
                <a:ext uri="{FF2B5EF4-FFF2-40B4-BE49-F238E27FC236}">
                  <a16:creationId xmlns:a16="http://schemas.microsoft.com/office/drawing/2014/main" id="{2DA5C758-DD4D-4B80-A019-C989ECAA6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0" name="Straight Connector 2109">
              <a:extLst>
                <a:ext uri="{FF2B5EF4-FFF2-40B4-BE49-F238E27FC236}">
                  <a16:creationId xmlns:a16="http://schemas.microsoft.com/office/drawing/2014/main" id="{C727E4F7-B754-45A3-AD68-BDBAA49B7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Straight Connector 2110">
              <a:extLst>
                <a:ext uri="{FF2B5EF4-FFF2-40B4-BE49-F238E27FC236}">
                  <a16:creationId xmlns:a16="http://schemas.microsoft.com/office/drawing/2014/main" id="{7B202238-36BC-4D59-8366-4F57A8847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2" name="Straight Connector 2111">
              <a:extLst>
                <a:ext uri="{FF2B5EF4-FFF2-40B4-BE49-F238E27FC236}">
                  <a16:creationId xmlns:a16="http://schemas.microsoft.com/office/drawing/2014/main" id="{EEAB59A7-231B-419D-AF8E-A9BFD251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A5B74688-C5D4-4726-9F69-5D7EFB3C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8E4CDE69-E5F5-4127-A77E-3FFBCA0B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B0A978B3-1951-44B6-B358-1A1E4C944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EEC89324-57E9-45FE-9B4B-CD77D32C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7" name="Straight Connector 2116">
              <a:extLst>
                <a:ext uri="{FF2B5EF4-FFF2-40B4-BE49-F238E27FC236}">
                  <a16:creationId xmlns:a16="http://schemas.microsoft.com/office/drawing/2014/main" id="{5C1F3405-91FD-4101-BB4B-165FBD4B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8" name="Straight Connector 2117">
              <a:extLst>
                <a:ext uri="{FF2B5EF4-FFF2-40B4-BE49-F238E27FC236}">
                  <a16:creationId xmlns:a16="http://schemas.microsoft.com/office/drawing/2014/main" id="{AD46845C-08AC-4F0D-A4ED-D3CF3B55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57B461D1-432A-4182-8C40-95A183AA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14DABEA8-1DC0-4829-BC3E-582A0C49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0A785BB3-494F-4AAA-9266-8C53FB3A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9B1FF74D-6739-4FD1-A90C-C638E15A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3" name="Straight Connector 2122">
              <a:extLst>
                <a:ext uri="{FF2B5EF4-FFF2-40B4-BE49-F238E27FC236}">
                  <a16:creationId xmlns:a16="http://schemas.microsoft.com/office/drawing/2014/main" id="{8A5719DE-505B-4BDC-8323-F3AB5F2F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4" name="Straight Connector 2123">
              <a:extLst>
                <a:ext uri="{FF2B5EF4-FFF2-40B4-BE49-F238E27FC236}">
                  <a16:creationId xmlns:a16="http://schemas.microsoft.com/office/drawing/2014/main" id="{5C7CAB2F-C32D-49D2-B296-65A7F1F3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5" name="Straight Connector 2124">
              <a:extLst>
                <a:ext uri="{FF2B5EF4-FFF2-40B4-BE49-F238E27FC236}">
                  <a16:creationId xmlns:a16="http://schemas.microsoft.com/office/drawing/2014/main" id="{C67C5F73-3394-4E71-9C4E-F0BE61E31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6" name="Straight Connector 2125">
              <a:extLst>
                <a:ext uri="{FF2B5EF4-FFF2-40B4-BE49-F238E27FC236}">
                  <a16:creationId xmlns:a16="http://schemas.microsoft.com/office/drawing/2014/main" id="{11F20981-D782-46DE-A5DC-A6BCBD3F3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7" name="Straight Connector 2126">
              <a:extLst>
                <a:ext uri="{FF2B5EF4-FFF2-40B4-BE49-F238E27FC236}">
                  <a16:creationId xmlns:a16="http://schemas.microsoft.com/office/drawing/2014/main" id="{98EFCF63-B4F1-4640-9EE7-D1833B97F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8" name="Straight Connector 2127">
              <a:extLst>
                <a:ext uri="{FF2B5EF4-FFF2-40B4-BE49-F238E27FC236}">
                  <a16:creationId xmlns:a16="http://schemas.microsoft.com/office/drawing/2014/main" id="{7D26414C-D6F5-45BB-8AA5-61C025DB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9" name="Straight Connector 2128">
              <a:extLst>
                <a:ext uri="{FF2B5EF4-FFF2-40B4-BE49-F238E27FC236}">
                  <a16:creationId xmlns:a16="http://schemas.microsoft.com/office/drawing/2014/main" id="{2986DDAE-1F6A-45A4-9058-6FE32B29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0" name="Straight Connector 2129">
              <a:extLst>
                <a:ext uri="{FF2B5EF4-FFF2-40B4-BE49-F238E27FC236}">
                  <a16:creationId xmlns:a16="http://schemas.microsoft.com/office/drawing/2014/main" id="{F98B1832-7574-4F28-9ECB-6861B232F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1" name="Straight Connector 2130">
              <a:extLst>
                <a:ext uri="{FF2B5EF4-FFF2-40B4-BE49-F238E27FC236}">
                  <a16:creationId xmlns:a16="http://schemas.microsoft.com/office/drawing/2014/main" id="{1CBCC0AE-6EA9-47F6-A34F-FE955E4D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2" name="Straight Connector 2131">
              <a:extLst>
                <a:ext uri="{FF2B5EF4-FFF2-40B4-BE49-F238E27FC236}">
                  <a16:creationId xmlns:a16="http://schemas.microsoft.com/office/drawing/2014/main" id="{2C638F1F-AB51-4137-B516-65EB761A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3" name="Straight Connector 2132">
              <a:extLst>
                <a:ext uri="{FF2B5EF4-FFF2-40B4-BE49-F238E27FC236}">
                  <a16:creationId xmlns:a16="http://schemas.microsoft.com/office/drawing/2014/main" id="{31B67BDB-612F-406E-A8AB-D45B6A142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4" name="Straight Connector 2133">
              <a:extLst>
                <a:ext uri="{FF2B5EF4-FFF2-40B4-BE49-F238E27FC236}">
                  <a16:creationId xmlns:a16="http://schemas.microsoft.com/office/drawing/2014/main" id="{5866D459-90C2-4A99-9E01-AC8AC01B1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ítulo 5">
            <a:extLst>
              <a:ext uri="{FF2B5EF4-FFF2-40B4-BE49-F238E27FC236}">
                <a16:creationId xmlns:a16="http://schemas.microsoft.com/office/drawing/2014/main" id="{24A7F169-5D42-C9BC-FA31-691D14794273}"/>
              </a:ext>
            </a:extLst>
          </p:cNvPr>
          <p:cNvSpPr txBox="1">
            <a:spLocks/>
          </p:cNvSpPr>
          <p:nvPr/>
        </p:nvSpPr>
        <p:spPr>
          <a:xfrm>
            <a:off x="287229" y="352763"/>
            <a:ext cx="5949668" cy="2013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100" dirty="0" err="1">
                <a:latin typeface="Arial Rounded MT Bold" panose="020F0704030504030204" pitchFamily="34" charset="0"/>
              </a:rPr>
              <a:t>Projeto</a:t>
            </a:r>
            <a:r>
              <a:rPr lang="en-US" sz="3100" dirty="0">
                <a:latin typeface="Arial Rounded MT Bold" panose="020F0704030504030204" pitchFamily="34" charset="0"/>
              </a:rPr>
              <a:t>: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100" dirty="0" err="1">
                <a:latin typeface="Arial Rounded MT Bold" panose="020F0704030504030204" pitchFamily="34" charset="0"/>
              </a:rPr>
              <a:t>Automatizando</a:t>
            </a:r>
            <a:r>
              <a:rPr lang="en-US" sz="3100" dirty="0">
                <a:latin typeface="Arial Rounded MT Bold" panose="020F0704030504030204" pitchFamily="34" charset="0"/>
              </a:rPr>
              <a:t> a </a:t>
            </a:r>
            <a:r>
              <a:rPr lang="en-US" sz="3100" dirty="0" err="1">
                <a:latin typeface="Arial Rounded MT Bold" panose="020F0704030504030204" pitchFamily="34" charset="0"/>
              </a:rPr>
              <a:t>Verificação</a:t>
            </a:r>
            <a:r>
              <a:rPr lang="en-US" sz="3100" dirty="0">
                <a:latin typeface="Arial Rounded MT Bold" panose="020F0704030504030204" pitchFamily="34" charset="0"/>
              </a:rPr>
              <a:t> de um Site com Selenium e </a:t>
            </a:r>
            <a:r>
              <a:rPr lang="en-US" sz="3100" dirty="0" err="1">
                <a:latin typeface="Arial Rounded MT Bold" panose="020F0704030504030204" pitchFamily="34" charset="0"/>
              </a:rPr>
              <a:t>Pytest</a:t>
            </a:r>
            <a:endParaRPr lang="en-US" sz="3100" dirty="0">
              <a:latin typeface="Arial Rounded MT Bold" panose="020F0704030504030204" pitchFamily="34" charset="0"/>
            </a:endParaRPr>
          </a:p>
        </p:txBody>
      </p:sp>
      <p:sp>
        <p:nvSpPr>
          <p:cNvPr id="2140" name="Right Triangle 2135">
            <a:extLst>
              <a:ext uri="{FF2B5EF4-FFF2-40B4-BE49-F238E27FC236}">
                <a16:creationId xmlns:a16="http://schemas.microsoft.com/office/drawing/2014/main" id="{9393BED8-F65C-448E-B531-7CB732AE9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783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BDFB60-CE3E-AFBF-CBE3-2B3D5BCD261E}"/>
              </a:ext>
            </a:extLst>
          </p:cNvPr>
          <p:cNvSpPr txBox="1"/>
          <p:nvPr/>
        </p:nvSpPr>
        <p:spPr>
          <a:xfrm>
            <a:off x="818809" y="3247956"/>
            <a:ext cx="4862643" cy="272061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Danilo de Souza – 059308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Lima – 028102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Ricardo - 060888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Mateus Franklin – 175600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Wesley Alves - 055701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B8C8F9-D6BD-3180-1D4D-B47E2343B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3" r="3" b="3438"/>
          <a:stretch/>
        </p:blipFill>
        <p:spPr bwMode="auto">
          <a:xfrm>
            <a:off x="6324365" y="82982"/>
            <a:ext cx="5884248" cy="3434754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est IntelliSense - Visual Studio Marketplace">
            <a:extLst>
              <a:ext uri="{FF2B5EF4-FFF2-40B4-BE49-F238E27FC236}">
                <a16:creationId xmlns:a16="http://schemas.microsoft.com/office/drawing/2014/main" id="{C70447D7-FB60-FBDB-EBBD-BF113DBB3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1" b="22718"/>
          <a:stretch/>
        </p:blipFill>
        <p:spPr bwMode="auto">
          <a:xfrm>
            <a:off x="6632069" y="3431714"/>
            <a:ext cx="5559947" cy="3430537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59" name="Freeform: Shape 258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Right Triangle 29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9ED21E-ACE9-0BF8-741B-7DC261F1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402451" cy="2460770"/>
          </a:xfrm>
        </p:spPr>
        <p:txBody>
          <a:bodyPr>
            <a:normAutofit/>
          </a:bodyPr>
          <a:lstStyle/>
          <a:p>
            <a:r>
              <a:rPr lang="pt-BR" dirty="0"/>
              <a:t>Conceito do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F035F-1E9F-A56E-7B7E-C8833FDB8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412201" cy="2306639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Calculo de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Índice de Massa Corporal (IMC)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971A2B-7C7A-DFDC-39E3-E5A1AE01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04" y="1620167"/>
            <a:ext cx="4425271" cy="36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9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2BA2D6-A44C-B7CE-BC1C-FE474D25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Cooper Black" panose="0208090404030B020404" pitchFamily="18" charset="0"/>
              </a:rPr>
              <a:t>Itens</a:t>
            </a:r>
            <a:r>
              <a:rPr lang="en-US" dirty="0">
                <a:latin typeface="Cooper Black" panose="0208090404030B020404" pitchFamily="18" charset="0"/>
              </a:rPr>
              <a:t> a </a:t>
            </a:r>
            <a:r>
              <a:rPr lang="en-US" dirty="0" err="1">
                <a:latin typeface="Cooper Black" panose="0208090404030B020404" pitchFamily="18" charset="0"/>
              </a:rPr>
              <a:t>serem</a:t>
            </a:r>
            <a:r>
              <a:rPr lang="en-US" dirty="0">
                <a:latin typeface="Cooper Black" panose="0208090404030B020404" pitchFamily="18" charset="0"/>
              </a:rPr>
              <a:t> </a:t>
            </a:r>
            <a:r>
              <a:rPr lang="en-US" dirty="0" err="1">
                <a:latin typeface="Cooper Black" panose="0208090404030B020404" pitchFamily="18" charset="0"/>
              </a:rPr>
              <a:t>testados</a:t>
            </a:r>
            <a:endParaRPr lang="en-US" dirty="0">
              <a:latin typeface="Cooper Black" panose="0208090404030B020404" pitchFamily="18" charset="0"/>
            </a:endParaRPr>
          </a:p>
        </p:txBody>
      </p:sp>
      <p:pic>
        <p:nvPicPr>
          <p:cNvPr id="10" name="Picture 9" descr="Script de computador em uma tela">
            <a:extLst>
              <a:ext uri="{FF2B5EF4-FFF2-40B4-BE49-F238E27FC236}">
                <a16:creationId xmlns:a16="http://schemas.microsoft.com/office/drawing/2014/main" id="{58D624EC-E609-EF4E-F059-ABE7335BF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" r="41719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8" name="Right Triangle 12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2D6A1-2407-5571-FCBF-3EDE04C085B1}"/>
              </a:ext>
            </a:extLst>
          </p:cNvPr>
          <p:cNvSpPr txBox="1"/>
          <p:nvPr/>
        </p:nvSpPr>
        <p:spPr>
          <a:xfrm>
            <a:off x="6088653" y="2886116"/>
            <a:ext cx="5098749" cy="362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Titulo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Saúde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RJ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Resultado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da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Seção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Busca</a:t>
            </a:r>
            <a:endParaRPr lang="en-US" dirty="0">
              <a:solidFill>
                <a:schemeClr val="tx2"/>
              </a:solidFill>
              <a:latin typeface="Gill Sans Nova" panose="020B0602020104020203" pitchFamily="34" charset="0"/>
            </a:endParaRP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Resultado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da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Busca</a:t>
            </a:r>
            <a:endParaRPr lang="en-US" dirty="0">
              <a:solidFill>
                <a:schemeClr val="tx2"/>
              </a:solidFill>
              <a:latin typeface="Gill Sans Nova" panose="020B0602020104020203" pitchFamily="34" charset="0"/>
            </a:endParaRP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Titulo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da Nova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Página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Titulo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Obesidade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Verificar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H1 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Verificar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Tema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Verificar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Resultado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Verificar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Valor do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Cálculo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 </a:t>
            </a:r>
          </a:p>
          <a:p>
            <a:pPr marL="4000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Verificar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Refazer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Gill Sans Nova" panose="020B0602020104020203" pitchFamily="34" charset="0"/>
              </a:rPr>
              <a:t>Cálculo</a:t>
            </a:r>
            <a:r>
              <a:rPr lang="en-US" dirty="0">
                <a:solidFill>
                  <a:schemeClr val="tx2"/>
                </a:solidFill>
                <a:latin typeface="Gill Sans Nova" panose="020B0602020104020203" pitchFamily="34" charset="0"/>
              </a:rPr>
              <a:t> </a:t>
            </a: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CAE1981A-457E-C75A-C318-CFC429970C2F}"/>
              </a:ext>
            </a:extLst>
          </p:cNvPr>
          <p:cNvSpPr/>
          <p:nvPr/>
        </p:nvSpPr>
        <p:spPr>
          <a:xfrm rot="5400000">
            <a:off x="11035470" y="-107702"/>
            <a:ext cx="1108357" cy="1257485"/>
          </a:xfrm>
          <a:prstGeom prst="halfFram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7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Superiores Recortados 6">
            <a:extLst>
              <a:ext uri="{FF2B5EF4-FFF2-40B4-BE49-F238E27FC236}">
                <a16:creationId xmlns:a16="http://schemas.microsoft.com/office/drawing/2014/main" id="{FE38AE27-A776-BF1B-3A70-4598AD229409}"/>
              </a:ext>
            </a:extLst>
          </p:cNvPr>
          <p:cNvSpPr/>
          <p:nvPr/>
        </p:nvSpPr>
        <p:spPr>
          <a:xfrm>
            <a:off x="-1" y="6745214"/>
            <a:ext cx="12192000" cy="1803786"/>
          </a:xfrm>
          <a:prstGeom prst="snip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2C95A8E-92F5-EA2C-E747-FB8F954E367C}"/>
              </a:ext>
            </a:extLst>
          </p:cNvPr>
          <p:cNvCxnSpPr/>
          <p:nvPr/>
        </p:nvCxnSpPr>
        <p:spPr>
          <a:xfrm>
            <a:off x="12021089" y="-56072"/>
            <a:ext cx="0" cy="6970143"/>
          </a:xfrm>
          <a:prstGeom prst="line">
            <a:avLst/>
          </a:prstGeom>
          <a:ln w="3524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1CB68A8E-C454-DF65-8CC9-F9D20111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65" y="2829706"/>
            <a:ext cx="3488934" cy="13974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B869C4-CA42-5CC7-886F-7BEE962A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0" y="203643"/>
            <a:ext cx="5009993" cy="58858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ngenial Black" panose="02000503040000020004" pitchFamily="2" charset="0"/>
              </a:rPr>
              <a:t>Testes do 1 ao 4...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EB50D1-A46E-EE13-6C2E-0C26511A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267" y="1655247"/>
            <a:ext cx="2456434" cy="188014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20C695-E0BA-1B38-3993-6517215B1342}"/>
              </a:ext>
            </a:extLst>
          </p:cNvPr>
          <p:cNvSpPr txBox="1"/>
          <p:nvPr/>
        </p:nvSpPr>
        <p:spPr>
          <a:xfrm>
            <a:off x="624473" y="1110797"/>
            <a:ext cx="273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800" dirty="0">
                <a:solidFill>
                  <a:schemeClr val="tx2"/>
                </a:solidFill>
                <a:latin typeface="Amasis MT Pro Black" panose="020F05020202040302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masis MT Pro Black" panose="020F0502020204030204" pitchFamily="18" charset="0"/>
                <a:cs typeface="Arial" panose="020B0604020202020204" pitchFamily="34" charset="0"/>
              </a:rPr>
              <a:t>Título</a:t>
            </a:r>
            <a:r>
              <a:rPr lang="en-US" sz="1800" dirty="0">
                <a:solidFill>
                  <a:schemeClr val="tx2"/>
                </a:solidFill>
                <a:latin typeface="Amasis MT Pro Black" panose="020F0502020204030204" pitchFamily="18" charset="0"/>
                <a:cs typeface="Arial" panose="020B0604020202020204" pitchFamily="34" charset="0"/>
              </a:rPr>
              <a:t> = Saúde RJ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A77F21-0608-CF07-8A41-6362B61EB571}"/>
              </a:ext>
            </a:extLst>
          </p:cNvPr>
          <p:cNvSpPr txBox="1"/>
          <p:nvPr/>
        </p:nvSpPr>
        <p:spPr>
          <a:xfrm>
            <a:off x="3528744" y="1947221"/>
            <a:ext cx="40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pt-BR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Resultado da Seção de Busca</a:t>
            </a:r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69C7BE95-C790-B47C-29A2-5A631FCED699}"/>
              </a:ext>
            </a:extLst>
          </p:cNvPr>
          <p:cNvSpPr/>
          <p:nvPr/>
        </p:nvSpPr>
        <p:spPr>
          <a:xfrm>
            <a:off x="1548645" y="1737307"/>
            <a:ext cx="427839" cy="1483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F8740A15-3A85-6E6A-1C89-D119DF8E3AD0}"/>
              </a:ext>
            </a:extLst>
          </p:cNvPr>
          <p:cNvSpPr/>
          <p:nvPr/>
        </p:nvSpPr>
        <p:spPr>
          <a:xfrm>
            <a:off x="5562539" y="3736798"/>
            <a:ext cx="427839" cy="1483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C4F0D1E2-2328-67B2-7909-9EFE787EF9CF}"/>
              </a:ext>
            </a:extLst>
          </p:cNvPr>
          <p:cNvSpPr/>
          <p:nvPr/>
        </p:nvSpPr>
        <p:spPr>
          <a:xfrm>
            <a:off x="7192014" y="3043635"/>
            <a:ext cx="427839" cy="1483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B180A17-9FC5-5D29-1DD4-EB92EAF59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59" y="3689751"/>
            <a:ext cx="3015591" cy="1502505"/>
          </a:xfrm>
          <a:prstGeom prst="rect">
            <a:avLst/>
          </a:prstGeom>
        </p:spPr>
      </p:pic>
      <p:sp>
        <p:nvSpPr>
          <p:cNvPr id="21" name="Seta: para a Esquerda 20">
            <a:extLst>
              <a:ext uri="{FF2B5EF4-FFF2-40B4-BE49-F238E27FC236}">
                <a16:creationId xmlns:a16="http://schemas.microsoft.com/office/drawing/2014/main" id="{479D55B6-7681-EC48-F737-3362FBC1C6AF}"/>
              </a:ext>
            </a:extLst>
          </p:cNvPr>
          <p:cNvSpPr/>
          <p:nvPr/>
        </p:nvSpPr>
        <p:spPr>
          <a:xfrm>
            <a:off x="11036888" y="3788515"/>
            <a:ext cx="548231" cy="2247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E39E2E1-70B2-4F82-7947-D37D7D6BC719}"/>
              </a:ext>
            </a:extLst>
          </p:cNvPr>
          <p:cNvSpPr txBox="1"/>
          <p:nvPr/>
        </p:nvSpPr>
        <p:spPr>
          <a:xfrm>
            <a:off x="8178799" y="2949085"/>
            <a:ext cx="32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just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Título da nova página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9E23CE3-96FB-CDE5-9F20-55DF69721E5D}"/>
              </a:ext>
            </a:extLst>
          </p:cNvPr>
          <p:cNvSpPr txBox="1"/>
          <p:nvPr/>
        </p:nvSpPr>
        <p:spPr>
          <a:xfrm>
            <a:off x="3567385" y="2300044"/>
            <a:ext cx="369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   </a:t>
            </a:r>
            <a:r>
              <a:rPr lang="pt-BR" kern="1200" dirty="0">
                <a:solidFill>
                  <a:srgbClr val="1D242E"/>
                </a:solidFill>
                <a:effectLst/>
                <a:latin typeface="Amasis MT Pro Black" panose="02040A04050005020304" pitchFamily="18" charset="0"/>
                <a:cs typeface="Arial" panose="020B0604020202020204" pitchFamily="34" charset="0"/>
              </a:rPr>
              <a:t>Resultado da </a:t>
            </a:r>
            <a:r>
              <a:rPr lang="pt-BR" i="1" kern="1200" dirty="0">
                <a:solidFill>
                  <a:srgbClr val="1D242E"/>
                </a:solidFill>
                <a:effectLst/>
                <a:latin typeface="Amasis MT Pro Black" panose="02040A04050005020304" pitchFamily="18" charset="0"/>
                <a:cs typeface="Arial" panose="020B0604020202020204" pitchFamily="34" charset="0"/>
              </a:rPr>
              <a:t>Busca</a:t>
            </a:r>
            <a:endParaRPr lang="pt-BR" i="1" dirty="0">
              <a:effectLst/>
              <a:latin typeface="Amasis MT Pro Black" panose="02040A040500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1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 animBg="1"/>
      <p:bldP spid="14" grpId="0" animBg="1"/>
      <p:bldP spid="21" grpId="0" animBg="1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1A6E6-6925-6372-E6CF-EA4ED87C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52" y="403363"/>
            <a:ext cx="6082636" cy="61746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ngenial Black" panose="020F0502020204030204" pitchFamily="2" charset="0"/>
                <a:cs typeface="Aharoni" panose="02010803020104030203" pitchFamily="2" charset="-79"/>
              </a:rPr>
              <a:t>Testes do 5 ao 7...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15D7AE-5FCD-702E-C6CE-8EEA85DA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55" y="1864659"/>
            <a:ext cx="7625425" cy="39390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99DA498-53AA-0FC8-49A5-A42DA5A1EEB9}"/>
              </a:ext>
            </a:extLst>
          </p:cNvPr>
          <p:cNvSpPr txBox="1"/>
          <p:nvPr/>
        </p:nvSpPr>
        <p:spPr>
          <a:xfrm>
            <a:off x="1131958" y="2014423"/>
            <a:ext cx="52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Titulo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Obesidade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730A44-2586-72CA-DC32-4D44B4D61A38}"/>
              </a:ext>
            </a:extLst>
          </p:cNvPr>
          <p:cNvSpPr txBox="1"/>
          <p:nvPr/>
        </p:nvSpPr>
        <p:spPr>
          <a:xfrm>
            <a:off x="1131958" y="2461801"/>
            <a:ext cx="26625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solidFill>
                  <a:schemeClr val="tx2"/>
                </a:solidFill>
                <a:latin typeface="Congenial Black" panose="02000503040000020004" pitchFamily="2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solidFill>
                  <a:schemeClr val="tx2"/>
                </a:solidFill>
                <a:latin typeface="Congenial Black" panose="02000503040000020004" pitchFamily="2" charset="0"/>
                <a:cs typeface="Arial" panose="020B0604020202020204" pitchFamily="34" charset="0"/>
              </a:rPr>
              <a:t> H1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5E9F19-97FE-7B7F-AB19-93B00AFF1463}"/>
              </a:ext>
            </a:extLst>
          </p:cNvPr>
          <p:cNvSpPr txBox="1"/>
          <p:nvPr/>
        </p:nvSpPr>
        <p:spPr>
          <a:xfrm>
            <a:off x="1201271" y="2861910"/>
            <a:ext cx="280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Tema</a:t>
            </a:r>
          </a:p>
          <a:p>
            <a:endParaRPr lang="pt-BR" dirty="0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5C189CC1-E737-4F47-22B1-14500F203990}"/>
              </a:ext>
            </a:extLst>
          </p:cNvPr>
          <p:cNvSpPr/>
          <p:nvPr/>
        </p:nvSpPr>
        <p:spPr>
          <a:xfrm>
            <a:off x="6403755" y="2014423"/>
            <a:ext cx="579752" cy="21778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1C9539F-D9DC-1225-840A-2FFE1D55B25C}"/>
              </a:ext>
            </a:extLst>
          </p:cNvPr>
          <p:cNvSpPr/>
          <p:nvPr/>
        </p:nvSpPr>
        <p:spPr>
          <a:xfrm flipH="1">
            <a:off x="6469512" y="3058109"/>
            <a:ext cx="579752" cy="217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1EB87DB0-D19A-2113-615D-B2898FAA752C}"/>
              </a:ext>
            </a:extLst>
          </p:cNvPr>
          <p:cNvSpPr/>
          <p:nvPr/>
        </p:nvSpPr>
        <p:spPr>
          <a:xfrm>
            <a:off x="6469512" y="5540188"/>
            <a:ext cx="684323" cy="21778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Diagonais Recortados 12">
            <a:extLst>
              <a:ext uri="{FF2B5EF4-FFF2-40B4-BE49-F238E27FC236}">
                <a16:creationId xmlns:a16="http://schemas.microsoft.com/office/drawing/2014/main" id="{3A7C1DA0-C3C3-C0CC-FEAF-AA2B81AE6C3B}"/>
              </a:ext>
            </a:extLst>
          </p:cNvPr>
          <p:cNvSpPr/>
          <p:nvPr/>
        </p:nvSpPr>
        <p:spPr>
          <a:xfrm>
            <a:off x="10650070" y="6099654"/>
            <a:ext cx="3794750" cy="1349444"/>
          </a:xfrm>
          <a:prstGeom prst="snip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eio-quadro 14">
            <a:extLst>
              <a:ext uri="{FF2B5EF4-FFF2-40B4-BE49-F238E27FC236}">
                <a16:creationId xmlns:a16="http://schemas.microsoft.com/office/drawing/2014/main" id="{8C6B1590-DB6B-F883-AC6E-862C7E6B4F12}"/>
              </a:ext>
            </a:extLst>
          </p:cNvPr>
          <p:cNvSpPr/>
          <p:nvPr/>
        </p:nvSpPr>
        <p:spPr>
          <a:xfrm>
            <a:off x="0" y="-5079"/>
            <a:ext cx="959223" cy="717176"/>
          </a:xfrm>
          <a:prstGeom prst="halfFram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C5CB-445D-BE68-DBB9-7256A783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43" y="359383"/>
            <a:ext cx="5126816" cy="68356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Congenial Black" panose="02000503040000020004" pitchFamily="2" charset="0"/>
              </a:rPr>
              <a:t>Testes do 8 ao 10.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ED051F-4706-007E-66D2-43D698801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444" y="1353658"/>
            <a:ext cx="5977415" cy="415068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92BC2A-E52D-D119-BB94-877BFCF4ED67}"/>
              </a:ext>
            </a:extLst>
          </p:cNvPr>
          <p:cNvSpPr txBox="1"/>
          <p:nvPr/>
        </p:nvSpPr>
        <p:spPr>
          <a:xfrm>
            <a:off x="504153" y="2022812"/>
            <a:ext cx="527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Resultado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C2FFEC27-DBA7-2419-9DB7-54AAEBAEB067}"/>
              </a:ext>
            </a:extLst>
          </p:cNvPr>
          <p:cNvSpPr/>
          <p:nvPr/>
        </p:nvSpPr>
        <p:spPr>
          <a:xfrm>
            <a:off x="7304008" y="1891218"/>
            <a:ext cx="629757" cy="263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84849C13-FA12-95FE-CD33-037F666808B8}"/>
              </a:ext>
            </a:extLst>
          </p:cNvPr>
          <p:cNvSpPr/>
          <p:nvPr/>
        </p:nvSpPr>
        <p:spPr>
          <a:xfrm>
            <a:off x="7166438" y="3158406"/>
            <a:ext cx="767327" cy="2705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5CBC0A1C-18B3-C0EC-4F0C-56AF00655772}"/>
              </a:ext>
            </a:extLst>
          </p:cNvPr>
          <p:cNvSpPr/>
          <p:nvPr/>
        </p:nvSpPr>
        <p:spPr>
          <a:xfrm>
            <a:off x="9950185" y="4595843"/>
            <a:ext cx="753674" cy="289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F79C7A-CF2C-D21D-7AE8-70D0AA93F1CE}"/>
              </a:ext>
            </a:extLst>
          </p:cNvPr>
          <p:cNvSpPr txBox="1"/>
          <p:nvPr/>
        </p:nvSpPr>
        <p:spPr>
          <a:xfrm>
            <a:off x="504153" y="2570428"/>
            <a:ext cx="380787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Valor do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Cálculo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CFBDDC-E0AA-2A25-AC73-6E0D63B74401}"/>
              </a:ext>
            </a:extLst>
          </p:cNvPr>
          <p:cNvSpPr txBox="1"/>
          <p:nvPr/>
        </p:nvSpPr>
        <p:spPr>
          <a:xfrm>
            <a:off x="504153" y="3061298"/>
            <a:ext cx="362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Verificar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Refazer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Cálculo</a:t>
            </a:r>
            <a:r>
              <a:rPr lang="en-US" sz="1800" dirty="0">
                <a:solidFill>
                  <a:schemeClr val="tx2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 </a:t>
            </a:r>
          </a:p>
          <a:p>
            <a:endParaRPr lang="pt-BR" dirty="0"/>
          </a:p>
        </p:txBody>
      </p:sp>
      <p:sp>
        <p:nvSpPr>
          <p:cNvPr id="10" name="Símbolo de &quot;Não Permitido&quot; 9">
            <a:extLst>
              <a:ext uri="{FF2B5EF4-FFF2-40B4-BE49-F238E27FC236}">
                <a16:creationId xmlns:a16="http://schemas.microsoft.com/office/drawing/2014/main" id="{BA2D985D-9B84-0F71-C902-E6ACB3159D4F}"/>
              </a:ext>
            </a:extLst>
          </p:cNvPr>
          <p:cNvSpPr/>
          <p:nvPr/>
        </p:nvSpPr>
        <p:spPr>
          <a:xfrm>
            <a:off x="11568953" y="-591665"/>
            <a:ext cx="1246094" cy="1183329"/>
          </a:xfrm>
          <a:prstGeom prst="noSmoking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A3A2822C-2B52-DF06-FA7B-2338ACCE283E}"/>
              </a:ext>
            </a:extLst>
          </p:cNvPr>
          <p:cNvSpPr/>
          <p:nvPr/>
        </p:nvSpPr>
        <p:spPr>
          <a:xfrm>
            <a:off x="-362169" y="6382076"/>
            <a:ext cx="12916337" cy="2764181"/>
          </a:xfrm>
          <a:prstGeom prst="cube">
            <a:avLst>
              <a:gd name="adj" fmla="val 84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3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3" grpId="0"/>
      <p:bldP spid="4" grpId="0"/>
    </p:bldLst>
  </p:timing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1A69B98906F24FBF3EB61A3EC1003F" ma:contentTypeVersion="7" ma:contentTypeDescription="Crie um novo documento." ma:contentTypeScope="" ma:versionID="0d9666c5d7d1213247cdfe125ca8cb63">
  <xsd:schema xmlns:xsd="http://www.w3.org/2001/XMLSchema" xmlns:xs="http://www.w3.org/2001/XMLSchema" xmlns:p="http://schemas.microsoft.com/office/2006/metadata/properties" xmlns:ns3="9a98e6fa-25ed-4eb6-96f4-d1d2f5fb0162" targetNamespace="http://schemas.microsoft.com/office/2006/metadata/properties" ma:root="true" ma:fieldsID="ef952833caee55ec498edaf6c56d5084" ns3:_="">
    <xsd:import namespace="9a98e6fa-25ed-4eb6-96f4-d1d2f5fb01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8e6fa-25ed-4eb6-96f4-d1d2f5fb0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3AB42C-E078-402A-801F-7215C2450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8e6fa-25ed-4eb6-96f4-d1d2f5fb01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CCFC2E-01BC-4306-9787-4EACA77CB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564CE-0387-4D18-B137-857E563FDB1C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9a98e6fa-25ed-4eb6-96f4-d1d2f5fb01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Amasis MT Pro Black</vt:lpstr>
      <vt:lpstr>Arial</vt:lpstr>
      <vt:lpstr>Arial Rounded MT Bold</vt:lpstr>
      <vt:lpstr>Congenial Black</vt:lpstr>
      <vt:lpstr>Cooper Black</vt:lpstr>
      <vt:lpstr>Gill Sans Nova</vt:lpstr>
      <vt:lpstr>Grandview</vt:lpstr>
      <vt:lpstr>Wingdings</vt:lpstr>
      <vt:lpstr>CosineVTI</vt:lpstr>
      <vt:lpstr>Apresentação do PowerPoint</vt:lpstr>
      <vt:lpstr>Conceito do site </vt:lpstr>
      <vt:lpstr>Itens a serem testados</vt:lpstr>
      <vt:lpstr>Testes do 1 ao 4...</vt:lpstr>
      <vt:lpstr>Testes do 5 ao 7...</vt:lpstr>
      <vt:lpstr>Testes do 8 ao 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Franklin</dc:creator>
  <cp:lastModifiedBy>EA - Danilo De Souza Rufino</cp:lastModifiedBy>
  <cp:revision>5</cp:revision>
  <dcterms:created xsi:type="dcterms:W3CDTF">2023-06-10T19:07:30Z</dcterms:created>
  <dcterms:modified xsi:type="dcterms:W3CDTF">2023-06-11T17:26:58Z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0x010100521A69B98906F24FBF3EB61A3EC1003F</vt:lpwstr>
  </property>
</Properties>
</file>