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0" r:id="rId3"/>
    <p:sldId id="258" r:id="rId4"/>
    <p:sldId id="261" r:id="rId5"/>
    <p:sldId id="259" r:id="rId6"/>
    <p:sldId id="262" r:id="rId7"/>
    <p:sldId id="263" r:id="rId8"/>
    <p:sldId id="311" r:id="rId9"/>
    <p:sldId id="294" r:id="rId10"/>
    <p:sldId id="312" r:id="rId11"/>
    <p:sldId id="316" r:id="rId12"/>
    <p:sldId id="315" r:id="rId13"/>
    <p:sldId id="313" r:id="rId14"/>
    <p:sldId id="318" r:id="rId15"/>
    <p:sldId id="319" r:id="rId16"/>
    <p:sldId id="321" r:id="rId17"/>
    <p:sldId id="314" r:id="rId18"/>
    <p:sldId id="301" r:id="rId19"/>
    <p:sldId id="293" r:id="rId20"/>
    <p:sldId id="320" r:id="rId21"/>
    <p:sldId id="31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80562" autoAdjust="0"/>
  </p:normalViewPr>
  <p:slideViewPr>
    <p:cSldViewPr snapToGrid="0">
      <p:cViewPr>
        <p:scale>
          <a:sx n="61" d="100"/>
          <a:sy n="61" d="100"/>
        </p:scale>
        <p:origin x="854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79F91-7871-450E-9509-729CDE25565D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D9C92-EF4D-448F-907F-54A2A8CC56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7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96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7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Runspace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Instance de l’application PowerShell </a:t>
            </a:r>
            <a:b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une application comme une autre. Une instance est le container des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référence d’une application en cours d’exécution. </a:t>
            </a:r>
            <a:b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Runspace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une instance de PowerShell avec un état spécifique et des ressources (PS Drive, Commandes, Module chargé, chemin, profile, …).</a:t>
            </a:r>
            <a:b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Lorsqu’on limite le scope des ressources (limiter le nombre de commandes, de modules …) on parle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Runspace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contraint.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Basé sur le protocole WS-Management (web service/http) dont l’implémentation sous Windows est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service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peut accueillir 1 à plusieurs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base sur le module http.sys pour router le trafic vers le bon service et le bon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Avec PowerShell c’est Windows PowerShell Host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(Wsmprovhost.exe). </a:t>
            </a:r>
            <a:b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Endoint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session du host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 défaut il y en a 2 : 32 et 64 bits.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L’accès au end point est limité par défaut au groupe Local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Administators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est possible de créer des End Points avec différentes caractéristiques.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06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module où se trouve le fichier de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Capabilities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n’a pas à être fonctionnel, il est cependant nécessaire qu’il contient un fichiers .psd1 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19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 err="1" smtClean="0"/>
              <a:t>ExternalCommand</a:t>
            </a:r>
            <a:r>
              <a:rPr lang="fr-FR" dirty="0" smtClean="0"/>
              <a:t>,</a:t>
            </a:r>
            <a:r>
              <a:rPr lang="fr-FR" baseline="0" dirty="0" smtClean="0"/>
              <a:t> il est préférable de définir une fonction pour avoir plus de contrôle sur les </a:t>
            </a:r>
            <a:r>
              <a:rPr lang="fr-FR" baseline="0" dirty="0" smtClean="0"/>
              <a:t>paramètres. </a:t>
            </a: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Eviter l’utilisation de reg.exe ou de cmd </a:t>
            </a:r>
            <a:endParaRPr lang="fr-FR" baseline="0" dirty="0" smtClean="0"/>
          </a:p>
          <a:p>
            <a:r>
              <a:rPr lang="fr-FR" baseline="0" dirty="0" smtClean="0"/>
              <a:t>Les modules non listé dans </a:t>
            </a:r>
            <a:r>
              <a:rPr lang="fr-FR" baseline="0" dirty="0" err="1" smtClean="0"/>
              <a:t>ModuleToImport</a:t>
            </a:r>
            <a:r>
              <a:rPr lang="fr-FR" baseline="0" dirty="0" smtClean="0"/>
              <a:t> ne peuvent pas être importer lors de la session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97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RestrictedRemoteServer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permet d’enclencher véritablement JEA. Avec ce paramètre l’utilisateur de la session ne dispose que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-Help,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-Command, Exit-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PsSession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-Host 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-Object.</a:t>
            </a:r>
            <a:b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Tout le reste doit être autorisé dans le fichier .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psrc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Valeur Default ou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indique qu’il n’y pas de restriction, cela construit uniquement une custom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RunAsVirtaulAccount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un Contrôleur de Domaine, le compte virtuel est membre du groupe Domain Admin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TranscriptDirectory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un contexte de sécurité, ce paramètre est aussi important que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RestrictedRemoteServer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il permet de retracer les actions en cas d’incident</a:t>
            </a:r>
            <a:b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logs devraient être centraliser par la suite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RoleDefinitions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 paramètre n’est pas obligatoire, si il n’est pas définis tous les utilisateurs peuvent utiliser 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RequiredGroups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présente sous la forme @{ And = ‘groupe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} ou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@{ And = ‘groupe1', @{ Or = ‘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‘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}}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0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Register-PSSessionConfiguration</a:t>
            </a:r>
            <a:r>
              <a:rPr lang="fr-FR" dirty="0" smtClean="0"/>
              <a:t> </a:t>
            </a:r>
            <a:r>
              <a:rPr lang="fr-FR" baseline="0" dirty="0" smtClean="0"/>
              <a:t> avec Windows 2012R2 et WMF5.0 il faut relancer le service </a:t>
            </a:r>
            <a:r>
              <a:rPr lang="fr-FR" baseline="0" dirty="0" err="1" smtClean="0"/>
              <a:t>WinRm</a:t>
            </a:r>
            <a:endParaRPr lang="fr-FR" baseline="0" dirty="0" smtClean="0"/>
          </a:p>
          <a:p>
            <a:r>
              <a:rPr lang="fr-FR" baseline="0" dirty="0" smtClean="0"/>
              <a:t>Name doit être explicite et peut contenir des points </a:t>
            </a:r>
            <a:r>
              <a:rPr lang="fr-FR" baseline="0" dirty="0" smtClean="0"/>
              <a:t>reflétant </a:t>
            </a:r>
            <a:r>
              <a:rPr lang="fr-FR" baseline="0" dirty="0" smtClean="0"/>
              <a:t>l’usage du </a:t>
            </a:r>
            <a:r>
              <a:rPr lang="fr-FR" baseline="0" dirty="0" err="1" smtClean="0"/>
              <a:t>endpoint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73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Register-PSSessionConfiguration</a:t>
            </a:r>
            <a:r>
              <a:rPr lang="fr-FR" dirty="0" smtClean="0"/>
              <a:t> </a:t>
            </a:r>
            <a:r>
              <a:rPr lang="fr-FR" baseline="0" dirty="0" smtClean="0"/>
              <a:t> avec Windows 2012R2 et WMF5.0 il faut relancer le service </a:t>
            </a:r>
            <a:r>
              <a:rPr lang="fr-FR" baseline="0" dirty="0" err="1" smtClean="0"/>
              <a:t>WinRm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19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hyperlink" Target="https://docs.microsoft.com/en-us/powershell/jea/overview" TargetMode="External"/><Relationship Id="rId5" Type="http://schemas.openxmlformats.org/officeDocument/2006/relationships/hyperlink" Target="https://cqureacademy.com/blog/windows-internals/just-enough-administration-jea-step-by-step" TargetMode="External"/><Relationship Id="rId4" Type="http://schemas.openxmlformats.org/officeDocument/2006/relationships/hyperlink" Target="https://github.com/PowerShell/JE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http://www.meetup.com/fr-FR/FrenchPSUG" TargetMode="External"/><Relationship Id="rId3" Type="http://schemas.openxmlformats.org/officeDocument/2006/relationships/tags" Target="../tags/tag7.xml"/><Relationship Id="rId7" Type="http://schemas.openxmlformats.org/officeDocument/2006/relationships/hyperlink" Target="https://powershell.slack.com/Slack" TargetMode="Externa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hyperlink" Target="https://twitter.com/frpsug" TargetMode="External"/><Relationship Id="rId5" Type="http://schemas.openxmlformats.org/officeDocument/2006/relationships/hyperlink" Target="http://frpsug.github.io/" TargetMode="Externa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smtClean="0"/>
              <a:t>PARIS </a:t>
            </a:r>
            <a:r>
              <a:rPr lang="en-CA" dirty="0"/>
              <a:t>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2018/05/16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JEA </a:t>
            </a:r>
            <a:r>
              <a:rPr lang="fr-FR" dirty="0" err="1"/>
              <a:t>Role</a:t>
            </a:r>
            <a:r>
              <a:rPr lang="fr-FR" dirty="0"/>
              <a:t> </a:t>
            </a:r>
            <a:r>
              <a:rPr lang="fr-FR" dirty="0" err="1" smtClean="0"/>
              <a:t>capabilities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Définition de la délégation d’administration</a:t>
            </a:r>
          </a:p>
          <a:p>
            <a:r>
              <a:rPr lang="fr-FR" sz="2800" dirty="0" smtClean="0"/>
              <a:t>fichier .</a:t>
            </a:r>
            <a:r>
              <a:rPr lang="fr-FR" sz="2800" dirty="0" err="1" smtClean="0"/>
              <a:t>psrc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Il définit ce que les utilisateurs peuvent faire dans ce rôle. </a:t>
            </a:r>
          </a:p>
          <a:p>
            <a:r>
              <a:rPr lang="fr-FR" sz="2800" dirty="0" smtClean="0"/>
              <a:t>Doit être présent dans un module sous le dossier par défaut des </a:t>
            </a:r>
            <a:r>
              <a:rPr lang="fr-FR" sz="2800" dirty="0"/>
              <a:t>modules ($</a:t>
            </a:r>
            <a:r>
              <a:rPr lang="fr-FR" sz="2800" dirty="0" err="1" smtClean="0"/>
              <a:t>env:PSModulePath</a:t>
            </a:r>
            <a:r>
              <a:rPr lang="fr-FR" sz="2800" dirty="0" smtClean="0"/>
              <a:t>)</a:t>
            </a:r>
          </a:p>
          <a:p>
            <a:r>
              <a:rPr lang="fr-FR" sz="2800" dirty="0" smtClean="0"/>
              <a:t>Peut être signé pour prévenir l’altération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969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JEA </a:t>
            </a:r>
            <a:r>
              <a:rPr lang="fr-FR" dirty="0" err="1"/>
              <a:t>Role</a:t>
            </a:r>
            <a:r>
              <a:rPr lang="fr-FR" dirty="0"/>
              <a:t> </a:t>
            </a:r>
            <a:r>
              <a:rPr lang="fr-FR" dirty="0" err="1" smtClean="0"/>
              <a:t>capabilities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b="1" dirty="0" err="1"/>
              <a:t>VisibleCmdlets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Indique les </a:t>
            </a:r>
            <a:r>
              <a:rPr lang="fr-FR" b="1" dirty="0" err="1"/>
              <a:t>Cmdlets</a:t>
            </a:r>
            <a:r>
              <a:rPr lang="fr-FR" b="1" dirty="0"/>
              <a:t> disponible avec ou sans paramètre.</a:t>
            </a:r>
            <a:endParaRPr lang="fr-FR" dirty="0"/>
          </a:p>
          <a:p>
            <a:pPr lvl="0"/>
            <a:r>
              <a:rPr lang="fr-FR" b="1" dirty="0" err="1"/>
              <a:t>VisibleExternalCommands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Indique les commandes non PowerShell (</a:t>
            </a:r>
            <a:r>
              <a:rPr lang="fr-FR" b="1" dirty="0" err="1"/>
              <a:t>ie</a:t>
            </a:r>
            <a:r>
              <a:rPr lang="fr-FR" b="1" dirty="0"/>
              <a:t>. Ping.exe) </a:t>
            </a:r>
            <a:endParaRPr lang="fr-FR" dirty="0"/>
          </a:p>
          <a:p>
            <a:pPr lvl="0"/>
            <a:r>
              <a:rPr lang="fr-FR" b="1" dirty="0" err="1"/>
              <a:t>ScriptsToProcess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Charge un ou plusieurs script à l’ouverture de la session sur la cible</a:t>
            </a:r>
            <a:endParaRPr lang="fr-FR" dirty="0"/>
          </a:p>
          <a:p>
            <a:pPr lvl="0"/>
            <a:r>
              <a:rPr lang="fr-FR" b="1" dirty="0" err="1"/>
              <a:t>ModulesToImport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Rend disponible un ou plusieurs module disponible dans $</a:t>
            </a:r>
            <a:r>
              <a:rPr lang="fr-FR" b="1" dirty="0" err="1"/>
              <a:t>env:PSModulePath</a:t>
            </a:r>
            <a:r>
              <a:rPr lang="fr-FR" b="1" dirty="0"/>
              <a:t> de la cible</a:t>
            </a:r>
            <a:endParaRPr lang="fr-FR" dirty="0"/>
          </a:p>
          <a:p>
            <a:pPr lvl="0"/>
            <a:r>
              <a:rPr lang="fr-FR" b="1" dirty="0" err="1"/>
              <a:t>VisibleFunctions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Rend disponible une ou plusieurs fonction définie sur la cible</a:t>
            </a:r>
            <a:endParaRPr lang="fr-FR" dirty="0"/>
          </a:p>
          <a:p>
            <a:pPr lvl="0"/>
            <a:r>
              <a:rPr lang="fr-FR" b="1" dirty="0" err="1"/>
              <a:t>VisibleProviders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Provider (</a:t>
            </a:r>
            <a:r>
              <a:rPr lang="fr-FR" b="1" dirty="0" err="1"/>
              <a:t>Registry</a:t>
            </a:r>
            <a:r>
              <a:rPr lang="fr-FR" b="1" dirty="0"/>
              <a:t>, </a:t>
            </a:r>
            <a:r>
              <a:rPr lang="fr-FR" b="1" dirty="0" err="1"/>
              <a:t>Cert</a:t>
            </a:r>
            <a:r>
              <a:rPr lang="fr-FR" b="1" dirty="0"/>
              <a:t>, …) à rendre visible</a:t>
            </a:r>
            <a:endParaRPr lang="fr-FR" dirty="0"/>
          </a:p>
          <a:p>
            <a:pPr lvl="0"/>
            <a:r>
              <a:rPr lang="fr-FR" b="1" dirty="0" err="1"/>
              <a:t>AssembliesToLoad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Rend disponible une ou plusieurs </a:t>
            </a:r>
            <a:r>
              <a:rPr lang="fr-FR" b="1" dirty="0" err="1"/>
              <a:t>assemblie</a:t>
            </a:r>
            <a:r>
              <a:rPr lang="fr-FR" b="1" dirty="0"/>
              <a:t> comme </a:t>
            </a:r>
            <a:r>
              <a:rPr lang="fr-FR" b="1" dirty="0" err="1"/>
              <a:t>system.web</a:t>
            </a:r>
            <a:endParaRPr lang="fr-FR" dirty="0"/>
          </a:p>
          <a:p>
            <a:pPr lvl="0"/>
            <a:r>
              <a:rPr lang="fr-FR" b="1" dirty="0"/>
              <a:t>Par défaut tout ce qui n’est pas définit n’est pas permis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JEA </a:t>
            </a:r>
            <a:r>
              <a:rPr lang="fr-FR" dirty="0" err="1"/>
              <a:t>Role</a:t>
            </a:r>
            <a:r>
              <a:rPr lang="fr-FR" dirty="0"/>
              <a:t> </a:t>
            </a:r>
            <a:r>
              <a:rPr lang="fr-FR" dirty="0" err="1" smtClean="0"/>
              <a:t>capabilities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2691" y="4115501"/>
            <a:ext cx="8594725" cy="1889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2486" y="2035629"/>
            <a:ext cx="851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</a:t>
            </a:r>
            <a:r>
              <a:rPr lang="fr-FR" dirty="0" err="1" smtClean="0"/>
              <a:t>cmmdlet</a:t>
            </a:r>
            <a:r>
              <a:rPr lang="fr-FR" dirty="0" smtClean="0"/>
              <a:t> : New-</a:t>
            </a:r>
            <a:r>
              <a:rPr lang="fr-FR" dirty="0" err="1" smtClean="0"/>
              <a:t>PSRoleCapabilitesFiles</a:t>
            </a:r>
            <a:r>
              <a:rPr lang="fr-FR" dirty="0" smtClean="0"/>
              <a:t> avec un </a:t>
            </a:r>
            <a:r>
              <a:rPr lang="fr-FR" dirty="0" smtClean="0"/>
              <a:t>paramètre </a:t>
            </a:r>
            <a:r>
              <a:rPr lang="fr-FR" dirty="0" smtClean="0"/>
              <a:t>obligatoire –</a:t>
            </a:r>
            <a:r>
              <a:rPr lang="fr-FR" dirty="0" err="1" smtClean="0"/>
              <a:t>Paht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Le chemin du fichier .</a:t>
            </a:r>
            <a:r>
              <a:rPr lang="fr-FR" dirty="0" err="1" smtClean="0"/>
              <a:t>psrc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9329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JEA </a:t>
            </a:r>
            <a:r>
              <a:rPr lang="fr-FR" dirty="0" smtClean="0"/>
              <a:t>Session Configuration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Permet d’identifier les utilisateurs de la session</a:t>
            </a:r>
          </a:p>
          <a:p>
            <a:r>
              <a:rPr lang="fr-FR" sz="2800" dirty="0" smtClean="0"/>
              <a:t>Définis certaines propriétés dans la session</a:t>
            </a:r>
          </a:p>
          <a:p>
            <a:r>
              <a:rPr lang="fr-FR" sz="2800" dirty="0" smtClean="0"/>
              <a:t>Fichier .</a:t>
            </a:r>
            <a:r>
              <a:rPr lang="fr-FR" sz="2800" dirty="0" err="1" smtClean="0"/>
              <a:t>pssc</a:t>
            </a:r>
            <a:endParaRPr lang="fr-FR" sz="2800" dirty="0" smtClean="0"/>
          </a:p>
          <a:p>
            <a:r>
              <a:rPr lang="fr-FR" sz="2800" dirty="0" smtClean="0"/>
              <a:t>Le fichier .</a:t>
            </a:r>
            <a:r>
              <a:rPr lang="fr-FR" sz="2800" dirty="0" err="1" smtClean="0"/>
              <a:t>psrc</a:t>
            </a:r>
            <a:r>
              <a:rPr lang="fr-FR" sz="2800" dirty="0" smtClean="0"/>
              <a:t> doit être enregistrer </a:t>
            </a:r>
            <a:r>
              <a:rPr lang="fr-FR" sz="2800" dirty="0"/>
              <a:t>avec </a:t>
            </a:r>
            <a:r>
              <a:rPr lang="fr-FR" sz="2800" dirty="0" err="1"/>
              <a:t>Register-PSSessionConfiguration</a:t>
            </a:r>
            <a:r>
              <a:rPr lang="fr-FR" sz="2800" dirty="0"/>
              <a:t> </a:t>
            </a:r>
          </a:p>
          <a:p>
            <a:r>
              <a:rPr lang="fr-FR" sz="2800" dirty="0"/>
              <a:t>Peut être signé pour prévenir l’altération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46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JEA </a:t>
            </a:r>
            <a:r>
              <a:rPr lang="fr-FR" dirty="0" smtClean="0"/>
              <a:t>Session Configuration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sz="2800" dirty="0" err="1" smtClean="0"/>
              <a:t>SessionType</a:t>
            </a:r>
            <a:r>
              <a:rPr lang="fr-FR" sz="2800" dirty="0" smtClean="0"/>
              <a:t> = </a:t>
            </a:r>
            <a:r>
              <a:rPr lang="fr-FR" sz="2800" dirty="0" err="1" smtClean="0"/>
              <a:t>RestrictedRemoteServer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Permet d’enclencher les restrictions définis dans </a:t>
            </a:r>
            <a:r>
              <a:rPr lang="fr-FR" sz="2800" dirty="0" err="1" smtClean="0"/>
              <a:t>Roles</a:t>
            </a:r>
            <a:r>
              <a:rPr lang="fr-FR" sz="2800" dirty="0" smtClean="0"/>
              <a:t> </a:t>
            </a:r>
            <a:r>
              <a:rPr lang="fr-FR" sz="2800" dirty="0" err="1" smtClean="0"/>
              <a:t>Capabilities</a:t>
            </a:r>
            <a:endParaRPr lang="fr-FR" sz="2800" dirty="0" smtClean="0"/>
          </a:p>
          <a:p>
            <a:r>
              <a:rPr lang="fr-FR" sz="2800" dirty="0" err="1" smtClean="0"/>
              <a:t>ExecutionPolicy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Force la </a:t>
            </a:r>
            <a:r>
              <a:rPr lang="fr-FR" sz="2800" dirty="0" err="1" smtClean="0"/>
              <a:t>policy</a:t>
            </a:r>
            <a:r>
              <a:rPr lang="fr-FR" sz="2800" dirty="0" smtClean="0"/>
              <a:t> comme Set-</a:t>
            </a:r>
            <a:r>
              <a:rPr lang="fr-FR" sz="2800" dirty="0" err="1" smtClean="0"/>
              <a:t>ExecutionPolicy</a:t>
            </a:r>
            <a:endParaRPr lang="fr-FR" sz="2800" dirty="0" smtClean="0"/>
          </a:p>
          <a:p>
            <a:r>
              <a:rPr lang="fr-FR" sz="2800" dirty="0" err="1" smtClean="0"/>
              <a:t>RunAsVirtualAccount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$</a:t>
            </a:r>
            <a:r>
              <a:rPr lang="fr-FR" sz="2800" dirty="0" err="1" smtClean="0"/>
              <a:t>true</a:t>
            </a:r>
            <a:r>
              <a:rPr lang="fr-FR" sz="2800" dirty="0" smtClean="0"/>
              <a:t>, la session sur la cible est ouverte sur un compte temporaire, membre du groupe Local </a:t>
            </a:r>
            <a:r>
              <a:rPr lang="fr-FR" sz="2800" dirty="0" err="1" smtClean="0"/>
              <a:t>Administrators</a:t>
            </a:r>
            <a:r>
              <a:rPr lang="fr-FR" sz="2800" dirty="0" smtClean="0"/>
              <a:t>.</a:t>
            </a:r>
          </a:p>
          <a:p>
            <a:r>
              <a:rPr lang="fr-FR" sz="2800" dirty="0" err="1" smtClean="0"/>
              <a:t>RunAsVirtualAccountGroup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Change le groupe par défaut de compte virtuel par un groupe (local ou domaine)</a:t>
            </a:r>
          </a:p>
          <a:p>
            <a:r>
              <a:rPr lang="fr-FR" sz="2800" dirty="0" err="1"/>
              <a:t>TranscriptDirectory</a:t>
            </a:r>
            <a:r>
              <a:rPr lang="fr-FR" sz="2800" dirty="0"/>
              <a:t>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Permet de </a:t>
            </a:r>
            <a:r>
              <a:rPr lang="fr-FR" sz="2800" dirty="0" smtClean="0"/>
              <a:t>loguer </a:t>
            </a:r>
            <a:r>
              <a:rPr lang="fr-FR" sz="2800" dirty="0" smtClean="0"/>
              <a:t>dans un dossier toutes les actions des sessions ouvertes</a:t>
            </a:r>
          </a:p>
          <a:p>
            <a:r>
              <a:rPr lang="fr-FR" sz="2800" dirty="0" err="1" smtClean="0"/>
              <a:t>RoleDefinitions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Permet de mapper la session d’un groupe ou d’utilisateur à rôle </a:t>
            </a:r>
          </a:p>
          <a:p>
            <a:r>
              <a:rPr lang="fr-FR" sz="2800" dirty="0" err="1" smtClean="0"/>
              <a:t>RequiredGroups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Permet de définir des conditions d’appartenance à des groupes supplémentaire sans rapport avec le rôle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4513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JEA </a:t>
            </a:r>
            <a:r>
              <a:rPr lang="fr-FR" dirty="0" smtClean="0"/>
              <a:t>Session Configuration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Le fichier .</a:t>
            </a:r>
            <a:r>
              <a:rPr lang="fr-FR" sz="2800" dirty="0" err="1" smtClean="0"/>
              <a:t>pssc</a:t>
            </a:r>
            <a:r>
              <a:rPr lang="fr-FR" sz="2800" dirty="0" smtClean="0"/>
              <a:t> peut être n’importe ou sur le serveur cible.</a:t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De préférence dans $</a:t>
            </a:r>
            <a:r>
              <a:rPr lang="fr-FR" sz="2800" dirty="0" err="1" smtClean="0"/>
              <a:t>programdata</a:t>
            </a:r>
            <a:r>
              <a:rPr lang="fr-FR" sz="2800" dirty="0" smtClean="0"/>
              <a:t>\</a:t>
            </a:r>
            <a:r>
              <a:rPr lang="fr-FR" sz="2800" dirty="0" err="1" smtClean="0"/>
              <a:t>JeaConfiguration</a:t>
            </a:r>
            <a:r>
              <a:rPr lang="fr-FR" sz="2800" dirty="0" smtClean="0"/>
              <a:t> </a:t>
            </a:r>
          </a:p>
          <a:p>
            <a:pPr marL="0" indent="0">
              <a:buNone/>
            </a:pPr>
            <a:r>
              <a:rPr lang="fr-FR" sz="2800" dirty="0" err="1" smtClean="0"/>
              <a:t>Register-PSSessionConfiguration</a:t>
            </a:r>
            <a:r>
              <a:rPr lang="fr-FR" sz="2800" dirty="0" smtClean="0"/>
              <a:t> permet d’enregistrer la configuration sur le serveur local</a:t>
            </a:r>
          </a:p>
          <a:p>
            <a:pPr marL="0" indent="0">
              <a:buNone/>
            </a:pPr>
            <a:r>
              <a:rPr lang="fr-FR" sz="2800" dirty="0" smtClean="0"/>
              <a:t>Le paramètre </a:t>
            </a:r>
            <a:r>
              <a:rPr lang="fr-FR" sz="2800" dirty="0" err="1" smtClean="0"/>
              <a:t>name</a:t>
            </a:r>
            <a:r>
              <a:rPr lang="fr-FR" sz="2800" dirty="0" smtClean="0"/>
              <a:t> donne le nom de la session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6277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Usage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800" dirty="0" smtClean="0"/>
              <a:t>Explicite : </a:t>
            </a:r>
          </a:p>
          <a:p>
            <a:pPr marL="0" indent="0">
              <a:buNone/>
            </a:pPr>
            <a:r>
              <a:rPr lang="fr-FR" sz="2800" dirty="0"/>
              <a:t>Enter-</a:t>
            </a:r>
            <a:r>
              <a:rPr lang="fr-FR" sz="2800" dirty="0" err="1"/>
              <a:t>PSSession</a:t>
            </a:r>
            <a:r>
              <a:rPr lang="fr-FR" sz="2800" dirty="0"/>
              <a:t> -</a:t>
            </a:r>
            <a:r>
              <a:rPr lang="fr-FR" sz="2800" dirty="0" err="1"/>
              <a:t>ComputerName</a:t>
            </a:r>
            <a:r>
              <a:rPr lang="fr-FR" sz="2800" dirty="0"/>
              <a:t> </a:t>
            </a:r>
            <a:r>
              <a:rPr lang="fr-FR" sz="2800" dirty="0" err="1"/>
              <a:t>MyServer</a:t>
            </a:r>
            <a:r>
              <a:rPr lang="fr-FR" sz="2800" dirty="0"/>
              <a:t> -</a:t>
            </a:r>
            <a:r>
              <a:rPr lang="fr-FR" sz="2800" dirty="0" err="1"/>
              <a:t>ConfigurationName</a:t>
            </a:r>
            <a:r>
              <a:rPr lang="fr-FR" sz="2800" dirty="0"/>
              <a:t> "</a:t>
            </a:r>
            <a:r>
              <a:rPr lang="fr-FR" sz="2800" dirty="0" err="1"/>
              <a:t>MyEndPoint</a:t>
            </a:r>
            <a:r>
              <a:rPr lang="fr-FR" sz="2800" dirty="0"/>
              <a:t>"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/>
              <a:t>Implicite :</a:t>
            </a:r>
          </a:p>
          <a:p>
            <a:pPr marL="0" indent="0">
              <a:buNone/>
            </a:pPr>
            <a:r>
              <a:rPr lang="fr-FR" sz="2800" dirty="0" smtClean="0"/>
              <a:t>$</a:t>
            </a:r>
            <a:r>
              <a:rPr lang="fr-FR" sz="2800" dirty="0" err="1"/>
              <a:t>jeaSession</a:t>
            </a:r>
            <a:r>
              <a:rPr lang="fr-FR" sz="2800" dirty="0"/>
              <a:t> = New-</a:t>
            </a:r>
            <a:r>
              <a:rPr lang="fr-FR" sz="2800" dirty="0" err="1"/>
              <a:t>PSSession</a:t>
            </a:r>
            <a:r>
              <a:rPr lang="fr-FR" sz="2800" dirty="0"/>
              <a:t> -</a:t>
            </a:r>
            <a:r>
              <a:rPr lang="fr-FR" sz="2800" dirty="0" err="1"/>
              <a:t>ComputerName</a:t>
            </a:r>
            <a:r>
              <a:rPr lang="fr-FR" sz="2800" dirty="0"/>
              <a:t> </a:t>
            </a:r>
            <a:r>
              <a:rPr lang="fr-FR" sz="2800" dirty="0" err="1"/>
              <a:t>MyServer</a:t>
            </a:r>
            <a:r>
              <a:rPr lang="fr-FR" sz="2800" dirty="0"/>
              <a:t>  -</a:t>
            </a:r>
            <a:r>
              <a:rPr lang="fr-FR" sz="2800" dirty="0" err="1"/>
              <a:t>ConfigurationName</a:t>
            </a:r>
            <a:r>
              <a:rPr lang="fr-FR" sz="2800" dirty="0"/>
              <a:t> "</a:t>
            </a:r>
            <a:r>
              <a:rPr lang="fr-FR" sz="2800" dirty="0" err="1"/>
              <a:t>MyEndPoint</a:t>
            </a:r>
            <a:r>
              <a:rPr lang="fr-FR" sz="2800" dirty="0"/>
              <a:t>"</a:t>
            </a:r>
          </a:p>
          <a:p>
            <a:pPr marL="0" indent="0">
              <a:buNone/>
            </a:pPr>
            <a:r>
              <a:rPr lang="fr-FR" sz="2800" dirty="0"/>
              <a:t> </a:t>
            </a:r>
          </a:p>
          <a:p>
            <a:pPr marL="0" indent="0">
              <a:buNone/>
            </a:pPr>
            <a:r>
              <a:rPr lang="fr-FR" sz="2800" dirty="0"/>
              <a:t>Import-</a:t>
            </a:r>
            <a:r>
              <a:rPr lang="fr-FR" sz="2800" dirty="0" err="1"/>
              <a:t>PSSession</a:t>
            </a:r>
            <a:r>
              <a:rPr lang="fr-FR" sz="2800" dirty="0"/>
              <a:t> -Session $</a:t>
            </a:r>
            <a:r>
              <a:rPr lang="fr-FR" sz="2800" dirty="0" err="1"/>
              <a:t>jeaSession</a:t>
            </a:r>
            <a:r>
              <a:rPr lang="fr-FR" sz="2800" dirty="0"/>
              <a:t> -</a:t>
            </a:r>
            <a:r>
              <a:rPr lang="fr-FR" sz="2800" dirty="0" err="1"/>
              <a:t>Prefix</a:t>
            </a:r>
            <a:r>
              <a:rPr lang="fr-FR" sz="2800" dirty="0"/>
              <a:t> '</a:t>
            </a:r>
            <a:r>
              <a:rPr lang="fr-FR" sz="2800" dirty="0" err="1"/>
              <a:t>MyJEA</a:t>
            </a:r>
            <a:r>
              <a:rPr lang="fr-FR" sz="2800" dirty="0"/>
              <a:t>'</a:t>
            </a:r>
          </a:p>
          <a:p>
            <a:pPr marL="0" indent="0">
              <a:buNone/>
            </a:pPr>
            <a:r>
              <a:rPr lang="fr-FR" sz="2800" dirty="0"/>
              <a:t> </a:t>
            </a:r>
          </a:p>
          <a:p>
            <a:pPr marL="0" indent="0">
              <a:buNone/>
            </a:pPr>
            <a:r>
              <a:rPr lang="fr-FR" sz="2800" dirty="0" err="1"/>
              <a:t>Get-MyJEACommand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8691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Implémentation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z="2800" dirty="0" smtClean="0"/>
              <a:t>1er étape </a:t>
            </a:r>
            <a:br>
              <a:rPr lang="fr-FR" sz="2800" dirty="0" smtClean="0"/>
            </a:br>
            <a:r>
              <a:rPr lang="fr-FR" sz="2800" dirty="0" smtClean="0"/>
              <a:t>identification des taches et de ceux qui les exécutent.</a:t>
            </a:r>
          </a:p>
          <a:p>
            <a:r>
              <a:rPr lang="fr-FR" sz="2800" dirty="0" smtClean="0"/>
              <a:t>2nd étape</a:t>
            </a:r>
            <a:br>
              <a:rPr lang="fr-FR" sz="2800" dirty="0" smtClean="0"/>
            </a:br>
            <a:r>
              <a:rPr lang="fr-FR" sz="2800" dirty="0" smtClean="0"/>
              <a:t>Transformer les taches en script, fonctions ou mieux module.</a:t>
            </a:r>
          </a:p>
          <a:p>
            <a:r>
              <a:rPr lang="fr-FR" sz="2800" dirty="0" smtClean="0"/>
              <a:t>3° étape</a:t>
            </a:r>
            <a:br>
              <a:rPr lang="fr-FR" sz="2800" dirty="0" smtClean="0"/>
            </a:br>
            <a:r>
              <a:rPr lang="fr-FR" sz="2800" dirty="0" smtClean="0"/>
              <a:t>Mettre les fichiers nécessaire à JEA dans le même repos que les scripts. Le cycle de vie doit être le même. </a:t>
            </a:r>
          </a:p>
          <a:p>
            <a:r>
              <a:rPr lang="fr-FR" sz="2800" dirty="0" smtClean="0"/>
              <a:t>4° étape</a:t>
            </a:r>
            <a:br>
              <a:rPr lang="fr-FR" sz="2800" dirty="0" smtClean="0"/>
            </a:br>
            <a:r>
              <a:rPr lang="fr-FR" sz="2800" dirty="0" smtClean="0"/>
              <a:t>Vérifier la syntaxe et éviter d’ajouter </a:t>
            </a:r>
            <a:r>
              <a:rPr lang="fr-FR" sz="2800" dirty="0" err="1" smtClean="0"/>
              <a:t>start-process</a:t>
            </a:r>
            <a:r>
              <a:rPr lang="fr-FR" sz="2800" dirty="0" smtClean="0"/>
              <a:t>, </a:t>
            </a:r>
            <a:r>
              <a:rPr lang="fr-FR" sz="2800" dirty="0" err="1" smtClean="0"/>
              <a:t>invoke</a:t>
            </a:r>
            <a:r>
              <a:rPr lang="fr-FR" sz="2800" dirty="0" smtClean="0"/>
              <a:t>-xxx. ….</a:t>
            </a:r>
          </a:p>
          <a:p>
            <a:r>
              <a:rPr lang="fr-FR" sz="2800" dirty="0" smtClean="0"/>
              <a:t>5° Etapes </a:t>
            </a:r>
            <a:br>
              <a:rPr lang="fr-FR" sz="2800" dirty="0" smtClean="0"/>
            </a:br>
            <a:r>
              <a:rPr lang="fr-FR" sz="2800" dirty="0" smtClean="0"/>
              <a:t>signer les fichier PSRC et PSSC</a:t>
            </a:r>
          </a:p>
          <a:p>
            <a:r>
              <a:rPr lang="fr-FR" sz="2800" dirty="0" smtClean="0"/>
              <a:t>6° étape</a:t>
            </a:r>
            <a:br>
              <a:rPr lang="fr-FR" sz="2800" dirty="0" smtClean="0"/>
            </a:br>
            <a:r>
              <a:rPr lang="fr-FR" sz="2800" dirty="0" smtClean="0"/>
              <a:t>Résister </a:t>
            </a:r>
            <a:r>
              <a:rPr lang="fr-FR" sz="2800" dirty="0" smtClean="0"/>
              <a:t>à la tentation (et la pression) de passer en Admin au moindre petit soucis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2050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7200" dirty="0" smtClean="0"/>
              <a:t>DEMO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680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C7B3D-9960-4F72-BF5D-F799D450164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27560-2603-4C82-A314-D140AC3D8EA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61871" y="1828800"/>
            <a:ext cx="9118647" cy="4351337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393372" y="1948543"/>
            <a:ext cx="8164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JEA n’est pas un </a:t>
            </a:r>
            <a:r>
              <a:rPr lang="fr-FR" dirty="0" err="1" smtClean="0"/>
              <a:t>MagicBulet</a:t>
            </a:r>
            <a:r>
              <a:rPr lang="fr-FR" dirty="0" smtClean="0"/>
              <a:t>, il doit s’inscrire dans une stratégie globale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JEA doit être penser avec l’administration des plateformes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Il y a un GUI avec Windows Admin Center (projet Honolulu)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3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  <a:p>
            <a:r>
              <a:rPr lang="en-CA" dirty="0" smtClean="0"/>
              <a:t>Presentation</a:t>
            </a:r>
            <a:endParaRPr lang="en-CA" dirty="0"/>
          </a:p>
          <a:p>
            <a:r>
              <a:rPr lang="en-CA" dirty="0"/>
              <a:t>Q/A</a:t>
            </a:r>
          </a:p>
          <a:p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567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C7B3D-9960-4F72-BF5D-F799D450164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Links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27560-2603-4C82-A314-D140AC3D8EA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61871" y="1828800"/>
            <a:ext cx="9118647" cy="4351337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393372" y="1948543"/>
            <a:ext cx="8164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github.com/PowerShell/JEA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cqureacademy.com/blog/windows-internals/just-enough-administration-jea-step-by-step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6"/>
              </a:rPr>
              <a:t>https://</a:t>
            </a:r>
            <a:r>
              <a:rPr lang="fr-FR" dirty="0" smtClean="0">
                <a:hlinkClick r:id="rId6"/>
              </a:rPr>
              <a:t>docs.microsoft.com/en-us/powershell/jea/overview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03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7200" dirty="0" smtClean="0"/>
              <a:t>Q/A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35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u="sng" dirty="0"/>
              <a:t>Site</a:t>
            </a:r>
            <a:r>
              <a:rPr lang="en-CA" dirty="0"/>
              <a:t> </a:t>
            </a:r>
            <a:r>
              <a:rPr lang="en-CA" dirty="0">
                <a:hlinkClick r:id="rId5"/>
              </a:rPr>
              <a:t>http://frpsug.github.io</a:t>
            </a:r>
            <a:endParaRPr lang="en-CA" dirty="0"/>
          </a:p>
          <a:p>
            <a:r>
              <a:rPr lang="en-CA" u="sng" dirty="0"/>
              <a:t>Twitter</a:t>
            </a:r>
            <a:r>
              <a:rPr lang="en-CA" dirty="0"/>
              <a:t> </a:t>
            </a:r>
            <a:r>
              <a:rPr lang="en-CA" dirty="0">
                <a:hlinkClick r:id="rId6"/>
              </a:rPr>
              <a:t>@</a:t>
            </a:r>
            <a:r>
              <a:rPr lang="en-CA" dirty="0" err="1">
                <a:hlinkClick r:id="rId6"/>
              </a:rPr>
              <a:t>frpsug</a:t>
            </a:r>
            <a:endParaRPr lang="en-CA" dirty="0"/>
          </a:p>
          <a:p>
            <a:r>
              <a:rPr lang="en-CA" u="sng" dirty="0"/>
              <a:t>Chat</a:t>
            </a:r>
            <a:endParaRPr lang="en-CA" dirty="0"/>
          </a:p>
          <a:p>
            <a:pPr lvl="1"/>
            <a:r>
              <a:rPr lang="en-CA" dirty="0"/>
              <a:t>Pendant les meetings : </a:t>
            </a:r>
            <a:r>
              <a:rPr lang="en-CA" b="1" dirty="0"/>
              <a:t>Skype</a:t>
            </a:r>
          </a:p>
          <a:p>
            <a:pPr lvl="1"/>
            <a:r>
              <a:rPr lang="en-CA" dirty="0" err="1"/>
              <a:t>En</a:t>
            </a:r>
            <a:r>
              <a:rPr lang="en-CA" dirty="0"/>
              <a:t> tout temps : </a:t>
            </a:r>
            <a:r>
              <a:rPr lang="en-CA" b="1" dirty="0"/>
              <a:t>Slack</a:t>
            </a:r>
            <a:r>
              <a:rPr lang="en-CA" dirty="0"/>
              <a:t>,</a:t>
            </a:r>
            <a:r>
              <a:rPr lang="en-CA" b="1" dirty="0"/>
              <a:t> </a:t>
            </a:r>
            <a:r>
              <a:rPr lang="en-CA" dirty="0"/>
              <a:t>sur le channel </a:t>
            </a:r>
            <a:r>
              <a:rPr lang="en-CA" b="1" dirty="0"/>
              <a:t>#French</a:t>
            </a:r>
          </a:p>
          <a:p>
            <a:pPr lvl="2"/>
            <a:r>
              <a:rPr lang="fr-FR" b="1" u="sng" dirty="0">
                <a:hlinkClick r:id="rId7"/>
              </a:rPr>
              <a:t>PowerShell.slack.com</a:t>
            </a:r>
            <a:endParaRPr lang="en-CA" b="1" dirty="0"/>
          </a:p>
          <a:p>
            <a:pPr lvl="2"/>
            <a:r>
              <a:rPr lang="en-CA" b="1" dirty="0" err="1"/>
              <a:t>Enregistrement</a:t>
            </a:r>
            <a:r>
              <a:rPr lang="en-CA" b="1" dirty="0"/>
              <a:t> sur : http://slack.poshcode.org/</a:t>
            </a:r>
          </a:p>
          <a:p>
            <a:r>
              <a:rPr lang="en-CA" u="sng" dirty="0" err="1"/>
              <a:t>Principaux</a:t>
            </a:r>
            <a:r>
              <a:rPr lang="en-CA" u="sng" dirty="0"/>
              <a:t> </a:t>
            </a:r>
            <a:r>
              <a:rPr lang="en-CA" u="sng" dirty="0" err="1"/>
              <a:t>Organisateurs</a:t>
            </a:r>
            <a:endParaRPr lang="en-CA" u="sng" dirty="0"/>
          </a:p>
          <a:p>
            <a:pPr lvl="1"/>
            <a:r>
              <a:rPr lang="en-CA" dirty="0"/>
              <a:t>Francois-Xavier Cat (MVP Cloud and Datacenter Management)</a:t>
            </a:r>
          </a:p>
          <a:p>
            <a:pPr lvl="1"/>
            <a:r>
              <a:rPr lang="en-CA" dirty="0"/>
              <a:t>Fabien </a:t>
            </a:r>
            <a:r>
              <a:rPr lang="en-CA" dirty="0" err="1"/>
              <a:t>Dibot</a:t>
            </a:r>
            <a:endParaRPr lang="en-CA" dirty="0"/>
          </a:p>
          <a:p>
            <a:pPr lvl="1"/>
            <a:r>
              <a:rPr lang="en-CA" dirty="0"/>
              <a:t>Stephane Van </a:t>
            </a:r>
            <a:r>
              <a:rPr lang="en-CA" dirty="0" err="1"/>
              <a:t>Gulick</a:t>
            </a:r>
            <a:endParaRPr lang="en-CA" dirty="0"/>
          </a:p>
          <a:p>
            <a:pPr lvl="1"/>
            <a:r>
              <a:rPr lang="en-CA" dirty="0"/>
              <a:t>Micky </a:t>
            </a:r>
            <a:r>
              <a:rPr lang="en-CA" dirty="0" err="1"/>
              <a:t>Balladelli</a:t>
            </a:r>
            <a:endParaRPr lang="en-CA" dirty="0"/>
          </a:p>
          <a:p>
            <a:r>
              <a:rPr lang="en-CA" dirty="0"/>
              <a:t>Organisations </a:t>
            </a:r>
            <a:r>
              <a:rPr lang="fr-FR" dirty="0"/>
              <a:t>Parisiens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Louis </a:t>
            </a:r>
            <a:r>
              <a:rPr lang="en-CA" dirty="0" err="1"/>
              <a:t>Lejuez</a:t>
            </a:r>
            <a:endParaRPr lang="en-CA" dirty="0"/>
          </a:p>
          <a:p>
            <a:pPr lvl="1"/>
            <a:r>
              <a:rPr lang="en-CA" dirty="0"/>
              <a:t>Olivier Miossec</a:t>
            </a:r>
          </a:p>
          <a:p>
            <a:r>
              <a:rPr lang="en-CA" dirty="0" err="1"/>
              <a:t>Prochains</a:t>
            </a:r>
            <a:r>
              <a:rPr lang="en-CA" dirty="0"/>
              <a:t> meetings - </a:t>
            </a:r>
            <a:r>
              <a:rPr lang="en-CA" dirty="0">
                <a:hlinkClick r:id="rId8"/>
              </a:rPr>
              <a:t>Meetup</a:t>
            </a:r>
            <a:endParaRPr lang="en-CA" dirty="0"/>
          </a:p>
          <a:p>
            <a:r>
              <a:rPr lang="en-CA" dirty="0"/>
              <a:t>Nous </a:t>
            </a:r>
            <a:r>
              <a:rPr lang="en-CA" dirty="0" err="1"/>
              <a:t>recherchons</a:t>
            </a:r>
            <a:r>
              <a:rPr lang="en-CA" dirty="0"/>
              <a:t> des </a:t>
            </a:r>
            <a:r>
              <a:rPr lang="fr-FR" dirty="0"/>
              <a:t>présentateurs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263" y="4572000"/>
            <a:ext cx="2128409" cy="21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1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b="1" dirty="0" smtClean="0"/>
              <a:t>Introduction à Just </a:t>
            </a:r>
            <a:r>
              <a:rPr lang="fr-FR" b="1" dirty="0" err="1" smtClean="0"/>
              <a:t>Enough</a:t>
            </a:r>
            <a:r>
              <a:rPr lang="fr-FR" b="1" dirty="0" smtClean="0"/>
              <a:t> Administration</a:t>
            </a:r>
            <a:endParaRPr lang="fr-FR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Olivier Miossec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CA" dirty="0" smtClean="0"/>
              <a:t>Olivier Miossec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61872" y="1828800"/>
            <a:ext cx="9325034" cy="5029200"/>
          </a:xfrm>
        </p:spPr>
        <p:txBody>
          <a:bodyPr>
            <a:normAutofit/>
          </a:bodyPr>
          <a:lstStyle/>
          <a:p>
            <a:r>
              <a:rPr lang="en-CA" sz="2500" dirty="0" smtClean="0"/>
              <a:t>CTO Mediactive Network (</a:t>
            </a:r>
            <a:r>
              <a:rPr lang="en-CA" sz="2500" dirty="0" err="1" smtClean="0"/>
              <a:t>jusqu’au</a:t>
            </a:r>
            <a:r>
              <a:rPr lang="en-CA" sz="2500" dirty="0" smtClean="0"/>
              <a:t> 18 </a:t>
            </a:r>
            <a:r>
              <a:rPr lang="en-CA" sz="2500" dirty="0" err="1" smtClean="0"/>
              <a:t>mai</a:t>
            </a:r>
            <a:r>
              <a:rPr lang="en-CA" sz="2500" dirty="0" smtClean="0"/>
              <a:t> 2018)</a:t>
            </a:r>
          </a:p>
          <a:p>
            <a:r>
              <a:rPr lang="en-CA" sz="2500" dirty="0" smtClean="0"/>
              <a:t>Consultant Système et Datacenter</a:t>
            </a:r>
            <a:endParaRPr lang="en-CA" sz="2000" dirty="0"/>
          </a:p>
          <a:p>
            <a:pPr marL="0" indent="0">
              <a:buNone/>
            </a:pPr>
            <a:endParaRPr lang="en-CA" sz="2500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88" y="4246184"/>
            <a:ext cx="717855" cy="717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8835" y="3730412"/>
            <a:ext cx="4325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75000"/>
                  </a:schemeClr>
                </a:solidFill>
              </a:rPr>
              <a:t>https://www.linkedin.com/in/omiossec/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8836" y="4442210"/>
            <a:ext cx="1843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fr-FR" sz="1600" i="1" u="sng" dirty="0" err="1" smtClean="0">
                <a:solidFill>
                  <a:schemeClr val="accent1">
                    <a:lumMod val="75000"/>
                  </a:schemeClr>
                </a:solidFill>
              </a:rPr>
              <a:t>omiossec_med</a:t>
            </a:r>
            <a:endParaRPr lang="fr-FR" sz="16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20" y="3540704"/>
            <a:ext cx="675193" cy="6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ésultat d’images pour github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56" y="4983082"/>
            <a:ext cx="675193" cy="67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897944" y="5136590"/>
            <a:ext cx="2614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75000"/>
                  </a:schemeClr>
                </a:solidFill>
              </a:rPr>
              <a:t>https://github.com/omiossec</a:t>
            </a:r>
          </a:p>
        </p:txBody>
      </p:sp>
    </p:spTree>
    <p:extLst>
      <p:ext uri="{BB962C8B-B14F-4D97-AF65-F5344CB8AC3E}">
        <p14:creationId xmlns:p14="http://schemas.microsoft.com/office/powerpoint/2010/main" val="384608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Introduction</a:t>
            </a:r>
          </a:p>
          <a:p>
            <a:pPr lvl="0"/>
            <a:r>
              <a:rPr lang="fr-FR" dirty="0"/>
              <a:t>L’architecture de JEA, PowerShell, </a:t>
            </a:r>
            <a:r>
              <a:rPr lang="fr-FR" dirty="0" err="1"/>
              <a:t>RunSpace</a:t>
            </a:r>
            <a:r>
              <a:rPr lang="fr-FR" dirty="0"/>
              <a:t>, PS </a:t>
            </a:r>
            <a:r>
              <a:rPr lang="fr-FR" dirty="0" err="1"/>
              <a:t>Remoting</a:t>
            </a:r>
            <a:r>
              <a:rPr lang="fr-FR" dirty="0"/>
              <a:t>, </a:t>
            </a:r>
            <a:r>
              <a:rPr lang="fr-FR" dirty="0" err="1"/>
              <a:t>Endpoint</a:t>
            </a:r>
            <a:endParaRPr lang="fr-FR" dirty="0"/>
          </a:p>
          <a:p>
            <a:pPr lvl="0"/>
            <a:r>
              <a:rPr lang="fr-FR" dirty="0"/>
              <a:t>JEA </a:t>
            </a:r>
            <a:r>
              <a:rPr lang="fr-FR" dirty="0" err="1"/>
              <a:t>Role</a:t>
            </a:r>
            <a:r>
              <a:rPr lang="fr-FR" dirty="0"/>
              <a:t> </a:t>
            </a:r>
            <a:r>
              <a:rPr lang="fr-FR" dirty="0" err="1"/>
              <a:t>capabilities</a:t>
            </a:r>
            <a:r>
              <a:rPr lang="fr-FR" dirty="0"/>
              <a:t>, Définir les délégations d’administration, le quoi</a:t>
            </a:r>
          </a:p>
          <a:p>
            <a:pPr lvl="0"/>
            <a:r>
              <a:rPr lang="fr-FR" dirty="0"/>
              <a:t>JEA Session configuration, Définir les utilisateurs, le qui</a:t>
            </a:r>
          </a:p>
          <a:p>
            <a:pPr lvl="0"/>
            <a:r>
              <a:rPr lang="fr-FR" dirty="0"/>
              <a:t>Les étapes nécessaires à une bonne implémentation</a:t>
            </a:r>
          </a:p>
          <a:p>
            <a:pPr lvl="0"/>
            <a:r>
              <a:rPr lang="fr-FR" dirty="0"/>
              <a:t>Un exemple concret</a:t>
            </a:r>
          </a:p>
          <a:p>
            <a:pPr lvl="0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867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Les systèmes et les services sont de plus en plus complexes. </a:t>
            </a:r>
            <a:br>
              <a:rPr lang="fr-FR" dirty="0"/>
            </a:br>
            <a:r>
              <a:rPr lang="fr-FR" dirty="0"/>
              <a:t>Et les équipes sont de plus en plus élargie avec des acteurs qui parfois ne se connaissent pas. </a:t>
            </a:r>
          </a:p>
          <a:p>
            <a:r>
              <a:rPr lang="fr-FR" dirty="0"/>
              <a:t>Cela rend nécessaire une gestion précise des droits et des privilèges.</a:t>
            </a:r>
          </a:p>
          <a:p>
            <a:r>
              <a:rPr lang="fr-FR" dirty="0"/>
              <a:t>La gestion de ces droits devient un casse-tête. </a:t>
            </a:r>
          </a:p>
          <a:p>
            <a:r>
              <a:rPr lang="fr-FR" dirty="0"/>
              <a:t>Dans un environnement assez large il devient presque impossible d’assigner des droits finement aux objects suivant un modèle d’administration</a:t>
            </a:r>
          </a:p>
          <a:p>
            <a:r>
              <a:rPr lang="fr-FR" dirty="0"/>
              <a:t>Les Réponses à cela sont souvent : </a:t>
            </a:r>
          </a:p>
          <a:p>
            <a:pPr lvl="0"/>
            <a:r>
              <a:rPr lang="fr-FR" dirty="0"/>
              <a:t>Confier les taches à une petite equipe d’exploitation, au détriment de l’agilité </a:t>
            </a:r>
          </a:p>
          <a:p>
            <a:pPr lvl="0"/>
            <a:r>
              <a:rPr lang="fr-FR" dirty="0"/>
              <a:t>Laisser ces droits élargis à tout le monde, au détriment de la sécurité</a:t>
            </a:r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210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Si les taches d’administration peuvent s’effectuer en PowerShell: </a:t>
            </a:r>
            <a:r>
              <a:rPr lang="fr-FR" b="1" dirty="0"/>
              <a:t>Just </a:t>
            </a:r>
            <a:r>
              <a:rPr lang="fr-FR" b="1" dirty="0" err="1"/>
              <a:t>Enough</a:t>
            </a:r>
            <a:r>
              <a:rPr lang="fr-FR" b="1" dirty="0"/>
              <a:t> </a:t>
            </a:r>
            <a:r>
              <a:rPr lang="fr-FR" b="1" dirty="0" err="1"/>
              <a:t>Administrion</a:t>
            </a:r>
            <a:endParaRPr lang="fr-FR" dirty="0"/>
          </a:p>
          <a:p>
            <a:pPr lvl="0"/>
            <a:r>
              <a:rPr lang="fr-FR" dirty="0"/>
              <a:t>JEA offre un mécanisme pour ces taches via Windows PowerShell </a:t>
            </a:r>
            <a:r>
              <a:rPr lang="fr-FR" dirty="0" err="1"/>
              <a:t>remoting</a:t>
            </a:r>
            <a:r>
              <a:rPr lang="fr-FR" dirty="0"/>
              <a:t> et des </a:t>
            </a:r>
            <a:r>
              <a:rPr lang="fr-FR" dirty="0" err="1"/>
              <a:t>constrained</a:t>
            </a:r>
            <a:r>
              <a:rPr lang="fr-FR" dirty="0"/>
              <a:t> </a:t>
            </a:r>
            <a:r>
              <a:rPr lang="fr-FR" dirty="0" err="1"/>
              <a:t>endpoints</a:t>
            </a:r>
            <a:endParaRPr lang="fr-FR" dirty="0"/>
          </a:p>
          <a:p>
            <a:pPr lvl="0"/>
            <a:r>
              <a:rPr lang="fr-FR" dirty="0"/>
              <a:t>Il est basé sur Windows Management Framework (Version 5 minimum) </a:t>
            </a:r>
          </a:p>
          <a:p>
            <a:pPr lvl="0"/>
            <a:r>
              <a:rPr lang="fr-FR" dirty="0"/>
              <a:t>Il permet de déléguer précisément ce que peut faire un utilisateur ou un groupe d’utilisateur que ce soit un </a:t>
            </a:r>
            <a:r>
              <a:rPr lang="fr-FR" dirty="0" err="1"/>
              <a:t>Cmdlet</a:t>
            </a:r>
            <a:r>
              <a:rPr lang="fr-FR" dirty="0"/>
              <a:t>, une fonction avec ses paramètres …</a:t>
            </a:r>
            <a:br>
              <a:rPr lang="fr-FR" dirty="0"/>
            </a:br>
            <a:r>
              <a:rPr lang="fr-FR" dirty="0"/>
              <a:t>Il permet même l’exaction </a:t>
            </a:r>
            <a:r>
              <a:rPr lang="fr-FR" dirty="0" err="1"/>
              <a:t>d’exe</a:t>
            </a:r>
            <a:r>
              <a:rPr lang="fr-FR" dirty="0"/>
              <a:t> sur le système distant</a:t>
            </a:r>
          </a:p>
          <a:p>
            <a:pPr lvl="0"/>
            <a:r>
              <a:rPr lang="fr-FR" dirty="0"/>
              <a:t>Il permet de loguer aussi les actions des </a:t>
            </a:r>
            <a:r>
              <a:rPr lang="fr-FR" dirty="0" smtClean="0"/>
              <a:t>utilisateurs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96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L’architecture de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JEA: 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3200" b="1" dirty="0" err="1" smtClean="0"/>
              <a:t>Constrained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RunSpace</a:t>
            </a:r>
            <a:endParaRPr lang="fr-FR" sz="3200" b="1" dirty="0" smtClean="0"/>
          </a:p>
          <a:p>
            <a:pPr marL="0" indent="0">
              <a:buNone/>
            </a:pPr>
            <a:endParaRPr lang="fr-FR" sz="3200" b="1" dirty="0"/>
          </a:p>
          <a:p>
            <a:r>
              <a:rPr lang="fr-FR" sz="3200" b="1" dirty="0"/>
              <a:t>PowerShell </a:t>
            </a:r>
            <a:r>
              <a:rPr lang="fr-FR" sz="3200" b="1" dirty="0" err="1"/>
              <a:t>Remoting</a:t>
            </a:r>
            <a:r>
              <a:rPr lang="fr-FR" sz="3200" b="1" dirty="0"/>
              <a:t> </a:t>
            </a:r>
            <a:endParaRPr lang="fr-FR" sz="3200" b="1" dirty="0" smtClean="0"/>
          </a:p>
          <a:p>
            <a:pPr marL="0" indent="0">
              <a:buNone/>
            </a:pPr>
            <a:endParaRPr lang="fr-FR" sz="3200" b="1" dirty="0"/>
          </a:p>
          <a:p>
            <a:r>
              <a:rPr lang="fr-FR" sz="3200" b="1" dirty="0"/>
              <a:t>Custom </a:t>
            </a:r>
            <a:r>
              <a:rPr lang="fr-FR" sz="3200" b="1" dirty="0" err="1"/>
              <a:t>EndPoint</a:t>
            </a:r>
            <a:r>
              <a:rPr lang="fr-FR" sz="3200" b="1" dirty="0"/>
              <a:t> 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704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13051</TotalTime>
  <Words>573</Words>
  <Application>Microsoft Office PowerPoint</Application>
  <PresentationFormat>Widescreen</PresentationFormat>
  <Paragraphs>155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Schoolbook</vt:lpstr>
      <vt:lpstr>Wingdings 2</vt:lpstr>
      <vt:lpstr>View</vt:lpstr>
      <vt:lpstr>PARIS PowerShell User Group</vt:lpstr>
      <vt:lpstr>Agenda</vt:lpstr>
      <vt:lpstr>French PowerShell User Group</vt:lpstr>
      <vt:lpstr>Introduction à Just Enough Administration</vt:lpstr>
      <vt:lpstr>Olivier Miossec</vt:lpstr>
      <vt:lpstr>Agenda</vt:lpstr>
      <vt:lpstr>Introduction </vt:lpstr>
      <vt:lpstr>Introduction </vt:lpstr>
      <vt:lpstr>L’architecture de JEA: </vt:lpstr>
      <vt:lpstr>JEA Role capabilities </vt:lpstr>
      <vt:lpstr>JEA Role capabilities </vt:lpstr>
      <vt:lpstr>JEA Role capabilities </vt:lpstr>
      <vt:lpstr>JEA Session Configuration </vt:lpstr>
      <vt:lpstr>JEA Session Configuration </vt:lpstr>
      <vt:lpstr>JEA Session Configuration </vt:lpstr>
      <vt:lpstr>Usage</vt:lpstr>
      <vt:lpstr>Implémentation</vt:lpstr>
      <vt:lpstr>PowerPoint Presentation</vt:lpstr>
      <vt:lpstr>conclusion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User Group</dc:title>
  <dc:creator>Francois-Xavier Cat</dc:creator>
  <cp:lastModifiedBy>olivier Miossec</cp:lastModifiedBy>
  <cp:revision>269</cp:revision>
  <dcterms:created xsi:type="dcterms:W3CDTF">2016-09-03T14:51:11Z</dcterms:created>
  <dcterms:modified xsi:type="dcterms:W3CDTF">2018-05-22T09:22:00Z</dcterms:modified>
</cp:coreProperties>
</file>