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5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6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0" r:id="rId3"/>
    <p:sldId id="258" r:id="rId4"/>
    <p:sldId id="261" r:id="rId5"/>
    <p:sldId id="259" r:id="rId6"/>
    <p:sldId id="283" r:id="rId7"/>
    <p:sldId id="262" r:id="rId8"/>
    <p:sldId id="263" r:id="rId9"/>
    <p:sldId id="284" r:id="rId10"/>
    <p:sldId id="288" r:id="rId11"/>
    <p:sldId id="289" r:id="rId12"/>
    <p:sldId id="285" r:id="rId13"/>
    <p:sldId id="290" r:id="rId14"/>
    <p:sldId id="286" r:id="rId15"/>
    <p:sldId id="287" r:id="rId16"/>
    <p:sldId id="291" r:id="rId17"/>
    <p:sldId id="292" r:id="rId18"/>
    <p:sldId id="29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83" autoAdjust="0"/>
    <p:restoredTop sz="80562" autoAdjust="0"/>
  </p:normalViewPr>
  <p:slideViewPr>
    <p:cSldViewPr snapToGrid="0">
      <p:cViewPr varScale="1">
        <p:scale>
          <a:sx n="70" d="100"/>
          <a:sy n="70" d="100"/>
        </p:scale>
        <p:origin x="11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79F91-7871-450E-9509-729CDE25565D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D9C92-EF4D-448F-907F-54A2A8CC56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79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D9C92-EF4D-448F-907F-54A2A8CC56DC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0963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D9C92-EF4D-448F-907F-54A2A8CC56D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379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PackageManagement</a:t>
            </a:r>
            <a:r>
              <a:rPr lang="fr-FR" dirty="0"/>
              <a:t> peut être utilisé mais le module est fait pour être utilisé pour la gestion des binaires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D9C92-EF4D-448F-907F-54A2A8CC56D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937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D9C92-EF4D-448F-907F-54A2A8CC56D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003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D9C92-EF4D-448F-907F-54A2A8CC56D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852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D9C92-EF4D-448F-907F-54A2A8CC56D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59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AB9103-3B9A-41D0-902F-F141ACAC977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359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27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08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42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549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911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32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97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03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4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30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5AB9103-3B9A-41D0-902F-F141ACAC977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29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6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hyperlink" Target="https://msconfiggallery.cloudapp.net/" TargetMode="Externa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34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6.xml"/><Relationship Id="rId10" Type="http://schemas.openxmlformats.org/officeDocument/2006/relationships/image" Target="../media/image10.png"/><Relationship Id="rId4" Type="http://schemas.openxmlformats.org/officeDocument/2006/relationships/tags" Target="../tags/tag35.xml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image" Target="../media/image13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http://www.meetup.com/fr-FR/FrenchPSUG" TargetMode="External"/><Relationship Id="rId3" Type="http://schemas.openxmlformats.org/officeDocument/2006/relationships/tags" Target="../tags/tag7.xml"/><Relationship Id="rId7" Type="http://schemas.openxmlformats.org/officeDocument/2006/relationships/hyperlink" Target="https://powershell.slack.com/Slack" TargetMode="Externa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hyperlink" Target="https://twitter.com/frpsug" TargetMode="External"/><Relationship Id="rId5" Type="http://schemas.openxmlformats.org/officeDocument/2006/relationships/hyperlink" Target="http://frpsug.github.io/" TargetMode="Externa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hyperlink" Target="http://github.com/tazmen3" TargetMode="External"/><Relationship Id="rId5" Type="http://schemas.openxmlformats.org/officeDocument/2006/relationships/hyperlink" Target="http://tazmenworld.com/" TargetMode="Externa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4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/>
              <a:t>French PowerShell User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/>
              <a:t>2018/01/24</a:t>
            </a:r>
          </a:p>
        </p:txBody>
      </p:sp>
    </p:spTree>
    <p:extLst>
      <p:ext uri="{BB962C8B-B14F-4D97-AF65-F5344CB8AC3E}">
        <p14:creationId xmlns:p14="http://schemas.microsoft.com/office/powerpoint/2010/main" val="33891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DBEECC-8A17-42A7-84DA-D6ADFC2F2BD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Les évolutions des modules et les différentes versions de PowerShell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0DE30F5-A1CE-421D-94C6-BB11617D6375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22476" y="2291740"/>
            <a:ext cx="8076190" cy="431428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769F396-B554-4CF5-8268-E00CBE82364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22476" y="1922408"/>
            <a:ext cx="868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Quand une commande est exécutée, le module est automatiquement chargé.</a:t>
            </a:r>
          </a:p>
        </p:txBody>
      </p:sp>
    </p:spTree>
    <p:extLst>
      <p:ext uri="{BB962C8B-B14F-4D97-AF65-F5344CB8AC3E}">
        <p14:creationId xmlns:p14="http://schemas.microsoft.com/office/powerpoint/2010/main" val="248252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DBEECC-8A17-42A7-84DA-D6ADFC2F2BD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Les évolutions des modules et les différentes versions de PowerShell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AD32A8-4498-4F9B-BDFE-07A59342C26A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61872" y="1963024"/>
            <a:ext cx="8595360" cy="4351337"/>
          </a:xfrm>
        </p:spPr>
        <p:txBody>
          <a:bodyPr/>
          <a:lstStyle/>
          <a:p>
            <a:r>
              <a:rPr lang="fr-FR" dirty="0"/>
              <a:t>PowerShell V5</a:t>
            </a:r>
          </a:p>
          <a:p>
            <a:pPr lvl="1"/>
            <a:r>
              <a:rPr lang="fr-FR" dirty="0"/>
              <a:t>Il est maintenant possible d’installer des modules depuis le site PowerShell </a:t>
            </a:r>
            <a:r>
              <a:rPr lang="fr-FR" dirty="0" err="1"/>
              <a:t>Gallery</a:t>
            </a:r>
            <a:r>
              <a:rPr lang="fr-FR" dirty="0"/>
              <a:t>:</a:t>
            </a:r>
          </a:p>
          <a:p>
            <a:pPr marL="548640" lvl="2" indent="0">
              <a:buNone/>
            </a:pPr>
            <a:r>
              <a:rPr lang="fr-FR" dirty="0">
                <a:hlinkClick r:id="rId6"/>
              </a:rPr>
              <a:t>https://msconfiggallery.cloudapp.net/</a:t>
            </a:r>
            <a:endParaRPr lang="fr-FR" dirty="0"/>
          </a:p>
          <a:p>
            <a:pPr marL="548640" lvl="2" indent="0">
              <a:buNone/>
            </a:pPr>
            <a:r>
              <a:rPr lang="fr-FR" dirty="0"/>
              <a:t>Le module </a:t>
            </a:r>
            <a:r>
              <a:rPr lang="fr-FR" dirty="0" err="1"/>
              <a:t>PowerShellGet</a:t>
            </a:r>
            <a:r>
              <a:rPr lang="fr-FR" dirty="0"/>
              <a:t> qui permet de :</a:t>
            </a:r>
          </a:p>
          <a:p>
            <a:pPr lvl="2"/>
            <a:r>
              <a:rPr lang="fr-FR" dirty="0"/>
              <a:t>Le module </a:t>
            </a:r>
            <a:r>
              <a:rPr lang="fr-FR" dirty="0" err="1"/>
              <a:t>PowerShellGet</a:t>
            </a:r>
            <a:r>
              <a:rPr lang="fr-FR" dirty="0"/>
              <a:t> qui permet de détecter, mettre à jour et de publier des modules des ressources DSC, scripts…</a:t>
            </a:r>
          </a:p>
          <a:p>
            <a:pPr lvl="2"/>
            <a:r>
              <a:rPr lang="fr-FR" dirty="0"/>
              <a:t>La possibilité de gérer des repository publics et privés exemple: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6F865E-7059-4F8C-9F88-3559559EB4E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494089" y="4019580"/>
            <a:ext cx="6628571" cy="2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2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DBEECC-8A17-42A7-84DA-D6ADFC2F2BD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Gérer les modules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DFEE27-8470-400E-9461-4F8D1DDD76DE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Les modules sont stockés dans les chemins suivants, pour les modules de base et éditeurs :</a:t>
            </a:r>
          </a:p>
          <a:p>
            <a:r>
              <a:rPr lang="en-US" sz="1200" b="1" i="1" dirty="0"/>
              <a:t>C:\WINDOWS\system32\WindowsPowerShell\v1.0\Modules</a:t>
            </a:r>
          </a:p>
          <a:p>
            <a:r>
              <a:rPr lang="en-US" sz="1200" dirty="0"/>
              <a:t>Pour les modules </a:t>
            </a:r>
            <a:r>
              <a:rPr lang="fr-FR" sz="1200" dirty="0"/>
              <a:t>personnels : </a:t>
            </a:r>
            <a:r>
              <a:rPr lang="en-US" sz="1200" b="1" i="1" dirty="0"/>
              <a:t>C:\Users\[username]\Documents\WindowsPowerShell\Modules</a:t>
            </a:r>
          </a:p>
          <a:p>
            <a:r>
              <a:rPr lang="en-US" dirty="0"/>
              <a:t>Pour </a:t>
            </a:r>
            <a:r>
              <a:rPr lang="fr-FR" dirty="0"/>
              <a:t>ajouter</a:t>
            </a:r>
            <a:r>
              <a:rPr lang="en-US" dirty="0"/>
              <a:t> un emplacement,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suffit</a:t>
            </a:r>
            <a:r>
              <a:rPr lang="en-US" dirty="0"/>
              <a:t> </a:t>
            </a:r>
            <a:r>
              <a:rPr lang="en-US" dirty="0" err="1"/>
              <a:t>juste</a:t>
            </a:r>
            <a:r>
              <a:rPr lang="en-US" dirty="0"/>
              <a:t> </a:t>
            </a:r>
            <a:r>
              <a:rPr lang="en-US" dirty="0" err="1"/>
              <a:t>d’ajouter</a:t>
            </a:r>
            <a:r>
              <a:rPr lang="en-US" dirty="0"/>
              <a:t> le </a:t>
            </a:r>
            <a:r>
              <a:rPr lang="en-US" dirty="0" err="1"/>
              <a:t>chemin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la variable </a:t>
            </a:r>
            <a:r>
              <a:rPr lang="fr-FR" dirty="0"/>
              <a:t>d’environnement</a:t>
            </a:r>
            <a:r>
              <a:rPr lang="en-US" dirty="0"/>
              <a:t> </a:t>
            </a:r>
            <a:r>
              <a:rPr lang="en-US" b="1" i="1" dirty="0" err="1"/>
              <a:t>PSModulePath</a:t>
            </a:r>
            <a:endParaRPr lang="en-US" b="1" i="1" dirty="0"/>
          </a:p>
          <a:p>
            <a:endParaRPr lang="en-US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8626ADA-3691-49C2-8B63-46B33639B9D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261872" y="4448467"/>
            <a:ext cx="8038095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66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DBEECC-8A17-42A7-84DA-D6ADFC2F2BD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Gérer les modules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DFEE27-8470-400E-9461-4F8D1DDD76DE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Les scripts doivent être stockés dans un sous répertoire et non à la racine, sinon le module ne sera pas visible dans la liste des modules!!!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BC32DE5-A0CD-4D3F-A599-80D1290862A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288123" y="2473452"/>
            <a:ext cx="4542857" cy="242857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6F444E9-BE31-4FEA-930A-D927CD766FE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8926" y="5125833"/>
            <a:ext cx="5304762" cy="132381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0E1D239-25C3-4C73-ADB0-DB2D37BE708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403688" y="5349643"/>
            <a:ext cx="5857143" cy="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66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DBEECC-8A17-42A7-84DA-D6ADFC2F2BD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Comment créer son propre module.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DFEE27-8470-400E-9461-4F8D1DDD76DE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Il faut que le script soit enregistré avec l’extension psm1.</a:t>
            </a:r>
          </a:p>
          <a:p>
            <a:r>
              <a:rPr lang="fr-FR" dirty="0"/>
              <a:t>Pour qu’il soit disponible dans la liste des modules, il faut l’enregistrer dans les modules personnels de l’utilisateur et surtout pas du système.</a:t>
            </a:r>
          </a:p>
          <a:p>
            <a:r>
              <a:rPr lang="fr-FR" dirty="0"/>
              <a:t>On peut aussi l’importer depuis le répertoire où est placé le module, mais la liste des </a:t>
            </a:r>
            <a:r>
              <a:rPr lang="fr-FR" dirty="0" err="1"/>
              <a:t>cmdlet</a:t>
            </a:r>
            <a:r>
              <a:rPr lang="fr-FR" dirty="0"/>
              <a:t> ne sera pas disponible depuis </a:t>
            </a:r>
            <a:r>
              <a:rPr lang="fr-FR" dirty="0" err="1"/>
              <a:t>get</a:t>
            </a:r>
            <a:r>
              <a:rPr lang="fr-FR" dirty="0"/>
              <a:t>-command.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6785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DBEECC-8A17-42A7-84DA-D6ADFC2F2BD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Les Modules </a:t>
            </a:r>
            <a:r>
              <a:rPr lang="fr-F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manifest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DFEE27-8470-400E-9461-4F8D1DDD76DE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Permet d’ajouter des métadonnées aux modules, comme des informations types : auteur, GUID…</a:t>
            </a:r>
          </a:p>
          <a:p>
            <a:r>
              <a:rPr lang="fr-FR" dirty="0"/>
              <a:t>Le format du Modules </a:t>
            </a:r>
            <a:r>
              <a:rPr lang="fr-FR" dirty="0" err="1"/>
              <a:t>manifest</a:t>
            </a:r>
            <a:r>
              <a:rPr lang="fr-FR" dirty="0"/>
              <a:t> de fait avec .psd1</a:t>
            </a:r>
          </a:p>
          <a:p>
            <a:pPr marL="0" indent="0">
              <a:buNone/>
            </a:pPr>
            <a:r>
              <a:rPr lang="fr-FR" dirty="0"/>
              <a:t>Exemple de module </a:t>
            </a:r>
            <a:r>
              <a:rPr lang="fr-FR" dirty="0" err="1"/>
              <a:t>manifest</a:t>
            </a:r>
            <a:r>
              <a:rPr lang="fr-FR" dirty="0"/>
              <a:t>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622904B-B7E3-482D-BCD4-836278E3A5E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07345" y="3613520"/>
            <a:ext cx="5266667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74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DBEECC-8A17-42A7-84DA-D6ADFC2F2BD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Les Modules </a:t>
            </a:r>
            <a:r>
              <a:rPr lang="fr-F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manifest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DFEE27-8470-400E-9461-4F8D1DDD76DE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New-</a:t>
            </a:r>
            <a:r>
              <a:rPr lang="fr-FR" dirty="0" err="1"/>
              <a:t>ModuleManifest</a:t>
            </a:r>
            <a:r>
              <a:rPr lang="fr-FR" dirty="0"/>
              <a:t> -</a:t>
            </a:r>
            <a:r>
              <a:rPr lang="fr-FR" dirty="0" err="1"/>
              <a:t>PowerShellVersion</a:t>
            </a:r>
            <a:r>
              <a:rPr lang="fr-FR" dirty="0"/>
              <a:t> 5.0 -</a:t>
            </a:r>
            <a:r>
              <a:rPr lang="fr-FR" dirty="0" err="1"/>
              <a:t>AliasesToExport</a:t>
            </a:r>
            <a:r>
              <a:rPr lang="fr-FR" dirty="0"/>
              <a:t> </a:t>
            </a:r>
            <a:r>
              <a:rPr lang="fr-FR" dirty="0" err="1"/>
              <a:t>LastBoot</a:t>
            </a:r>
            <a:r>
              <a:rPr lang="fr-FR" dirty="0"/>
              <a:t>  -Path C:\mymodules\LastBoot\LastBoot.psd1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BA7F5E-E30B-4381-A62E-1B2D18E3E1A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489859" y="2585420"/>
            <a:ext cx="7923809" cy="141904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963D5E0-F640-494E-AE9C-0E11DD8D84E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793585" y="2918231"/>
            <a:ext cx="5514286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31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7C7B3D-9960-4F72-BF5D-F799D450164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357C1A5-846B-42C3-A183-2D614B8631F4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096485" y="1992658"/>
            <a:ext cx="4530442" cy="339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51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7C7B3D-9960-4F72-BF5D-F799D450164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027560-2603-4C82-A314-D140AC3D8EA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61871" y="1828800"/>
            <a:ext cx="9118647" cy="4351337"/>
          </a:xfrm>
        </p:spPr>
        <p:txBody>
          <a:bodyPr/>
          <a:lstStyle/>
          <a:p>
            <a:r>
              <a:rPr lang="fr-FR" dirty="0"/>
              <a:t>Ne pas recopier des fonctions PowerShell dans tous les scripts.</a:t>
            </a:r>
          </a:p>
          <a:p>
            <a:r>
              <a:rPr lang="fr-FR" dirty="0"/>
              <a:t>Uniformiser le développement des scripts et avoir un standard. </a:t>
            </a:r>
          </a:p>
          <a:p>
            <a:r>
              <a:rPr lang="fr-FR" dirty="0"/>
              <a:t>Avoir ses propres repositories, afin de gérer le versioning des modules présents sur les différentes machines où l’on utilise l’environnement PowerShell.</a:t>
            </a:r>
          </a:p>
          <a:p>
            <a:r>
              <a:rPr lang="fr-FR" dirty="0"/>
              <a:t>La libération de l’allocation mémoire par le module quand il n’est plus utilisé.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030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/>
              <a:t>French PowerShell User Group</a:t>
            </a:r>
          </a:p>
          <a:p>
            <a:r>
              <a:rPr lang="en-CA" dirty="0" err="1"/>
              <a:t>Présentation</a:t>
            </a:r>
            <a:endParaRPr lang="en-CA" dirty="0"/>
          </a:p>
          <a:p>
            <a:r>
              <a:rPr lang="en-CA" dirty="0"/>
              <a:t>Q/A</a:t>
            </a:r>
          </a:p>
          <a:p>
            <a:r>
              <a:rPr lang="en-CA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3567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/>
              <a:t>French PowerShell User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u="sng" dirty="0"/>
              <a:t>Site</a:t>
            </a:r>
            <a:r>
              <a:rPr lang="en-CA" dirty="0"/>
              <a:t> </a:t>
            </a:r>
            <a:r>
              <a:rPr lang="en-CA" dirty="0">
                <a:hlinkClick r:id="rId5"/>
              </a:rPr>
              <a:t>http://frpsug.github.io</a:t>
            </a:r>
            <a:endParaRPr lang="en-CA" dirty="0"/>
          </a:p>
          <a:p>
            <a:r>
              <a:rPr lang="en-CA" u="sng" dirty="0"/>
              <a:t>Twitter</a:t>
            </a:r>
            <a:r>
              <a:rPr lang="en-CA" dirty="0"/>
              <a:t> </a:t>
            </a:r>
            <a:r>
              <a:rPr lang="en-CA" dirty="0">
                <a:hlinkClick r:id="rId6"/>
              </a:rPr>
              <a:t>@</a:t>
            </a:r>
            <a:r>
              <a:rPr lang="en-CA" dirty="0" err="1">
                <a:hlinkClick r:id="rId6"/>
              </a:rPr>
              <a:t>frpsug</a:t>
            </a:r>
            <a:endParaRPr lang="en-CA" dirty="0"/>
          </a:p>
          <a:p>
            <a:r>
              <a:rPr lang="en-CA" u="sng" dirty="0"/>
              <a:t>Chat</a:t>
            </a:r>
            <a:endParaRPr lang="en-CA" dirty="0"/>
          </a:p>
          <a:p>
            <a:pPr lvl="1"/>
            <a:r>
              <a:rPr lang="en-CA" dirty="0"/>
              <a:t>Pendant les meetings : </a:t>
            </a:r>
            <a:r>
              <a:rPr lang="en-CA" b="1" dirty="0"/>
              <a:t>Skype</a:t>
            </a:r>
          </a:p>
          <a:p>
            <a:pPr lvl="1"/>
            <a:r>
              <a:rPr lang="en-CA" dirty="0" err="1"/>
              <a:t>En</a:t>
            </a:r>
            <a:r>
              <a:rPr lang="en-CA" dirty="0"/>
              <a:t> tout temps : </a:t>
            </a:r>
            <a:r>
              <a:rPr lang="en-CA" b="1" dirty="0"/>
              <a:t>Slack</a:t>
            </a:r>
            <a:r>
              <a:rPr lang="en-CA" dirty="0"/>
              <a:t>,</a:t>
            </a:r>
            <a:r>
              <a:rPr lang="en-CA" b="1" dirty="0"/>
              <a:t> </a:t>
            </a:r>
            <a:r>
              <a:rPr lang="en-CA" dirty="0"/>
              <a:t>sur le channel </a:t>
            </a:r>
            <a:r>
              <a:rPr lang="en-CA" b="1" dirty="0"/>
              <a:t>#French</a:t>
            </a:r>
          </a:p>
          <a:p>
            <a:pPr lvl="2"/>
            <a:r>
              <a:rPr lang="fr-FR" b="1" u="sng" dirty="0">
                <a:hlinkClick r:id="rId7"/>
              </a:rPr>
              <a:t>PowerShell.slack.com</a:t>
            </a:r>
            <a:endParaRPr lang="en-CA" b="1" dirty="0"/>
          </a:p>
          <a:p>
            <a:pPr lvl="2"/>
            <a:r>
              <a:rPr lang="en-CA" b="1" dirty="0" err="1"/>
              <a:t>Enregistrement</a:t>
            </a:r>
            <a:r>
              <a:rPr lang="en-CA" b="1" dirty="0"/>
              <a:t> sur : http://slack.poshcode.org/</a:t>
            </a:r>
          </a:p>
          <a:p>
            <a:r>
              <a:rPr lang="en-CA" u="sng" dirty="0" err="1"/>
              <a:t>Principaux</a:t>
            </a:r>
            <a:r>
              <a:rPr lang="en-CA" u="sng" dirty="0"/>
              <a:t> </a:t>
            </a:r>
            <a:r>
              <a:rPr lang="en-CA" u="sng" dirty="0" err="1"/>
              <a:t>Organisateurs</a:t>
            </a:r>
            <a:endParaRPr lang="en-CA" u="sng" dirty="0"/>
          </a:p>
          <a:p>
            <a:pPr lvl="1"/>
            <a:r>
              <a:rPr lang="en-CA" dirty="0"/>
              <a:t>Francois-Xavier Cat (MVP Cloud and Datacenter Management)</a:t>
            </a:r>
          </a:p>
          <a:p>
            <a:pPr lvl="1"/>
            <a:r>
              <a:rPr lang="en-CA" dirty="0"/>
              <a:t>Fabien </a:t>
            </a:r>
            <a:r>
              <a:rPr lang="en-CA" dirty="0" err="1"/>
              <a:t>Dibot</a:t>
            </a:r>
            <a:endParaRPr lang="en-CA" dirty="0"/>
          </a:p>
          <a:p>
            <a:pPr lvl="1"/>
            <a:r>
              <a:rPr lang="en-CA" dirty="0"/>
              <a:t>Stephane Van </a:t>
            </a:r>
            <a:r>
              <a:rPr lang="en-CA" dirty="0" err="1"/>
              <a:t>Gulick</a:t>
            </a:r>
            <a:endParaRPr lang="en-CA" dirty="0"/>
          </a:p>
          <a:p>
            <a:pPr lvl="1"/>
            <a:r>
              <a:rPr lang="en-CA" dirty="0"/>
              <a:t>Micky </a:t>
            </a:r>
            <a:r>
              <a:rPr lang="en-CA" dirty="0" err="1"/>
              <a:t>Balladelli</a:t>
            </a:r>
            <a:endParaRPr lang="en-CA" dirty="0"/>
          </a:p>
          <a:p>
            <a:r>
              <a:rPr lang="en-CA" dirty="0"/>
              <a:t>Organisations </a:t>
            </a:r>
            <a:r>
              <a:rPr lang="fr-FR" dirty="0"/>
              <a:t>Parisiens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Louis Lejuez</a:t>
            </a:r>
          </a:p>
          <a:p>
            <a:pPr lvl="1"/>
            <a:r>
              <a:rPr lang="en-CA" dirty="0"/>
              <a:t>Olivier Miossec</a:t>
            </a:r>
          </a:p>
          <a:p>
            <a:r>
              <a:rPr lang="en-CA" dirty="0" err="1"/>
              <a:t>Prochains</a:t>
            </a:r>
            <a:r>
              <a:rPr lang="en-CA" dirty="0"/>
              <a:t> meetings - </a:t>
            </a:r>
            <a:r>
              <a:rPr lang="en-CA" dirty="0">
                <a:hlinkClick r:id="rId8"/>
              </a:rPr>
              <a:t>Meetup</a:t>
            </a:r>
            <a:endParaRPr lang="en-CA" dirty="0"/>
          </a:p>
          <a:p>
            <a:r>
              <a:rPr lang="en-CA" dirty="0"/>
              <a:t>Nous </a:t>
            </a:r>
            <a:r>
              <a:rPr lang="en-CA" dirty="0" err="1"/>
              <a:t>recherchons</a:t>
            </a:r>
            <a:r>
              <a:rPr lang="en-CA" dirty="0"/>
              <a:t> des </a:t>
            </a:r>
            <a:r>
              <a:rPr lang="fr-FR" dirty="0"/>
              <a:t>présentateurs 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263" y="4572000"/>
            <a:ext cx="2128409" cy="213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1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b="1" dirty="0"/>
              <a:t>Pourquoi faire son module?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/>
              <a:t>Louis Lejuez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356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CA" dirty="0"/>
              <a:t>Louis Lejuez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61872" y="1828800"/>
            <a:ext cx="9325034" cy="5029200"/>
          </a:xfrm>
        </p:spPr>
        <p:txBody>
          <a:bodyPr>
            <a:normAutofit/>
          </a:bodyPr>
          <a:lstStyle/>
          <a:p>
            <a:r>
              <a:rPr lang="en-CA" sz="2500" dirty="0" err="1"/>
              <a:t>Ingénieur</a:t>
            </a:r>
            <a:r>
              <a:rPr lang="en-CA" sz="2500" dirty="0"/>
              <a:t> </a:t>
            </a:r>
            <a:r>
              <a:rPr lang="en-CA" sz="2500" dirty="0" err="1"/>
              <a:t>sytème</a:t>
            </a:r>
            <a:endParaRPr lang="en-CA" sz="2500" dirty="0"/>
          </a:p>
          <a:p>
            <a:r>
              <a:rPr lang="en-CA" sz="2500" dirty="0"/>
              <a:t>TI </a:t>
            </a:r>
            <a:r>
              <a:rPr lang="en-CA" sz="2500" dirty="0" err="1"/>
              <a:t>depuis</a:t>
            </a:r>
            <a:r>
              <a:rPr lang="en-CA" sz="2500" dirty="0"/>
              <a:t> 2002</a:t>
            </a:r>
          </a:p>
          <a:p>
            <a:pPr lvl="1"/>
            <a:r>
              <a:rPr lang="en-CA" sz="2000" dirty="0" err="1"/>
              <a:t>ActivLan</a:t>
            </a:r>
            <a:r>
              <a:rPr lang="en-CA" sz="2000" dirty="0"/>
              <a:t> - 2015/12-Present</a:t>
            </a:r>
          </a:p>
          <a:p>
            <a:pPr lvl="1"/>
            <a:r>
              <a:rPr lang="en-CA" sz="2000" dirty="0"/>
              <a:t>Consort NT, Orange Business…</a:t>
            </a:r>
          </a:p>
          <a:p>
            <a:pPr lvl="1"/>
            <a:r>
              <a:rPr lang="en-CA" sz="2000" dirty="0"/>
              <a:t>OPODEX (RSI) – 2007-2012</a:t>
            </a:r>
          </a:p>
          <a:p>
            <a:pPr lvl="1"/>
            <a:r>
              <a:rPr lang="en-CA" sz="2000" dirty="0" err="1"/>
              <a:t>Ministère</a:t>
            </a:r>
            <a:r>
              <a:rPr lang="en-CA" sz="2000" dirty="0"/>
              <a:t> de la Défense – 2002/2007</a:t>
            </a:r>
          </a:p>
          <a:p>
            <a:pPr marL="0" indent="0">
              <a:buNone/>
            </a:pPr>
            <a:endParaRPr lang="en-CA" sz="2500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608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/>
              <a:t>Louis LEJUEZ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/>
              <a:t>PowerShell et </a:t>
            </a:r>
            <a:r>
              <a:rPr lang="en-CA" dirty="0" err="1"/>
              <a:t>moi</a:t>
            </a:r>
            <a:r>
              <a:rPr lang="en-CA" dirty="0"/>
              <a:t> ?</a:t>
            </a:r>
          </a:p>
          <a:p>
            <a:pPr lvl="1"/>
            <a:r>
              <a:rPr lang="en-CA" dirty="0" err="1"/>
              <a:t>Automatisation</a:t>
            </a:r>
            <a:r>
              <a:rPr lang="en-CA" dirty="0"/>
              <a:t> de </a:t>
            </a:r>
            <a:r>
              <a:rPr lang="en-CA" dirty="0" err="1"/>
              <a:t>déploiement</a:t>
            </a:r>
            <a:endParaRPr lang="en-CA" dirty="0"/>
          </a:p>
          <a:p>
            <a:pPr lvl="1"/>
            <a:r>
              <a:rPr lang="en-CA" dirty="0"/>
              <a:t>Debug, </a:t>
            </a:r>
            <a:r>
              <a:rPr lang="en-CA" dirty="0" err="1"/>
              <a:t>d’analyse</a:t>
            </a:r>
            <a:r>
              <a:rPr lang="en-CA" dirty="0"/>
              <a:t> et de </a:t>
            </a:r>
            <a:r>
              <a:rPr lang="en-CA" dirty="0" err="1"/>
              <a:t>l’audit</a:t>
            </a:r>
            <a:r>
              <a:rPr lang="en-CA" dirty="0"/>
              <a:t> de configuration, de la supervision</a:t>
            </a:r>
          </a:p>
          <a:p>
            <a:r>
              <a:rPr lang="en-CA" b="1" u="sng" dirty="0"/>
              <a:t>Blog</a:t>
            </a:r>
            <a:r>
              <a:rPr lang="en-CA" dirty="0"/>
              <a:t> </a:t>
            </a:r>
            <a:r>
              <a:rPr lang="en-CA" dirty="0">
                <a:hlinkClick r:id="rId5"/>
              </a:rPr>
              <a:t>http://tazmenworld.com</a:t>
            </a:r>
            <a:endParaRPr lang="en-CA" dirty="0"/>
          </a:p>
          <a:p>
            <a:r>
              <a:rPr lang="en-CA" b="1" u="sng" dirty="0"/>
              <a:t>Twitter</a:t>
            </a:r>
            <a:r>
              <a:rPr lang="en-CA" dirty="0"/>
              <a:t> @tazmen3</a:t>
            </a:r>
          </a:p>
          <a:p>
            <a:r>
              <a:rPr lang="en-CA" b="1" u="sng" dirty="0"/>
              <a:t>Github Repos</a:t>
            </a:r>
            <a:r>
              <a:rPr lang="en-CA" dirty="0"/>
              <a:t> </a:t>
            </a:r>
            <a:r>
              <a:rPr lang="en-CA" dirty="0">
                <a:hlinkClick r:id="rId6"/>
              </a:rPr>
              <a:t>http://github.com/tazmen3</a:t>
            </a:r>
            <a:endParaRPr lang="en-CA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679280" y="3602407"/>
            <a:ext cx="3041270" cy="27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15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/>
              <a:t>Agenda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Qu’est-ce un module PowerShell ?</a:t>
            </a:r>
          </a:p>
          <a:p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Les évolutions des modules et les différentes versions de PowerShell</a:t>
            </a:r>
          </a:p>
          <a:p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Les différents types de modules existants.</a:t>
            </a:r>
          </a:p>
          <a:p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Gérer les modules </a:t>
            </a:r>
          </a:p>
          <a:p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Comment créer son propre module.</a:t>
            </a:r>
          </a:p>
          <a:p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Les modules </a:t>
            </a:r>
            <a:r>
              <a:rPr lang="fr-F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manifest</a:t>
            </a: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8672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Qu’est-ce un module PowerShell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Un module est un package qui contient des commandes Windows PowerShell, notamment des applets de commande, des fournisseurs, des fonctions, des workflows, des variables et des alias.</a:t>
            </a:r>
          </a:p>
          <a:p>
            <a:r>
              <a:rPr lang="fr-FR" sz="2800" dirty="0"/>
              <a:t>Un module permet de faciliter le partage et la </a:t>
            </a:r>
            <a:r>
              <a:rPr lang="en-CA" sz="2800" dirty="0"/>
              <a:t>standardisation des functions.</a:t>
            </a:r>
          </a:p>
          <a:p>
            <a:r>
              <a:rPr lang="fr-FR" sz="2800" dirty="0"/>
              <a:t>Et la centralisation des </a:t>
            </a:r>
            <a:r>
              <a:rPr lang="fr-FR" sz="2800" dirty="0" err="1"/>
              <a:t>functions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021003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DBEECC-8A17-42A7-84DA-D6ADFC2F2BD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Les évolutions des modules et les différentes versions de PowerShell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FA962F2-EF5E-4F88-8FB0-F09C13005A18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10622" y="3382903"/>
            <a:ext cx="8038095" cy="103809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CAC9A03-F16C-4389-97D7-54EE4B00AAC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358241" y="4420998"/>
            <a:ext cx="7990476" cy="226502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840CC8E-E3A5-406F-9CDC-4F6EBCC5E29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310622" y="1784108"/>
            <a:ext cx="868368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PowerShell V3</a:t>
            </a:r>
          </a:p>
          <a:p>
            <a:r>
              <a:rPr lang="fr-FR" dirty="0"/>
              <a:t>Les </a:t>
            </a:r>
            <a:r>
              <a:rPr lang="fr-FR" dirty="0" err="1"/>
              <a:t>snapins</a:t>
            </a:r>
            <a:r>
              <a:rPr lang="fr-FR" dirty="0"/>
              <a:t> ne sont plus utilisés pour le chargement des </a:t>
            </a:r>
            <a:r>
              <a:rPr lang="fr-FR" dirty="0" err="1"/>
              <a:t>cmdlets</a:t>
            </a:r>
            <a:r>
              <a:rPr lang="fr-FR" dirty="0"/>
              <a:t> de base, ils sont remplacés par des modules.</a:t>
            </a:r>
          </a:p>
          <a:p>
            <a:r>
              <a:rPr lang="fr-FR" dirty="0"/>
              <a:t>La commande </a:t>
            </a:r>
            <a:r>
              <a:rPr lang="fr-FR" dirty="0" err="1"/>
              <a:t>Get</a:t>
            </a:r>
            <a:r>
              <a:rPr lang="fr-FR" dirty="0"/>
              <a:t>-Command permet de parcourir les commandes des modules non chargés.</a:t>
            </a:r>
          </a:p>
        </p:txBody>
      </p:sp>
    </p:spTree>
    <p:extLst>
      <p:ext uri="{BB962C8B-B14F-4D97-AF65-F5344CB8AC3E}">
        <p14:creationId xmlns:p14="http://schemas.microsoft.com/office/powerpoint/2010/main" val="37243660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4517</TotalTime>
  <Words>661</Words>
  <Application>Microsoft Office PowerPoint</Application>
  <PresentationFormat>Widescreen</PresentationFormat>
  <Paragraphs>98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Schoolbook</vt:lpstr>
      <vt:lpstr>Wingdings 2</vt:lpstr>
      <vt:lpstr>View</vt:lpstr>
      <vt:lpstr>French PowerShell User Group</vt:lpstr>
      <vt:lpstr>Agenda</vt:lpstr>
      <vt:lpstr>French PowerShell User Group</vt:lpstr>
      <vt:lpstr>Pourquoi faire son module?</vt:lpstr>
      <vt:lpstr>Louis Lejuez</vt:lpstr>
      <vt:lpstr>Louis LEJUEZ</vt:lpstr>
      <vt:lpstr>Agenda</vt:lpstr>
      <vt:lpstr>Qu’est-ce un module PowerShell ?</vt:lpstr>
      <vt:lpstr>Les évolutions des modules et les différentes versions de PowerShell</vt:lpstr>
      <vt:lpstr>Les évolutions des modules et les différentes versions de PowerShell</vt:lpstr>
      <vt:lpstr>Les évolutions des modules et les différentes versions de PowerShell</vt:lpstr>
      <vt:lpstr>Gérer les modules </vt:lpstr>
      <vt:lpstr>Gérer les modules </vt:lpstr>
      <vt:lpstr>Comment créer son propre module.</vt:lpstr>
      <vt:lpstr>Les Modules manifest</vt:lpstr>
      <vt:lpstr>Les Modules manifest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French PowerShell User Group</dc:title>
  <dc:creator>Francois-Xavier Cat</dc:creator>
  <cp:lastModifiedBy>olivier Miossec</cp:lastModifiedBy>
  <cp:revision>106</cp:revision>
  <dcterms:created xsi:type="dcterms:W3CDTF">2016-09-03T14:51:11Z</dcterms:created>
  <dcterms:modified xsi:type="dcterms:W3CDTF">2018-01-24T23:23:06Z</dcterms:modified>
</cp:coreProperties>
</file>