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80562" autoAdjust="0"/>
  </p:normalViewPr>
  <p:slideViewPr>
    <p:cSldViewPr snapToGrid="0">
      <p:cViewPr varScale="1">
        <p:scale>
          <a:sx n="85" d="100"/>
          <a:sy n="85" d="100"/>
        </p:scale>
        <p:origin x="1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9F91-7871-450E-9509-729CDE25565D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9C92-EF4D-448F-907F-54A2A8CC5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6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http://www.meetup.com/fr-FR/FrenchPSUG" TargetMode="External"/><Relationship Id="rId3" Type="http://schemas.openxmlformats.org/officeDocument/2006/relationships/tags" Target="../tags/tag5.xml"/><Relationship Id="rId7" Type="http://schemas.openxmlformats.org/officeDocument/2006/relationships/hyperlink" Target="https://powershell.slack.com/Slack" TargetMode="Externa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s://twitter.com/frpsug" TargetMode="External"/><Relationship Id="rId5" Type="http://schemas.openxmlformats.org/officeDocument/2006/relationships/hyperlink" Target="http://frpsug.github.io/" TargetMode="Externa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PARIS </a:t>
            </a:r>
            <a:r>
              <a:rPr lang="en-CA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2018/10/25</a:t>
            </a:r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5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6"/>
              </a:rPr>
              <a:t>@</a:t>
            </a:r>
            <a:r>
              <a:rPr lang="en-CA" dirty="0" err="1">
                <a:hlinkClick r:id="rId6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dirty="0"/>
              <a:t>Pendant les meetings : </a:t>
            </a:r>
            <a:r>
              <a:rPr lang="en-CA" b="1" dirty="0"/>
              <a:t>Skype</a:t>
            </a:r>
          </a:p>
          <a:p>
            <a:pPr lvl="1"/>
            <a:r>
              <a:rPr lang="en-CA" dirty="0" err="1"/>
              <a:t>En</a:t>
            </a:r>
            <a:r>
              <a:rPr lang="en-CA" dirty="0"/>
              <a:t> tout temps : </a:t>
            </a:r>
            <a:r>
              <a:rPr lang="en-CA" b="1" dirty="0"/>
              <a:t>Slack</a:t>
            </a:r>
            <a:r>
              <a:rPr lang="en-CA" dirty="0"/>
              <a:t>,</a:t>
            </a:r>
            <a:r>
              <a:rPr lang="en-CA" b="1" dirty="0"/>
              <a:t> </a:t>
            </a:r>
            <a:r>
              <a:rPr lang="en-CA" dirty="0"/>
              <a:t>sur le channel </a:t>
            </a:r>
            <a:r>
              <a:rPr lang="en-CA" b="1" dirty="0"/>
              <a:t>#French</a:t>
            </a:r>
          </a:p>
          <a:p>
            <a:pPr lvl="2"/>
            <a:r>
              <a:rPr lang="fr-FR" b="1" u="sng" dirty="0">
                <a:hlinkClick r:id="rId7"/>
              </a:rPr>
              <a:t>PowerShell.slack.com</a:t>
            </a:r>
            <a:endParaRPr lang="en-CA" b="1" dirty="0"/>
          </a:p>
          <a:p>
            <a:pPr lvl="2"/>
            <a:r>
              <a:rPr lang="en-CA" b="1" dirty="0" err="1"/>
              <a:t>Enregistrement</a:t>
            </a:r>
            <a:r>
              <a:rPr lang="en-CA" b="1" dirty="0"/>
              <a:t> sur : http://slack.poshcode.org/</a:t>
            </a:r>
          </a:p>
          <a:p>
            <a:r>
              <a:rPr lang="en-CA" u="sng" dirty="0" err="1"/>
              <a:t>Principaux</a:t>
            </a:r>
            <a:r>
              <a:rPr lang="en-CA" u="sng" dirty="0"/>
              <a:t> </a:t>
            </a:r>
            <a:r>
              <a:rPr lang="en-CA" u="sng" dirty="0" err="1"/>
              <a:t>Organisateurs</a:t>
            </a:r>
            <a:endParaRPr lang="en-CA" u="sng" dirty="0"/>
          </a:p>
          <a:p>
            <a:pPr lvl="1"/>
            <a:r>
              <a:rPr lang="en-CA" dirty="0"/>
              <a:t>Francois-Xavier Cat (MVP Cloud and Datacenter Management)</a:t>
            </a:r>
          </a:p>
          <a:p>
            <a:pPr lvl="1"/>
            <a:r>
              <a:rPr lang="en-CA" dirty="0"/>
              <a:t>Fabien </a:t>
            </a:r>
            <a:r>
              <a:rPr lang="en-CA" dirty="0" err="1"/>
              <a:t>Dibot</a:t>
            </a:r>
            <a:endParaRPr lang="en-CA" dirty="0"/>
          </a:p>
          <a:p>
            <a:pPr lvl="1"/>
            <a:r>
              <a:rPr lang="en-CA" dirty="0"/>
              <a:t>Stephane Van </a:t>
            </a:r>
            <a:r>
              <a:rPr lang="en-CA" dirty="0" err="1"/>
              <a:t>Gulick</a:t>
            </a:r>
            <a:endParaRPr lang="en-CA" dirty="0"/>
          </a:p>
          <a:p>
            <a:pPr lvl="1"/>
            <a:r>
              <a:rPr lang="en-CA" dirty="0"/>
              <a:t>Micky </a:t>
            </a:r>
            <a:r>
              <a:rPr lang="en-CA" dirty="0" err="1"/>
              <a:t>Balladelli</a:t>
            </a:r>
            <a:endParaRPr lang="en-CA" dirty="0"/>
          </a:p>
          <a:p>
            <a:r>
              <a:rPr lang="en-CA" dirty="0"/>
              <a:t>Organisations </a:t>
            </a:r>
            <a:r>
              <a:rPr lang="fr-FR" dirty="0"/>
              <a:t>Parisiens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Louis </a:t>
            </a:r>
            <a:r>
              <a:rPr lang="en-CA" dirty="0" err="1"/>
              <a:t>Lejuez</a:t>
            </a:r>
            <a:endParaRPr lang="en-CA" dirty="0"/>
          </a:p>
          <a:p>
            <a:pPr lvl="1"/>
            <a:r>
              <a:rPr lang="en-CA" dirty="0"/>
              <a:t>Olivier Miossec</a:t>
            </a:r>
          </a:p>
          <a:p>
            <a:r>
              <a:rPr lang="en-CA" dirty="0" err="1"/>
              <a:t>Prochains</a:t>
            </a:r>
            <a:r>
              <a:rPr lang="en-CA" dirty="0"/>
              <a:t> meetings - </a:t>
            </a:r>
            <a:r>
              <a:rPr lang="en-CA" dirty="0">
                <a:hlinkClick r:id="rId8"/>
              </a:rPr>
              <a:t>Meetup</a:t>
            </a:r>
            <a:endParaRPr lang="en-CA" dirty="0"/>
          </a:p>
          <a:p>
            <a:r>
              <a:rPr lang="en-CA" dirty="0"/>
              <a:t>Nous </a:t>
            </a:r>
            <a:r>
              <a:rPr lang="en-CA" dirty="0" err="1"/>
              <a:t>recherchons</a:t>
            </a:r>
            <a:r>
              <a:rPr lang="en-CA" dirty="0"/>
              <a:t> des </a:t>
            </a:r>
            <a:r>
              <a:rPr lang="fr-FR" dirty="0"/>
              <a:t>présentateurs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63" y="4572000"/>
            <a:ext cx="2128409" cy="2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b="1" dirty="0"/>
              <a:t>Pester Workshop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Olivier Miossec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 dirty="0"/>
              <a:t>Olivier Miossec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2" y="1828800"/>
            <a:ext cx="9325034" cy="5029200"/>
          </a:xfrm>
        </p:spPr>
        <p:txBody>
          <a:bodyPr>
            <a:normAutofit/>
          </a:bodyPr>
          <a:lstStyle/>
          <a:p>
            <a:r>
              <a:rPr lang="en-CA" sz="2500" dirty="0"/>
              <a:t>CTO Mediactive Network (</a:t>
            </a:r>
            <a:r>
              <a:rPr lang="en-CA" sz="2500" dirty="0" err="1"/>
              <a:t>jusqu’au</a:t>
            </a:r>
            <a:r>
              <a:rPr lang="en-CA" sz="2500" dirty="0"/>
              <a:t> 18 </a:t>
            </a:r>
            <a:r>
              <a:rPr lang="en-CA" sz="2500" dirty="0" err="1"/>
              <a:t>mai</a:t>
            </a:r>
            <a:r>
              <a:rPr lang="en-CA" sz="2500" dirty="0"/>
              <a:t> 2018)</a:t>
            </a:r>
          </a:p>
          <a:p>
            <a:r>
              <a:rPr lang="en-CA" sz="2500" dirty="0"/>
              <a:t>Consultant Système et Datacenter</a:t>
            </a:r>
            <a:endParaRPr lang="en-CA" sz="2000" dirty="0"/>
          </a:p>
          <a:p>
            <a:pPr marL="0" indent="0">
              <a:buNone/>
            </a:pPr>
            <a:endParaRPr lang="en-CA" sz="25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88" y="4246184"/>
            <a:ext cx="717855" cy="717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8835" y="3730412"/>
            <a:ext cx="4325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https://www.linkedin.com/in/omiossec/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8836" y="4442210"/>
            <a:ext cx="184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fr-FR" sz="1600" i="1" u="sng" dirty="0" err="1">
                <a:solidFill>
                  <a:schemeClr val="accent1">
                    <a:lumMod val="75000"/>
                  </a:schemeClr>
                </a:solidFill>
              </a:rPr>
              <a:t>omiossec_med</a:t>
            </a:r>
            <a:endParaRPr lang="fr-FR" sz="1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20" y="3540704"/>
            <a:ext cx="675193" cy="6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’images pour github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56" y="4983082"/>
            <a:ext cx="675193" cy="6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97944" y="5136590"/>
            <a:ext cx="2614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https://github.com/omiossec</a:t>
            </a: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Workshop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endParaRPr lang="fr-FR" dirty="0"/>
          </a:p>
          <a:p>
            <a:pPr lvl="0"/>
            <a:r>
              <a:rPr lang="fr-FR" dirty="0"/>
              <a:t>Cloner le repos </a:t>
            </a:r>
          </a:p>
          <a:p>
            <a:pPr marL="0" lvl="0" indent="0">
              <a:buNone/>
            </a:pPr>
            <a:r>
              <a:rPr lang="fr-FR" dirty="0"/>
              <a:t>https://github.com/FrPSUG/Paris/tree/master/WorshopPester</a:t>
            </a:r>
          </a:p>
        </p:txBody>
      </p:sp>
    </p:spTree>
    <p:extLst>
      <p:ext uri="{BB962C8B-B14F-4D97-AF65-F5344CB8AC3E}">
        <p14:creationId xmlns:p14="http://schemas.microsoft.com/office/powerpoint/2010/main" val="3786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13056</TotalTime>
  <Words>149</Words>
  <Application>Microsoft Office PowerPoint</Application>
  <PresentationFormat>Grand écran</PresentationFormat>
  <Paragraphs>35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PARIS PowerShell User Group</vt:lpstr>
      <vt:lpstr>French PowerShell User Group</vt:lpstr>
      <vt:lpstr>Pester Workshop</vt:lpstr>
      <vt:lpstr>Olivier Miossec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Francois-Xavier Cat</dc:creator>
  <cp:lastModifiedBy>olivier Miossec</cp:lastModifiedBy>
  <cp:revision>271</cp:revision>
  <dcterms:created xsi:type="dcterms:W3CDTF">2016-09-03T14:51:11Z</dcterms:created>
  <dcterms:modified xsi:type="dcterms:W3CDTF">2018-10-24T20:52:11Z</dcterms:modified>
</cp:coreProperties>
</file>