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310" r:id="rId4"/>
    <p:sldId id="258" r:id="rId5"/>
    <p:sldId id="338" r:id="rId6"/>
    <p:sldId id="325" r:id="rId7"/>
    <p:sldId id="339" r:id="rId8"/>
    <p:sldId id="351" r:id="rId9"/>
    <p:sldId id="337" r:id="rId10"/>
    <p:sldId id="340" r:id="rId11"/>
    <p:sldId id="352" r:id="rId12"/>
    <p:sldId id="341" r:id="rId13"/>
    <p:sldId id="348" r:id="rId14"/>
    <p:sldId id="34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2C922-DAC6-9044-ACE9-4A26FFA0540D}" v="15" dt="2020-06-30T16:09:43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2/07/20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iossec/ps-cost-mgt-az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s://frpsu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owershell.slack.com/Sla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omiossec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about.me/omiossec" TargetMode="External"/><Relationship Id="rId4" Type="http://schemas.openxmlformats.org/officeDocument/2006/relationships/hyperlink" Target="https://www.linkedin.com/in/omiosse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rest/api/cost-managem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French PowerShell &amp; DevOps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4" y="4800600"/>
            <a:ext cx="5390438" cy="16916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</a:schemeClr>
                </a:solidFill>
              </a:rPr>
              <a:t>2020/06/30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C94C555-C7B8-4FE1-803D-6CCD15AB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6" y="758952"/>
            <a:ext cx="4471809" cy="44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 err="1">
                <a:solidFill>
                  <a:srgbClr val="FFFFFF"/>
                </a:solidFill>
              </a:rPr>
              <a:t>Gérer</a:t>
            </a:r>
            <a:r>
              <a:rPr lang="en-CA" sz="3200" i="1" dirty="0">
                <a:solidFill>
                  <a:srgbClr val="FFFFFF"/>
                </a:solidFill>
              </a:rPr>
              <a:t> le </a:t>
            </a:r>
            <a:r>
              <a:rPr lang="en-CA" sz="3200" i="1" dirty="0" err="1">
                <a:solidFill>
                  <a:srgbClr val="FFFFFF"/>
                </a:solidFill>
              </a:rPr>
              <a:t>resultats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5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UD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Drift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 drift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peut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qualifier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lorsque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changements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jours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le jour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dépasse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certaine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limite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ressources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Azure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peuvent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changer changer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jours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fixes et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variables)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Comment faire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Tenter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voir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moyenne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changements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chaques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jours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Voir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y 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deviation avec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l’ecart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7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Drift detection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Test ARM template with Docker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fr-FR" sz="5000" b="1"/>
              <a:t>Azure </a:t>
            </a:r>
            <a:r>
              <a:rPr lang="fr-FR" sz="5000" b="1" err="1"/>
              <a:t>Cost</a:t>
            </a:r>
            <a:r>
              <a:rPr lang="fr-FR" sz="5000" b="1"/>
              <a:t> Management API </a:t>
            </a:r>
            <a:br>
              <a:rPr lang="fr-FR" sz="5000" b="1"/>
            </a:br>
            <a:r>
              <a:rPr lang="fr-FR" sz="5000" b="1" err="1"/>
              <a:t>Powershell</a:t>
            </a:r>
            <a:r>
              <a:rPr lang="fr-FR" sz="5000" b="1"/>
              <a:t>, Uni </a:t>
            </a:r>
            <a:r>
              <a:rPr lang="fr-FR" sz="5000" b="1" err="1"/>
              <a:t>ersall</a:t>
            </a:r>
            <a:r>
              <a:rPr lang="fr-FR" sz="5000" b="1"/>
              <a:t> Dashboard and Docker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 dirty="0"/>
              <a:t>Olivier </a:t>
            </a:r>
            <a:r>
              <a:rPr lang="en-CA" dirty="0" err="1"/>
              <a:t>Miossec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938D1-CC38-034D-B1DF-0C263A56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406099"/>
            <a:ext cx="3744546" cy="20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French PowerShell &amp; DevOps User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définition du problème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L’API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Management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Détecter le Drift dans les coûts d’un Resource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Afficher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resultats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Industrialisé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dirty="0" err="1"/>
              <a:t>Demo</a:t>
            </a:r>
            <a:r>
              <a:rPr lang="fr-FR" sz="2000" b="1" i="1" dirty="0"/>
              <a:t> </a:t>
            </a:r>
            <a:r>
              <a:rPr lang="en-GB" sz="2000" dirty="0">
                <a:hlinkClick r:id="rId2"/>
              </a:rPr>
              <a:t>https://github.com/omiossec/ps-cost-mgt-azure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 lnSpcReduction="10000"/>
          </a:bodyPr>
          <a:lstStyle/>
          <a:p>
            <a:r>
              <a:rPr lang="en-CA" sz="900" u="sng" dirty="0"/>
              <a:t>Site</a:t>
            </a:r>
            <a:r>
              <a:rPr lang="en-CA" sz="900" dirty="0"/>
              <a:t> </a:t>
            </a:r>
            <a:r>
              <a:rPr lang="fr-FR" sz="900" dirty="0">
                <a:hlinkClick r:id="rId2"/>
              </a:rPr>
              <a:t>https://frpsug.com/</a:t>
            </a:r>
            <a:endParaRPr lang="fr-FR" sz="900" dirty="0"/>
          </a:p>
          <a:p>
            <a:r>
              <a:rPr lang="en-CA" sz="900" u="sng" dirty="0"/>
              <a:t>Twitter</a:t>
            </a:r>
            <a:r>
              <a:rPr lang="en-CA" sz="900" dirty="0"/>
              <a:t> </a:t>
            </a:r>
            <a:r>
              <a:rPr lang="en-CA" sz="900" dirty="0">
                <a:hlinkClick r:id="rId3"/>
              </a:rPr>
              <a:t>@</a:t>
            </a:r>
            <a:r>
              <a:rPr lang="en-CA" sz="900" dirty="0" err="1">
                <a:hlinkClick r:id="rId3"/>
              </a:rPr>
              <a:t>frpsug</a:t>
            </a:r>
            <a:endParaRPr lang="en-CA" sz="900" dirty="0"/>
          </a:p>
          <a:p>
            <a:r>
              <a:rPr lang="en-CA" sz="900" u="sng" dirty="0"/>
              <a:t>Chat</a:t>
            </a:r>
            <a:endParaRPr lang="en-CA" sz="900" dirty="0"/>
          </a:p>
          <a:p>
            <a:pPr lvl="1"/>
            <a:r>
              <a:rPr lang="en-CA" sz="900" dirty="0"/>
              <a:t>Pendant les meetings: </a:t>
            </a:r>
            <a:r>
              <a:rPr lang="en-CA" sz="900" b="1" dirty="0"/>
              <a:t>Skype</a:t>
            </a:r>
          </a:p>
          <a:p>
            <a:pPr lvl="1"/>
            <a:r>
              <a:rPr lang="en-CA" sz="900" dirty="0" err="1"/>
              <a:t>En</a:t>
            </a:r>
            <a:r>
              <a:rPr lang="en-CA" sz="900" dirty="0"/>
              <a:t> tout temps: </a:t>
            </a:r>
            <a:r>
              <a:rPr lang="en-CA" sz="900" b="1" dirty="0"/>
              <a:t>Slack</a:t>
            </a:r>
            <a:r>
              <a:rPr lang="en-CA" sz="900" dirty="0"/>
              <a:t>,</a:t>
            </a:r>
            <a:r>
              <a:rPr lang="en-CA" sz="900" b="1" dirty="0"/>
              <a:t> </a:t>
            </a:r>
            <a:r>
              <a:rPr lang="en-CA" sz="900" dirty="0"/>
              <a:t>sur le channel </a:t>
            </a:r>
            <a:r>
              <a:rPr lang="en-CA" sz="900" b="1" dirty="0"/>
              <a:t>#French</a:t>
            </a:r>
          </a:p>
          <a:p>
            <a:pPr lvl="2"/>
            <a:r>
              <a:rPr lang="fr-FR" sz="900" b="1" u="sng" dirty="0">
                <a:hlinkClick r:id="rId4"/>
              </a:rPr>
              <a:t>PowerShell.slack.com</a:t>
            </a:r>
            <a:endParaRPr lang="en-CA" sz="900" b="1" dirty="0"/>
          </a:p>
          <a:p>
            <a:pPr lvl="2"/>
            <a:r>
              <a:rPr lang="en-CA" sz="900" b="1" dirty="0" err="1"/>
              <a:t>Enregistrement</a:t>
            </a:r>
            <a:r>
              <a:rPr lang="en-CA" sz="900" b="1" dirty="0"/>
              <a:t> sur: http://slack.poshcode.org/</a:t>
            </a:r>
          </a:p>
          <a:p>
            <a:r>
              <a:rPr lang="en-CA" sz="900" u="sng" dirty="0" err="1"/>
              <a:t>Principaux</a:t>
            </a:r>
            <a:r>
              <a:rPr lang="en-CA" sz="900" u="sng" dirty="0"/>
              <a:t> </a:t>
            </a:r>
            <a:r>
              <a:rPr lang="en-CA" sz="900" u="sng" dirty="0" err="1"/>
              <a:t>Organisateurs</a:t>
            </a:r>
            <a:endParaRPr lang="en-CA" sz="900" u="sng" dirty="0"/>
          </a:p>
          <a:p>
            <a:pPr lvl="1"/>
            <a:r>
              <a:rPr lang="en-CA" sz="900" dirty="0"/>
              <a:t>Francois-Xavier Cat (MVP Cloud and Datacenter Management)</a:t>
            </a:r>
          </a:p>
          <a:p>
            <a:pPr lvl="1"/>
            <a:r>
              <a:rPr lang="en-CA" sz="900" dirty="0"/>
              <a:t>Laurent </a:t>
            </a:r>
            <a:r>
              <a:rPr lang="en-CA" sz="900" dirty="0" err="1"/>
              <a:t>Lienhard</a:t>
            </a:r>
            <a:endParaRPr lang="en-CA" sz="900" dirty="0"/>
          </a:p>
          <a:p>
            <a:pPr lvl="1"/>
            <a:r>
              <a:rPr lang="en-CA" sz="900" dirty="0"/>
              <a:t>Stephane Van Gulick (MVP Cloud and Datacenter Management)</a:t>
            </a:r>
          </a:p>
          <a:p>
            <a:pPr lvl="1"/>
            <a:r>
              <a:rPr lang="en-CA" sz="900" dirty="0"/>
              <a:t>Olivier Miossec (MVP Azure)</a:t>
            </a:r>
          </a:p>
          <a:p>
            <a:pPr lvl="1"/>
            <a:endParaRPr lang="en-CA" sz="900" dirty="0"/>
          </a:p>
          <a:p>
            <a:r>
              <a:rPr lang="en-CA" sz="900" u="sng" dirty="0" err="1"/>
              <a:t>Enregistrement</a:t>
            </a:r>
            <a:r>
              <a:rPr lang="en-CA" sz="900" u="sng" dirty="0"/>
              <a:t> du meeting</a:t>
            </a:r>
            <a:r>
              <a:rPr lang="en-CA" sz="900" dirty="0"/>
              <a:t> sera par la suite mis sur </a:t>
            </a:r>
            <a:r>
              <a:rPr lang="en-CA" sz="900" dirty="0" err="1"/>
              <a:t>Youtube</a:t>
            </a:r>
            <a:r>
              <a:rPr lang="en-CA" sz="900" dirty="0"/>
              <a:t>.</a:t>
            </a:r>
          </a:p>
          <a:p>
            <a:r>
              <a:rPr lang="en-CA" sz="900" dirty="0"/>
              <a:t>Future meetings</a:t>
            </a:r>
          </a:p>
          <a:p>
            <a:r>
              <a:rPr lang="en-CA" sz="900" dirty="0"/>
              <a:t>Nous </a:t>
            </a:r>
            <a:r>
              <a:rPr lang="en-CA" sz="900" dirty="0" err="1"/>
              <a:t>recherchons</a:t>
            </a:r>
            <a:r>
              <a:rPr lang="en-CA" sz="900" dirty="0"/>
              <a:t> des </a:t>
            </a:r>
            <a:r>
              <a:rPr lang="en-CA" sz="900" dirty="0" err="1"/>
              <a:t>presentateurs</a:t>
            </a:r>
            <a:endParaRPr lang="en-CA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D8ED6B-5D29-431D-974C-E7BC80B3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" y="1349477"/>
            <a:ext cx="4159045" cy="41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6858000" y="792664"/>
            <a:ext cx="4459857" cy="5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Microsoft Azure MVP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Co-Animator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French PowerShell &amp; DevOps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Paris PowerShell &amp; </a:t>
            </a:r>
            <a:r>
              <a:rPr lang="en-US" sz="20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WinOps</a:t>
            </a: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n/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@</a:t>
            </a:r>
            <a:r>
              <a:rPr lang="en-US" sz="17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omiossec_med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3"/>
              </a:rPr>
              <a:t>https://dev.to/omiossec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fr-FR" sz="17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1700" dirty="0">
                <a:latin typeface="Arial Black" panose="020B0A04020102020204" pitchFamily="34" charset="0"/>
                <a:cs typeface="Arial" panose="020B0604020202020204" pitchFamily="34" charset="0"/>
                <a:hlinkClick r:id="rId5"/>
              </a:rPr>
              <a:t>https://about.me/omiossec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D556272F-A4B9-4CF2-BE6A-8AEF448F5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 problème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Plusieurs tenants et plusieurs souscriptions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Un besoin, voir les consommations Azure.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détecter les écarts et les rendre visible aux utilisateurs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Doit pouvoir être mis en service et mis à jour facilement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Cost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Management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partie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de la REST API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management.azure.com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hlinkClick r:id="rId2"/>
              </a:rPr>
              <a:t>https://docs.microsoft.com/en-us/rest/api/cost-management/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se fait via token (via token de connection du Module 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via un Service Principal dans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en-têtes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L’utilisateur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member du role Cost Management Reader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Borné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 scope Management Group/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/Resource group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QUERY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nécessite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l’envois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d’un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Cost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Management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4601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L’object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contenir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TimeFrame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(la selection de date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custom)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TimePeriod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costum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selectionné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Dataset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granularité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Agrégation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les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Filtre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champs pour grouper les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 champs pour trier les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69DF7-1B43-9D42-BEA7-FA92F33C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71" y="1397185"/>
            <a:ext cx="3796003" cy="45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Open a session on the API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455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</vt:lpstr>
      <vt:lpstr>Wingdings 2</vt:lpstr>
      <vt:lpstr>View</vt:lpstr>
      <vt:lpstr>French PowerShell &amp; DevOps User Group</vt:lpstr>
      <vt:lpstr>Azure Cost Management API  Powershell, Uni ersall Dashboard and Docker</vt:lpstr>
      <vt:lpstr>PowerPoint Presentation</vt:lpstr>
      <vt:lpstr>French PowerShell User Group</vt:lpstr>
      <vt:lpstr>PowerPoint Presentation</vt:lpstr>
      <vt:lpstr>PowerPoint Presentation</vt:lpstr>
      <vt:lpstr>PowerPoint Presentation</vt:lpstr>
      <vt:lpstr>PowerPoint Presentation</vt:lpstr>
      <vt:lpstr>DEMO Open a session on the API</vt:lpstr>
      <vt:lpstr>DEMO Gérer le resultats</vt:lpstr>
      <vt:lpstr>DEMO UD</vt:lpstr>
      <vt:lpstr>PowerPoint Presentation</vt:lpstr>
      <vt:lpstr>DEMO Drift detection</vt:lpstr>
      <vt:lpstr>DEMO Test ARM template with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&amp; DevOps User Group</dc:title>
  <dc:creator>Olivier Miossec</dc:creator>
  <cp:lastModifiedBy>olivier Miossec</cp:lastModifiedBy>
  <cp:revision>2</cp:revision>
  <dcterms:created xsi:type="dcterms:W3CDTF">2020-06-26T19:44:20Z</dcterms:created>
  <dcterms:modified xsi:type="dcterms:W3CDTF">2020-07-02T19:25:46Z</dcterms:modified>
</cp:coreProperties>
</file>