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Inter" panose="020B0502030000000004" pitchFamily="34" charset="0"/>
      <p:regular r:id="rId11"/>
      <p:bold r:id="rId12"/>
    </p:embeddedFont>
    <p:embeddedFont>
      <p:font typeface="Inter-Regular" panose="020B0502030000000004" pitchFamily="34" charset="0"/>
      <p:regular r:id="rId13"/>
      <p:bold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Semibold" panose="0200050603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9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11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38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32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0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f56c79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f56c79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06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cktoberfest 2020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87" y="869587"/>
            <a:ext cx="5523426" cy="30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00" y="3688550"/>
            <a:ext cx="1155625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800" y="3833150"/>
            <a:ext cx="1421525" cy="1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6075" y="222750"/>
            <a:ext cx="483140" cy="5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600" y="217575"/>
            <a:ext cx="894625" cy="7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3500" y="2344950"/>
            <a:ext cx="286325" cy="34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4436" y="1693231"/>
            <a:ext cx="240139" cy="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6800" y="3892175"/>
            <a:ext cx="286325" cy="16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2"/>
          <p:cNvGrpSpPr/>
          <p:nvPr/>
        </p:nvGrpSpPr>
        <p:grpSpPr>
          <a:xfrm>
            <a:off x="2759704" y="4265739"/>
            <a:ext cx="3624592" cy="363086"/>
            <a:chOff x="2742243" y="4265739"/>
            <a:chExt cx="3624592" cy="363086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4995032" y="4265739"/>
              <a:ext cx="1371803" cy="363086"/>
              <a:chOff x="4995032" y="4265739"/>
              <a:chExt cx="1371803" cy="363086"/>
            </a:xfrm>
          </p:grpSpPr>
          <p:sp>
            <p:nvSpPr>
              <p:cNvPr id="26" name="Google Shape;26;p2"/>
              <p:cNvSpPr txBox="1"/>
              <p:nvPr/>
            </p:nvSpPr>
            <p:spPr>
              <a:xfrm>
                <a:off x="4995032" y="4265739"/>
                <a:ext cx="2022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3C2DB"/>
                    </a:solidFill>
                    <a:latin typeface="Inter"/>
                    <a:ea typeface="Inter"/>
                    <a:cs typeface="Inter"/>
                    <a:sym typeface="Inter"/>
                  </a:rPr>
                  <a:t>+</a:t>
                </a:r>
                <a:endParaRPr sz="1200">
                  <a:solidFill>
                    <a:srgbClr val="93C2DB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 txBox="1"/>
              <p:nvPr/>
            </p:nvSpPr>
            <p:spPr>
              <a:xfrm>
                <a:off x="5741306" y="4265739"/>
                <a:ext cx="202200" cy="28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3C2DB"/>
                    </a:solidFill>
                    <a:latin typeface="Inter"/>
                    <a:ea typeface="Inter"/>
                    <a:cs typeface="Inter"/>
                    <a:sym typeface="Inter"/>
                  </a:rPr>
                  <a:t>+</a:t>
                </a:r>
                <a:endParaRPr sz="1200">
                  <a:solidFill>
                    <a:srgbClr val="93C2DB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pic>
            <p:nvPicPr>
              <p:cNvPr id="28" name="Google Shape;28;p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6024261" y="4286250"/>
                <a:ext cx="342575" cy="342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" name="Google Shape;29;p2"/>
            <p:cNvGrpSpPr/>
            <p:nvPr/>
          </p:nvGrpSpPr>
          <p:grpSpPr>
            <a:xfrm>
              <a:off x="2742243" y="4318165"/>
              <a:ext cx="2240756" cy="261900"/>
              <a:chOff x="2742243" y="4318165"/>
              <a:chExt cx="2240756" cy="261900"/>
            </a:xfrm>
          </p:grpSpPr>
          <p:sp>
            <p:nvSpPr>
              <p:cNvPr id="30" name="Google Shape;30;p2"/>
              <p:cNvSpPr txBox="1"/>
              <p:nvPr/>
            </p:nvSpPr>
            <p:spPr>
              <a:xfrm>
                <a:off x="2742243" y="4318165"/>
                <a:ext cx="9327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93C2DB"/>
                    </a:solidFill>
                  </a:rPr>
                  <a:t>Presented by</a:t>
                </a:r>
                <a:endParaRPr sz="800">
                  <a:solidFill>
                    <a:srgbClr val="93C2DB"/>
                  </a:solidFill>
                </a:endParaRPr>
              </a:p>
            </p:txBody>
          </p:sp>
          <p:pic>
            <p:nvPicPr>
              <p:cNvPr id="31" name="Google Shape;31;p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3635049" y="4337541"/>
                <a:ext cx="1347949" cy="2297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2" name="Google Shape;32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07050" y="4350872"/>
            <a:ext cx="445075" cy="1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917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311700" y="22378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cktoberfest 2020 1">
  <p:cSld name="TITLE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Font typeface="Inter-Regular"/>
              <a:buNone/>
              <a:defRPr sz="4200"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99400" y="2150850"/>
            <a:ext cx="73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Inter-Regular"/>
              <a:buNone/>
              <a:defRPr sz="3600"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Inter-Regular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8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●"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Inter-Regular"/>
              <a:buChar char="○"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Inter-Regular"/>
              <a:buChar char="■"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451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070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557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114300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3C5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8175" y="-9223"/>
            <a:ext cx="9143998" cy="51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-Regular"/>
              <a:buNone/>
              <a:defRPr sz="28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84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"/>
              <a:buChar char="●"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○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Inter"/>
              <a:buChar char="■"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5403" y="4065049"/>
            <a:ext cx="1674951" cy="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36976" y="65968"/>
            <a:ext cx="742550" cy="130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79199" y="3923075"/>
            <a:ext cx="1107102" cy="90402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psu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el.net/how-one-guy-ruined-hacktoberfest2020-drama" TargetMode="External"/><Relationship Id="rId4" Type="http://schemas.openxmlformats.org/officeDocument/2006/relationships/hyperlink" Target="https://hacktoberfest.digitalocean.com/log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studio.microsoft.com/fr/vs/community/" TargetMode="Externa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powershe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ssuehub.io/?label%5B%5D=good+first+issue&amp;language=PowerShell" TargetMode="External"/><Relationship Id="rId4" Type="http://schemas.openxmlformats.org/officeDocument/2006/relationships/hyperlink" Target="https://dev.to/cockroachlabs/an-absolute-beginner-s-checklist-for-hacktoberfest-p2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ccommunit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qlcollaborative/dbatools" TargetMode="External"/><Relationship Id="rId5" Type="http://schemas.openxmlformats.org/officeDocument/2006/relationships/hyperlink" Target="https://github.com/MicrosoftDocs" TargetMode="External"/><Relationship Id="rId4" Type="http://schemas.openxmlformats.org/officeDocument/2006/relationships/hyperlink" Target="https://github.com/PowerSh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67D851-A117-FA4F-AC2D-F4941DA7E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805" y="813273"/>
            <a:ext cx="3830886" cy="2783467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French PowerShell &amp; DevOps User Group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D8DC5B-D966-5D46-9DD2-385B5A4C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5" y="605044"/>
            <a:ext cx="3178034" cy="317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3F2B6C-55D2-D84F-8152-C613E67E556D}"/>
              </a:ext>
            </a:extLst>
          </p:cNvPr>
          <p:cNvSpPr txBox="1">
            <a:spLocks/>
          </p:cNvSpPr>
          <p:nvPr/>
        </p:nvSpPr>
        <p:spPr>
          <a:xfrm>
            <a:off x="1600562" y="259835"/>
            <a:ext cx="5360773" cy="52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CA"/>
              <a:t>French PowerShell User Group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F453E4-0009-FC42-BF2B-9FEE94CA66AA}"/>
              </a:ext>
            </a:extLst>
          </p:cNvPr>
          <p:cNvSpPr txBox="1">
            <a:spLocks/>
          </p:cNvSpPr>
          <p:nvPr/>
        </p:nvSpPr>
        <p:spPr>
          <a:xfrm>
            <a:off x="1602463" y="1086416"/>
            <a:ext cx="5376766" cy="341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/>
            <a:r>
              <a:rPr lang="en-CA" sz="1100" u="sng" dirty="0"/>
              <a:t>Site</a:t>
            </a:r>
            <a:r>
              <a:rPr lang="en-CA" sz="1100" dirty="0"/>
              <a:t> </a:t>
            </a:r>
            <a:r>
              <a:rPr lang="fr-FR" sz="1100" dirty="0">
                <a:hlinkClick r:id="rId3"/>
              </a:rPr>
              <a:t>https://frpsug.com/</a:t>
            </a:r>
            <a:endParaRPr lang="fr-FR" sz="1100" dirty="0"/>
          </a:p>
          <a:p>
            <a:pPr algn="l"/>
            <a:r>
              <a:rPr lang="en-CA" sz="1100" u="sng" dirty="0"/>
              <a:t>Twitter</a:t>
            </a:r>
            <a:r>
              <a:rPr lang="en-CA" sz="1100" dirty="0"/>
              <a:t> </a:t>
            </a:r>
            <a:r>
              <a:rPr lang="en-CA" sz="1100" dirty="0">
                <a:hlinkClick r:id="rId4"/>
              </a:rPr>
              <a:t>@frpsug</a:t>
            </a:r>
            <a:endParaRPr lang="en-CA" sz="1100" dirty="0"/>
          </a:p>
          <a:p>
            <a:pPr algn="l"/>
            <a:r>
              <a:rPr lang="en-CA" sz="1100" u="sng" dirty="0"/>
              <a:t>Chat</a:t>
            </a:r>
            <a:endParaRPr lang="en-CA" sz="1100" dirty="0"/>
          </a:p>
          <a:p>
            <a:pPr lvl="1" algn="l"/>
            <a:r>
              <a:rPr lang="en-CA" sz="1100" dirty="0"/>
              <a:t>Pendant les meetings: </a:t>
            </a:r>
            <a:r>
              <a:rPr lang="en-CA" sz="1100" b="1" dirty="0"/>
              <a:t>Skype</a:t>
            </a:r>
          </a:p>
          <a:p>
            <a:pPr lvl="1" algn="l"/>
            <a:r>
              <a:rPr lang="en-CA" sz="1100" dirty="0" err="1"/>
              <a:t>En</a:t>
            </a:r>
            <a:r>
              <a:rPr lang="en-CA" sz="1100" dirty="0"/>
              <a:t> tout temps: </a:t>
            </a:r>
            <a:r>
              <a:rPr lang="en-CA" sz="1100" b="1" dirty="0"/>
              <a:t>Slack</a:t>
            </a:r>
            <a:r>
              <a:rPr lang="en-CA" sz="1100" dirty="0"/>
              <a:t>,</a:t>
            </a:r>
            <a:r>
              <a:rPr lang="en-CA" sz="1100" b="1" dirty="0"/>
              <a:t> </a:t>
            </a:r>
            <a:r>
              <a:rPr lang="en-CA" sz="1100" dirty="0"/>
              <a:t>sur le channel </a:t>
            </a:r>
            <a:r>
              <a:rPr lang="en-CA" sz="1100" b="1" dirty="0"/>
              <a:t>#French</a:t>
            </a:r>
          </a:p>
          <a:p>
            <a:pPr lvl="2" algn="l"/>
            <a:r>
              <a:rPr lang="fr-FR" sz="1100" b="1" u="sng" dirty="0">
                <a:hlinkClick r:id="rId5"/>
              </a:rPr>
              <a:t>PowerShell.slack.com</a:t>
            </a:r>
            <a:endParaRPr lang="en-CA" sz="1100" b="1" dirty="0"/>
          </a:p>
          <a:p>
            <a:pPr lvl="2" algn="l"/>
            <a:r>
              <a:rPr lang="en-CA" sz="1100" b="1" dirty="0" err="1"/>
              <a:t>Enregistrement</a:t>
            </a:r>
            <a:r>
              <a:rPr lang="en-CA" sz="1100" b="1" dirty="0"/>
              <a:t> sur: http://</a:t>
            </a:r>
            <a:r>
              <a:rPr lang="en-CA" sz="1100" b="1" dirty="0" err="1"/>
              <a:t>slack.poshcode.org</a:t>
            </a:r>
            <a:r>
              <a:rPr lang="en-CA" sz="1100" b="1" dirty="0"/>
              <a:t>/</a:t>
            </a:r>
          </a:p>
          <a:p>
            <a:pPr algn="l"/>
            <a:r>
              <a:rPr lang="en-CA" sz="1100" u="sng" dirty="0" err="1"/>
              <a:t>Principaux</a:t>
            </a:r>
            <a:r>
              <a:rPr lang="en-CA" sz="1100" u="sng" dirty="0"/>
              <a:t> </a:t>
            </a:r>
            <a:r>
              <a:rPr lang="en-CA" sz="1100" u="sng" dirty="0" err="1"/>
              <a:t>Organisateurs</a:t>
            </a:r>
            <a:endParaRPr lang="en-CA" sz="1100" u="sng" dirty="0"/>
          </a:p>
          <a:p>
            <a:pPr lvl="1" algn="l"/>
            <a:r>
              <a:rPr lang="en-CA" sz="1100" dirty="0"/>
              <a:t>Francois-Xavier Cat (MVP Cloud and Datacenter Management)</a:t>
            </a:r>
          </a:p>
          <a:p>
            <a:pPr lvl="1" algn="l"/>
            <a:r>
              <a:rPr lang="en-CA" sz="1100" dirty="0"/>
              <a:t>Laurent </a:t>
            </a:r>
            <a:r>
              <a:rPr lang="en-CA" sz="1100" dirty="0" err="1"/>
              <a:t>Lienhard</a:t>
            </a:r>
            <a:endParaRPr lang="en-CA" sz="1100" dirty="0"/>
          </a:p>
          <a:p>
            <a:pPr lvl="1" algn="l"/>
            <a:r>
              <a:rPr lang="en-CA" sz="1100" dirty="0"/>
              <a:t>Stephane Van Gulick (MVP Cloud and Datacenter Management)</a:t>
            </a:r>
          </a:p>
          <a:p>
            <a:pPr lvl="1" algn="l"/>
            <a:r>
              <a:rPr lang="en-CA" sz="1100" dirty="0"/>
              <a:t>Olivier </a:t>
            </a:r>
            <a:r>
              <a:rPr lang="en-CA" sz="1100" dirty="0" err="1"/>
              <a:t>Miossec</a:t>
            </a:r>
            <a:r>
              <a:rPr lang="en-CA" sz="1100" dirty="0"/>
              <a:t> (MVP Azure)</a:t>
            </a:r>
          </a:p>
          <a:p>
            <a:pPr lvl="1" algn="l"/>
            <a:endParaRPr lang="en-CA" sz="1100" dirty="0"/>
          </a:p>
          <a:p>
            <a:pPr algn="l"/>
            <a:r>
              <a:rPr lang="en-CA" sz="1100" u="sng" dirty="0" err="1"/>
              <a:t>Enregistrement</a:t>
            </a:r>
            <a:r>
              <a:rPr lang="en-CA" sz="1100" u="sng" dirty="0"/>
              <a:t> du meeting</a:t>
            </a:r>
            <a:r>
              <a:rPr lang="en-CA" sz="1100" dirty="0"/>
              <a:t> sera par la suite mis sur </a:t>
            </a:r>
            <a:r>
              <a:rPr lang="en-CA" sz="1100" dirty="0" err="1"/>
              <a:t>Youtube</a:t>
            </a:r>
            <a:r>
              <a:rPr lang="en-CA" sz="1100" dirty="0"/>
              <a:t>.</a:t>
            </a:r>
          </a:p>
          <a:p>
            <a:pPr algn="l"/>
            <a:r>
              <a:rPr lang="en-CA" sz="1100" dirty="0"/>
              <a:t>Future meetings</a:t>
            </a:r>
          </a:p>
          <a:p>
            <a:pPr algn="l"/>
            <a:r>
              <a:rPr lang="en-CA" sz="1100" dirty="0"/>
              <a:t>Nous </a:t>
            </a:r>
            <a:r>
              <a:rPr lang="en-CA" sz="1100" dirty="0" err="1"/>
              <a:t>recherchons</a:t>
            </a:r>
            <a:r>
              <a:rPr lang="en-CA" sz="1100" dirty="0"/>
              <a:t> des </a:t>
            </a:r>
            <a:r>
              <a:rPr lang="en-CA" sz="1100" dirty="0" err="1"/>
              <a:t>presentateurs</a:t>
            </a:r>
            <a:endParaRPr lang="en-CA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3F2B6C-55D2-D84F-8152-C613E67E556D}"/>
              </a:ext>
            </a:extLst>
          </p:cNvPr>
          <p:cNvSpPr txBox="1">
            <a:spLocks/>
          </p:cNvSpPr>
          <p:nvPr/>
        </p:nvSpPr>
        <p:spPr>
          <a:xfrm>
            <a:off x="1600562" y="259835"/>
            <a:ext cx="5360773" cy="52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CA" dirty="0"/>
              <a:t>How?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F453E4-0009-FC42-BF2B-9FEE94CA66AA}"/>
              </a:ext>
            </a:extLst>
          </p:cNvPr>
          <p:cNvSpPr txBox="1">
            <a:spLocks/>
          </p:cNvSpPr>
          <p:nvPr/>
        </p:nvSpPr>
        <p:spPr>
          <a:xfrm>
            <a:off x="887240" y="1086416"/>
            <a:ext cx="7061703" cy="341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CA" sz="1400" dirty="0"/>
              <a:t>Disposer d’un </a:t>
            </a:r>
            <a:r>
              <a:rPr lang="en-CA" sz="1400" dirty="0" err="1"/>
              <a:t>compte</a:t>
            </a:r>
            <a:r>
              <a:rPr lang="en-CA" sz="1400" dirty="0"/>
              <a:t> GitHub (</a:t>
            </a:r>
            <a:r>
              <a:rPr lang="en-CA" sz="1400" dirty="0">
                <a:hlinkClick r:id="rId3"/>
              </a:rPr>
              <a:t>https://www.github.com</a:t>
            </a:r>
            <a:r>
              <a:rPr lang="en-CA" sz="1400" dirty="0"/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dirty="0" err="1"/>
              <a:t>S’inscrire</a:t>
            </a:r>
            <a:r>
              <a:rPr lang="en-CA" sz="1400" dirty="0"/>
              <a:t> sur le site </a:t>
            </a:r>
            <a:r>
              <a:rPr lang="en-CA" sz="1400" dirty="0" err="1"/>
              <a:t>Hacktoberfest</a:t>
            </a:r>
            <a:r>
              <a:rPr lang="en-CA" sz="1400" dirty="0"/>
              <a:t> </a:t>
            </a:r>
            <a:r>
              <a:rPr lang="en-GB" sz="1400" dirty="0">
                <a:hlinkClick r:id="rId4"/>
              </a:rPr>
              <a:t>https://hacktoberfest.digitalocean.com/login</a:t>
            </a:r>
            <a:endParaRPr lang="en-GB" sz="1400" dirty="0"/>
          </a:p>
          <a:p>
            <a:pPr marL="114300" indent="0" algn="l"/>
            <a:r>
              <a:rPr lang="en-GB" sz="1400" dirty="0"/>
              <a:t>        Attention </a:t>
            </a:r>
            <a:r>
              <a:rPr lang="en-GB" sz="1400" dirty="0" err="1"/>
              <a:t>cette</a:t>
            </a:r>
            <a:r>
              <a:rPr lang="en-GB" sz="1400" dirty="0"/>
              <a:t> </a:t>
            </a:r>
            <a:r>
              <a:rPr lang="en-GB" sz="1400" dirty="0" err="1"/>
              <a:t>année</a:t>
            </a:r>
            <a:r>
              <a:rPr lang="en-GB" sz="1400" dirty="0"/>
              <a:t> il faut </a:t>
            </a:r>
            <a:r>
              <a:rPr lang="en-GB" sz="1400" dirty="0" err="1"/>
              <a:t>regarder</a:t>
            </a:r>
            <a:r>
              <a:rPr lang="en-GB" sz="1400" dirty="0"/>
              <a:t> </a:t>
            </a:r>
            <a:r>
              <a:rPr lang="en-GB" sz="1400" dirty="0" err="1"/>
              <a:t>une</a:t>
            </a:r>
            <a:r>
              <a:rPr lang="en-GB" sz="1400" dirty="0"/>
              <a:t> video pour </a:t>
            </a:r>
            <a:r>
              <a:rPr lang="en-GB" sz="1400" dirty="0" err="1"/>
              <a:t>valider</a:t>
            </a:r>
            <a:r>
              <a:rPr lang="en-GB" sz="1400" dirty="0"/>
              <a:t> </a:t>
            </a:r>
            <a:r>
              <a:rPr lang="en-GB" sz="1400" dirty="0" err="1"/>
              <a:t>l’inscription</a:t>
            </a:r>
            <a:r>
              <a:rPr lang="en-GB" sz="1400" dirty="0"/>
              <a:t> </a:t>
            </a:r>
          </a:p>
          <a:p>
            <a:pPr marL="114300" indent="0" algn="l"/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 err="1"/>
              <a:t>Effectuer</a:t>
            </a:r>
            <a:r>
              <a:rPr lang="en-GB" sz="1400" dirty="0"/>
              <a:t> au </a:t>
            </a:r>
            <a:r>
              <a:rPr lang="en-GB" sz="1400" dirty="0" err="1"/>
              <a:t>moins</a:t>
            </a:r>
            <a:r>
              <a:rPr lang="en-GB" sz="1400" dirty="0"/>
              <a:t> 4 Pull Requests entre le 1/10 et le 31/10</a:t>
            </a:r>
            <a:r>
              <a:rPr lang="en-CA" sz="1400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CA" sz="1400" dirty="0"/>
              <a:t>Les Pull Requests </a:t>
            </a:r>
            <a:r>
              <a:rPr lang="en-CA" sz="1400" dirty="0" err="1"/>
              <a:t>peuvent</a:t>
            </a:r>
            <a:r>
              <a:rPr lang="en-CA" sz="1400" dirty="0"/>
              <a:t> </a:t>
            </a:r>
            <a:r>
              <a:rPr lang="en-CA" sz="1400" dirty="0" err="1"/>
              <a:t>être</a:t>
            </a:r>
            <a:r>
              <a:rPr lang="en-CA" sz="1400" dirty="0"/>
              <a:t> </a:t>
            </a:r>
            <a:r>
              <a:rPr lang="en-CA" sz="1400" dirty="0" err="1"/>
              <a:t>faites</a:t>
            </a:r>
            <a:r>
              <a:rPr lang="en-CA" sz="1400" dirty="0"/>
              <a:t> sur </a:t>
            </a:r>
            <a:r>
              <a:rPr lang="en-CA" sz="1400" dirty="0" err="1"/>
              <a:t>n’importe</a:t>
            </a:r>
            <a:r>
              <a:rPr lang="en-CA" sz="1400" dirty="0"/>
              <a:t> </a:t>
            </a:r>
            <a:r>
              <a:rPr lang="en-CA" sz="1400" dirty="0" err="1"/>
              <a:t>quel</a:t>
            </a:r>
            <a:r>
              <a:rPr lang="en-CA" sz="1400" dirty="0"/>
              <a:t> repos public dans GitHub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CA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CA" sz="1400" dirty="0"/>
              <a:t>Les Pull Requests </a:t>
            </a:r>
            <a:r>
              <a:rPr lang="en-CA" sz="1400" dirty="0" err="1"/>
              <a:t>doivent</a:t>
            </a:r>
            <a:r>
              <a:rPr lang="en-CA" sz="1400" dirty="0"/>
              <a:t> </a:t>
            </a:r>
            <a:r>
              <a:rPr lang="en-CA" sz="1400" dirty="0" err="1"/>
              <a:t>être</a:t>
            </a:r>
            <a:r>
              <a:rPr lang="en-CA" sz="1400" dirty="0"/>
              <a:t> de </a:t>
            </a:r>
            <a:r>
              <a:rPr lang="en-CA" sz="1400" dirty="0" err="1"/>
              <a:t>qualités</a:t>
            </a:r>
            <a:br>
              <a:rPr lang="en-CA" sz="1400" dirty="0"/>
            </a:br>
            <a:r>
              <a:rPr lang="en-CA" sz="1400" dirty="0"/>
              <a:t>Pas question </a:t>
            </a:r>
            <a:r>
              <a:rPr lang="en-CA" sz="1400" dirty="0" err="1"/>
              <a:t>d’avoir</a:t>
            </a:r>
            <a:r>
              <a:rPr lang="en-CA" sz="1400" dirty="0"/>
              <a:t> </a:t>
            </a:r>
            <a:r>
              <a:rPr lang="en-CA" sz="1400" dirty="0" err="1"/>
              <a:t>une</a:t>
            </a:r>
            <a:r>
              <a:rPr lang="en-CA" sz="1400" dirty="0"/>
              <a:t> PR pour </a:t>
            </a:r>
            <a:r>
              <a:rPr lang="en-CA" sz="1400" dirty="0" err="1"/>
              <a:t>rajouter</a:t>
            </a:r>
            <a:r>
              <a:rPr lang="en-CA" sz="1400" dirty="0"/>
              <a:t> </a:t>
            </a:r>
            <a:r>
              <a:rPr lang="en-CA" sz="1400" dirty="0" err="1"/>
              <a:t>une</a:t>
            </a:r>
            <a:r>
              <a:rPr lang="en-CA" sz="1400" dirty="0"/>
              <a:t> virgule </a:t>
            </a:r>
            <a:r>
              <a:rPr lang="en-CA" sz="1400" dirty="0" err="1"/>
              <a:t>ou</a:t>
            </a:r>
            <a:r>
              <a:rPr lang="en-CA" sz="1400" dirty="0"/>
              <a:t> </a:t>
            </a:r>
            <a:r>
              <a:rPr lang="en-CA" sz="1400" dirty="0" err="1"/>
              <a:t>corriger</a:t>
            </a:r>
            <a:r>
              <a:rPr lang="en-CA" sz="1400" dirty="0"/>
              <a:t> </a:t>
            </a:r>
            <a:r>
              <a:rPr lang="en-CA" sz="1400" dirty="0" err="1"/>
              <a:t>une</a:t>
            </a:r>
            <a:r>
              <a:rPr lang="en-CA" sz="1400" dirty="0"/>
              <a:t> </a:t>
            </a:r>
            <a:r>
              <a:rPr lang="en-CA" sz="1400" dirty="0" err="1"/>
              <a:t>seule</a:t>
            </a:r>
            <a:r>
              <a:rPr lang="en-CA" sz="1400" dirty="0"/>
              <a:t> </a:t>
            </a:r>
            <a:r>
              <a:rPr lang="en-CA" sz="1400" dirty="0" err="1"/>
              <a:t>faute</a:t>
            </a:r>
            <a:r>
              <a:rPr lang="en-CA" sz="1400" dirty="0"/>
              <a:t> </a:t>
            </a:r>
            <a:r>
              <a:rPr lang="en-CA" sz="1400" dirty="0" err="1"/>
              <a:t>d’orthographe</a:t>
            </a:r>
            <a:br>
              <a:rPr lang="en-CA" sz="1400" dirty="0"/>
            </a:br>
            <a:r>
              <a:rPr lang="en-CA" sz="1400" dirty="0" err="1"/>
              <a:t>Voir</a:t>
            </a:r>
            <a:r>
              <a:rPr lang="en-CA" sz="1400" dirty="0"/>
              <a:t> </a:t>
            </a:r>
            <a:r>
              <a:rPr lang="en-GB" sz="1400" dirty="0">
                <a:hlinkClick r:id="rId5"/>
              </a:rPr>
              <a:t>https://joel.net/how-one-guy-ruined-hacktoberfest2020-drama</a:t>
            </a:r>
            <a:endParaRPr lang="en-CA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35152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3F2B6C-55D2-D84F-8152-C613E67E556D}"/>
              </a:ext>
            </a:extLst>
          </p:cNvPr>
          <p:cNvSpPr txBox="1">
            <a:spLocks/>
          </p:cNvSpPr>
          <p:nvPr/>
        </p:nvSpPr>
        <p:spPr>
          <a:xfrm>
            <a:off x="1600562" y="259835"/>
            <a:ext cx="5360773" cy="52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CA" dirty="0"/>
              <a:t>Tools?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F453E4-0009-FC42-BF2B-9FEE94CA66AA}"/>
              </a:ext>
            </a:extLst>
          </p:cNvPr>
          <p:cNvSpPr txBox="1">
            <a:spLocks/>
          </p:cNvSpPr>
          <p:nvPr/>
        </p:nvSpPr>
        <p:spPr>
          <a:xfrm>
            <a:off x="669956" y="1086416"/>
            <a:ext cx="7604911" cy="341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CA" sz="1400" dirty="0"/>
              <a:t>Git, le </a:t>
            </a:r>
            <a:r>
              <a:rPr lang="en-CA" sz="1400" dirty="0" err="1"/>
              <a:t>logiciel</a:t>
            </a:r>
            <a:r>
              <a:rPr lang="en-CA" sz="1400" dirty="0"/>
              <a:t> de gestion de versions </a:t>
            </a:r>
            <a:r>
              <a:rPr lang="en-CA" sz="1400" dirty="0" err="1"/>
              <a:t>décentralisé</a:t>
            </a:r>
            <a:r>
              <a:rPr lang="en-CA" sz="1400" dirty="0"/>
              <a:t> </a:t>
            </a:r>
            <a:r>
              <a:rPr lang="en-CA" sz="1400" dirty="0" err="1"/>
              <a:t>utilisé</a:t>
            </a:r>
            <a:r>
              <a:rPr lang="en-CA" sz="1400" dirty="0"/>
              <a:t> par GitHub</a:t>
            </a:r>
            <a:br>
              <a:rPr lang="en-CA" sz="1400" dirty="0"/>
            </a:br>
            <a:r>
              <a:rPr lang="en-GB" sz="1400" dirty="0">
                <a:hlinkClick r:id="rId3"/>
              </a:rPr>
              <a:t>https://git-scm.com/downloads</a:t>
            </a: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/>
              <a:t>Git </a:t>
            </a:r>
            <a:r>
              <a:rPr lang="en-GB" sz="1400" dirty="0" err="1"/>
              <a:t>Cheatsheet</a:t>
            </a:r>
            <a:r>
              <a:rPr lang="en-GB" sz="1400" dirty="0"/>
              <a:t> https://1drv.ms/b/s!Avc3e8D1yEIAl-sOGy253HUQ82LzRQ?e=</a:t>
            </a:r>
            <a:r>
              <a:rPr lang="en-GB" sz="1400" dirty="0" err="1"/>
              <a:t>ZpbnyC</a:t>
            </a: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114300" indent="0" algn="l"/>
            <a:endParaRPr lang="en-CA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CA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Un éditeur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400" dirty="0"/>
              <a:t>VS CODE (Open Source) </a:t>
            </a:r>
            <a:r>
              <a:rPr lang="en-GB" sz="1400" dirty="0">
                <a:hlinkClick r:id="rId4"/>
              </a:rPr>
              <a:t>https://code.visualstudio.com/</a:t>
            </a:r>
            <a:endParaRPr lang="en-GB" sz="1400" dirty="0"/>
          </a:p>
          <a:p>
            <a:pPr lvl="1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400" dirty="0"/>
              <a:t>Visual Studio Community (Free) </a:t>
            </a:r>
            <a:r>
              <a:rPr lang="en-GB" sz="1400" dirty="0">
                <a:hlinkClick r:id="rId5"/>
              </a:rPr>
              <a:t>https://visualstudio.microsoft.com/fr/vs/community/</a:t>
            </a:r>
            <a:endParaRPr lang="en-GB" sz="1400" dirty="0"/>
          </a:p>
          <a:p>
            <a:pPr lvl="1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lvl="1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14300" indent="0" algn="l"/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428454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3F2B6C-55D2-D84F-8152-C613E67E556D}"/>
              </a:ext>
            </a:extLst>
          </p:cNvPr>
          <p:cNvSpPr txBox="1">
            <a:spLocks/>
          </p:cNvSpPr>
          <p:nvPr/>
        </p:nvSpPr>
        <p:spPr>
          <a:xfrm>
            <a:off x="1600562" y="259835"/>
            <a:ext cx="5360773" cy="52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CA" dirty="0"/>
              <a:t>How to find a project?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F453E4-0009-FC42-BF2B-9FEE94CA66AA}"/>
              </a:ext>
            </a:extLst>
          </p:cNvPr>
          <p:cNvSpPr txBox="1">
            <a:spLocks/>
          </p:cNvSpPr>
          <p:nvPr/>
        </p:nvSpPr>
        <p:spPr>
          <a:xfrm>
            <a:off x="769544" y="941561"/>
            <a:ext cx="7604911" cy="379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Tous les projets publics sur GitHub sont ouverts </a:t>
            </a: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/>
              <a:t>Pour commencer </a:t>
            </a:r>
            <a:r>
              <a:rPr lang="en-GB" sz="1400" dirty="0">
                <a:hlinkClick r:id="rId3"/>
              </a:rPr>
              <a:t>https://github.com/topics/powershell</a:t>
            </a:r>
            <a:r>
              <a:rPr lang="en-GB" sz="1400" dirty="0"/>
              <a:t> (4939 repos)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https://dev.to/cockroachlabs/an-absolute-beginner-s-checklist-for-hacktoberfest-p2k</a:t>
            </a: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 err="1"/>
              <a:t>Chercher</a:t>
            </a:r>
            <a:r>
              <a:rPr lang="en-GB" sz="1400" dirty="0"/>
              <a:t> </a:t>
            </a:r>
            <a:r>
              <a:rPr lang="en-GB" sz="1400" dirty="0" err="1"/>
              <a:t>à</a:t>
            </a:r>
            <a:r>
              <a:rPr lang="en-GB" sz="1400" dirty="0"/>
              <a:t> </a:t>
            </a:r>
            <a:r>
              <a:rPr lang="en-GB" sz="1400" dirty="0" err="1"/>
              <a:t>partir</a:t>
            </a:r>
            <a:r>
              <a:rPr lang="en-GB" sz="1400" dirty="0"/>
              <a:t> </a:t>
            </a:r>
            <a:r>
              <a:rPr lang="fr-FR" sz="1400" dirty="0"/>
              <a:t>d’une</a:t>
            </a:r>
            <a:r>
              <a:rPr lang="en-GB" sz="1400" dirty="0"/>
              <a:t> Issue </a:t>
            </a:r>
            <a:br>
              <a:rPr lang="en-GB" sz="1400" dirty="0"/>
            </a:br>
            <a:r>
              <a:rPr lang="en-GB" sz="1400" dirty="0">
                <a:hlinkClick r:id="rId5"/>
              </a:rPr>
              <a:t>http://issuehub.io/?label%5B%5D=good+first+issue&amp;language=PowerShell</a:t>
            </a: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 err="1"/>
              <a:t>Voir</a:t>
            </a:r>
            <a:r>
              <a:rPr lang="en-GB" sz="1400" dirty="0"/>
              <a:t> </a:t>
            </a:r>
            <a:r>
              <a:rPr lang="en-GB" sz="1400" dirty="0" err="1"/>
              <a:t>si</a:t>
            </a:r>
            <a:r>
              <a:rPr lang="en-GB" sz="1400" dirty="0"/>
              <a:t> le </a:t>
            </a:r>
            <a:r>
              <a:rPr lang="en-GB" sz="1400" dirty="0" err="1"/>
              <a:t>projet</a:t>
            </a:r>
            <a:r>
              <a:rPr lang="en-GB" sz="1400" dirty="0"/>
              <a:t> dispose d’un “</a:t>
            </a:r>
            <a:r>
              <a:rPr lang="en-GB" sz="1400" dirty="0" err="1"/>
              <a:t>contributing.md</a:t>
            </a:r>
            <a:r>
              <a:rPr lang="en-GB" sz="1400" dirty="0"/>
              <a:t>” pour </a:t>
            </a:r>
            <a:r>
              <a:rPr lang="en-GB" sz="1400" dirty="0" err="1"/>
              <a:t>voir</a:t>
            </a:r>
            <a:r>
              <a:rPr lang="en-GB" sz="1400" dirty="0"/>
              <a:t> comment </a:t>
            </a:r>
            <a:r>
              <a:rPr lang="en-GB" sz="1400" dirty="0" err="1"/>
              <a:t>contribuer</a:t>
            </a: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400" dirty="0" err="1"/>
              <a:t>Trouver</a:t>
            </a:r>
            <a:r>
              <a:rPr lang="en-GB" sz="1400" dirty="0"/>
              <a:t> un </a:t>
            </a:r>
            <a:r>
              <a:rPr lang="en-GB" sz="1400" dirty="0" err="1"/>
              <a:t>projet</a:t>
            </a:r>
            <a:r>
              <a:rPr lang="en-GB" sz="1400" dirty="0"/>
              <a:t> et faire un fork (</a:t>
            </a:r>
            <a:r>
              <a:rPr lang="en-GB" sz="1400" dirty="0" err="1"/>
              <a:t>une</a:t>
            </a:r>
            <a:r>
              <a:rPr lang="en-GB" sz="1400" dirty="0"/>
              <a:t> </a:t>
            </a:r>
            <a:r>
              <a:rPr lang="en-GB" sz="1400" dirty="0" err="1"/>
              <a:t>copie</a:t>
            </a:r>
            <a:r>
              <a:rPr lang="en-GB" sz="1400" dirty="0"/>
              <a:t> du repos dans </a:t>
            </a:r>
            <a:r>
              <a:rPr lang="en-GB" sz="1400" dirty="0" err="1"/>
              <a:t>votre</a:t>
            </a:r>
            <a:r>
              <a:rPr lang="en-GB" sz="1400" dirty="0"/>
              <a:t> </a:t>
            </a:r>
            <a:r>
              <a:rPr lang="en-GB" sz="1400" dirty="0" err="1"/>
              <a:t>Github</a:t>
            </a:r>
            <a:r>
              <a:rPr lang="en-GB" sz="1400" dirty="0"/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400" dirty="0"/>
              <a:t>Git Clone pour copier le </a:t>
            </a:r>
            <a:r>
              <a:rPr lang="en-GB" sz="1400" dirty="0" err="1"/>
              <a:t>projet</a:t>
            </a:r>
            <a:r>
              <a:rPr lang="en-GB" sz="1400" dirty="0"/>
              <a:t> sur </a:t>
            </a:r>
            <a:r>
              <a:rPr lang="en-GB" sz="1400" dirty="0" err="1"/>
              <a:t>votre</a:t>
            </a:r>
            <a:r>
              <a:rPr lang="en-GB" sz="1400" dirty="0"/>
              <a:t> machine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400" dirty="0"/>
              <a:t>[option] </a:t>
            </a:r>
            <a:r>
              <a:rPr lang="en-GB" sz="1400" dirty="0" err="1"/>
              <a:t>créer</a:t>
            </a:r>
            <a:r>
              <a:rPr lang="en-GB" sz="1400" dirty="0"/>
              <a:t> </a:t>
            </a:r>
            <a:r>
              <a:rPr lang="en-GB" sz="1400" dirty="0" err="1"/>
              <a:t>une</a:t>
            </a:r>
            <a:r>
              <a:rPr lang="en-GB" sz="1400" dirty="0"/>
              <a:t> </a:t>
            </a:r>
            <a:r>
              <a:rPr lang="en-GB" sz="1400" dirty="0" err="1"/>
              <a:t>branche</a:t>
            </a:r>
            <a:r>
              <a:rPr lang="en-GB" sz="1400" dirty="0"/>
              <a:t> pour les </a:t>
            </a:r>
            <a:r>
              <a:rPr lang="en-GB" sz="1400" dirty="0" err="1"/>
              <a:t>changement</a:t>
            </a:r>
            <a:r>
              <a:rPr lang="en-GB" sz="1400" dirty="0"/>
              <a:t>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400" dirty="0"/>
              <a:t>Pusher le code </a:t>
            </a:r>
            <a:r>
              <a:rPr lang="en-GB" sz="1400" dirty="0" err="1"/>
              <a:t>vers</a:t>
            </a:r>
            <a:r>
              <a:rPr lang="en-GB" sz="1400" dirty="0"/>
              <a:t> son repos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1400" dirty="0" err="1"/>
              <a:t>Créer</a:t>
            </a:r>
            <a:r>
              <a:rPr lang="en-GB" sz="1400" dirty="0"/>
              <a:t> la Pull request avec </a:t>
            </a:r>
            <a:r>
              <a:rPr lang="en-GB" sz="1400" dirty="0" err="1"/>
              <a:t>en</a:t>
            </a:r>
            <a:r>
              <a:rPr lang="en-GB" sz="1400" dirty="0"/>
              <a:t> reference </a:t>
            </a:r>
            <a:r>
              <a:rPr lang="en-GB" sz="1400" dirty="0" err="1"/>
              <a:t>l’ID</a:t>
            </a:r>
            <a:r>
              <a:rPr lang="en-GB" sz="1400" dirty="0"/>
              <a:t> de </a:t>
            </a:r>
            <a:r>
              <a:rPr lang="en-GB" sz="1400" dirty="0" err="1"/>
              <a:t>l’issue</a:t>
            </a:r>
            <a:endParaRPr lang="en-GB" sz="1400" dirty="0"/>
          </a:p>
          <a:p>
            <a:pPr marL="596900" lvl="1" indent="0" algn="l"/>
            <a:endParaRPr lang="en-GB" sz="1400" dirty="0"/>
          </a:p>
          <a:p>
            <a:pPr marL="114300" indent="0" algn="l"/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20080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F453E4-0009-FC42-BF2B-9FEE94CA66AA}"/>
              </a:ext>
            </a:extLst>
          </p:cNvPr>
          <p:cNvSpPr txBox="1">
            <a:spLocks/>
          </p:cNvSpPr>
          <p:nvPr/>
        </p:nvSpPr>
        <p:spPr>
          <a:xfrm>
            <a:off x="81482" y="673125"/>
            <a:ext cx="8220546" cy="379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596900" lvl="1" indent="0"/>
            <a:endParaRPr lang="en-GB" sz="1400" dirty="0"/>
          </a:p>
          <a:p>
            <a:pPr marL="596900" lvl="1" indent="0"/>
            <a:endParaRPr lang="en-GB" sz="1400" dirty="0"/>
          </a:p>
          <a:p>
            <a:pPr marL="596900" lvl="1" indent="0"/>
            <a:endParaRPr lang="en-GB" sz="1400" dirty="0"/>
          </a:p>
          <a:p>
            <a:pPr marL="596900" lvl="1" indent="0"/>
            <a:endParaRPr lang="en-GB" sz="1400" dirty="0"/>
          </a:p>
          <a:p>
            <a:pPr marL="596900" lvl="1" indent="0"/>
            <a:endParaRPr lang="en-GB" sz="1400" dirty="0"/>
          </a:p>
          <a:p>
            <a:pPr marL="596900" lvl="1" indent="0"/>
            <a:endParaRPr lang="en-GB" sz="1400" dirty="0"/>
          </a:p>
          <a:p>
            <a:pPr marL="596900" lvl="1" indent="0"/>
            <a:r>
              <a:rPr lang="en-GB" sz="5400" b="1" dirty="0"/>
              <a:t>DEMO</a:t>
            </a:r>
            <a:endParaRPr lang="en-GB" sz="1400" b="1" dirty="0"/>
          </a:p>
          <a:p>
            <a:pPr marL="114300" indent="0" algn="l"/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9822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3F2B6C-55D2-D84F-8152-C613E67E556D}"/>
              </a:ext>
            </a:extLst>
          </p:cNvPr>
          <p:cNvSpPr txBox="1">
            <a:spLocks/>
          </p:cNvSpPr>
          <p:nvPr/>
        </p:nvSpPr>
        <p:spPr>
          <a:xfrm>
            <a:off x="1600562" y="259835"/>
            <a:ext cx="5360773" cy="52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-Regular"/>
              <a:buNone/>
              <a:defRPr sz="42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CA" dirty="0"/>
              <a:t>Some cool repos?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F453E4-0009-FC42-BF2B-9FEE94CA66AA}"/>
              </a:ext>
            </a:extLst>
          </p:cNvPr>
          <p:cNvSpPr txBox="1">
            <a:spLocks/>
          </p:cNvSpPr>
          <p:nvPr/>
        </p:nvSpPr>
        <p:spPr>
          <a:xfrm>
            <a:off x="769544" y="941561"/>
            <a:ext cx="7604911" cy="379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fr-FR" sz="1400" dirty="0"/>
              <a:t>Tous les projets publics sur GitHub sont ouverts </a:t>
            </a:r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596900" lvl="1" indent="0" algn="l"/>
            <a:r>
              <a:rPr lang="en-GB" sz="1400" dirty="0">
                <a:hlinkClick r:id="rId3"/>
              </a:rPr>
              <a:t>https://github.com/dsccommunity/</a:t>
            </a:r>
            <a:r>
              <a:rPr lang="en-GB" sz="1400" dirty="0"/>
              <a:t> </a:t>
            </a:r>
          </a:p>
          <a:p>
            <a:pPr marL="596900" lvl="1" indent="0" algn="l"/>
            <a:endParaRPr lang="en-GB" sz="1400" dirty="0"/>
          </a:p>
          <a:p>
            <a:pPr marL="596900" lvl="1" indent="0" algn="l"/>
            <a:r>
              <a:rPr lang="en-GB" sz="1400" dirty="0">
                <a:hlinkClick r:id="rId4"/>
              </a:rPr>
              <a:t>https://github.com/PowerShell</a:t>
            </a:r>
            <a:r>
              <a:rPr lang="en-GB" sz="1400" dirty="0"/>
              <a:t> </a:t>
            </a:r>
          </a:p>
          <a:p>
            <a:pPr marL="596900" lvl="1" indent="0" algn="l"/>
            <a:endParaRPr lang="en-GB" sz="1400" dirty="0"/>
          </a:p>
          <a:p>
            <a:pPr marL="596900" lvl="1" indent="0" algn="l"/>
            <a:r>
              <a:rPr lang="en-GB" sz="1400" dirty="0">
                <a:hlinkClick r:id="rId5"/>
              </a:rPr>
              <a:t>https://github.com/MicrosoftDocs</a:t>
            </a:r>
            <a:endParaRPr lang="en-GB" sz="1400" dirty="0"/>
          </a:p>
          <a:p>
            <a:pPr marL="596900" lvl="1" indent="0" algn="l"/>
            <a:endParaRPr lang="en-GB" sz="1400" dirty="0"/>
          </a:p>
          <a:p>
            <a:pPr marL="596900" lvl="1" indent="0" algn="l"/>
            <a:r>
              <a:rPr lang="en-GB" sz="1400" dirty="0">
                <a:hlinkClick r:id="rId6"/>
              </a:rPr>
              <a:t>https://github.com/sqlcollaborative/</a:t>
            </a:r>
            <a:r>
              <a:rPr lang="en-GB" sz="1400">
                <a:hlinkClick r:id="rId6"/>
              </a:rPr>
              <a:t>dbatools</a:t>
            </a:r>
            <a:endParaRPr lang="en-GB" sz="1400" dirty="0"/>
          </a:p>
          <a:p>
            <a:pPr marL="596900" lvl="1" indent="0" algn="l"/>
            <a:endParaRPr lang="en-GB" sz="1400" dirty="0"/>
          </a:p>
          <a:p>
            <a:pPr marL="596900" lvl="1" indent="0" algn="l"/>
            <a:endParaRPr lang="en-GB" sz="1400" dirty="0"/>
          </a:p>
          <a:p>
            <a:pPr marL="114300" indent="0" algn="l"/>
            <a:endParaRPr lang="en-GB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591626473"/>
      </p:ext>
    </p:extLst>
  </p:cSld>
  <p:clrMapOvr>
    <a:masterClrMapping/>
  </p:clrMapOvr>
</p:sld>
</file>

<file path=ppt/theme/theme1.xml><?xml version="1.0" encoding="utf-8"?>
<a:theme xmlns:a="http://schemas.openxmlformats.org/drawingml/2006/main" name="Hacktoberfest-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446</Words>
  <Application>Microsoft Macintosh PowerPoint</Application>
  <PresentationFormat>On-screen Show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Inter</vt:lpstr>
      <vt:lpstr>Arial</vt:lpstr>
      <vt:lpstr>Proxima Nova Semibold</vt:lpstr>
      <vt:lpstr>Inter-Regular</vt:lpstr>
      <vt:lpstr>Proxima Nova</vt:lpstr>
      <vt:lpstr>Hacktoberfest-2020</vt:lpstr>
      <vt:lpstr>French PowerShell &amp; DevOps User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Olivier Miossec</cp:lastModifiedBy>
  <cp:revision>12</cp:revision>
  <dcterms:modified xsi:type="dcterms:W3CDTF">2020-10-06T17:13:16Z</dcterms:modified>
</cp:coreProperties>
</file>