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59" r:id="rId6"/>
    <p:sldId id="281" r:id="rId7"/>
    <p:sldId id="283" r:id="rId8"/>
    <p:sldId id="262" r:id="rId9"/>
    <p:sldId id="263" r:id="rId10"/>
    <p:sldId id="277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5" r:id="rId19"/>
    <p:sldId id="282" r:id="rId20"/>
    <p:sldId id="284" r:id="rId21"/>
    <p:sldId id="273" r:id="rId22"/>
    <p:sldId id="279" r:id="rId23"/>
    <p:sldId id="285" r:id="rId24"/>
    <p:sldId id="28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2016-09-19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zywinadmin.com/2014/09/powershell-convertfrom-string-and.html" TargetMode="External"/><Relationship Id="rId2" Type="http://schemas.openxmlformats.org/officeDocument/2006/relationships/hyperlink" Target="http://www.lazywinadmin.com/2014/09/powershell-playing-with-new-convertfr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azywinadmi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cDCtSy" TargetMode="External"/><Relationship Id="rId2" Type="http://schemas.openxmlformats.org/officeDocument/2006/relationships/hyperlink" Target="http://bit.ly/2cMBHS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rpsug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rpsug" TargetMode="External"/><Relationship Id="rId2" Type="http://schemas.openxmlformats.org/officeDocument/2006/relationships/hyperlink" Target="http://frpsug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owershell.slack.com/Slac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zywinadmin/WinForm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azywinadmin" TargetMode="External"/><Relationship Id="rId2" Type="http://schemas.openxmlformats.org/officeDocument/2006/relationships/hyperlink" Target="http://lazywinadm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2016/09/20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Exemples</a:t>
            </a:r>
            <a:r>
              <a:rPr lang="en-CA" dirty="0"/>
              <a:t> de parsing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69" y="2290298"/>
            <a:ext cx="8285714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1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Approche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7220" lvl="1" indent="-342900">
              <a:buFont typeface="+mj-lt"/>
              <a:buAutoNum type="arabicPeriod"/>
            </a:pPr>
            <a:r>
              <a:rPr lang="en-CA" sz="2000" dirty="0"/>
              <a:t>Analyser (</a:t>
            </a:r>
            <a:r>
              <a:rPr lang="en-CA" sz="2000" dirty="0" err="1"/>
              <a:t>Trouver</a:t>
            </a:r>
            <a:r>
              <a:rPr lang="en-CA" sz="2000" dirty="0"/>
              <a:t> le pattern/</a:t>
            </a:r>
            <a:r>
              <a:rPr lang="en-CA" sz="2000" dirty="0" err="1"/>
              <a:t>modele</a:t>
            </a:r>
            <a:r>
              <a:rPr lang="en-CA" sz="2000" dirty="0"/>
              <a:t>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CA" sz="2000" dirty="0"/>
              <a:t>Capturer les </a:t>
            </a:r>
            <a:r>
              <a:rPr lang="en-CA" sz="2000" dirty="0" err="1"/>
              <a:t>données</a:t>
            </a:r>
            <a:r>
              <a:rPr lang="en-CA" sz="2000" dirty="0"/>
              <a:t> (Get-Content)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CA" sz="2000" dirty="0"/>
              <a:t>Structure les </a:t>
            </a:r>
            <a:r>
              <a:rPr lang="en-CA" sz="2000" dirty="0" err="1"/>
              <a:t>données</a:t>
            </a:r>
            <a:r>
              <a:rPr lang="en-CA" sz="2000" dirty="0"/>
              <a:t> (</a:t>
            </a:r>
            <a:r>
              <a:rPr lang="en-CA" sz="1800" dirty="0"/>
              <a:t>split, trim, replace, regex, …)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CA" sz="2000" dirty="0" err="1"/>
              <a:t>Retourner</a:t>
            </a:r>
            <a:r>
              <a:rPr lang="en-CA" sz="2000" dirty="0"/>
              <a:t> </a:t>
            </a:r>
            <a:r>
              <a:rPr lang="en-CA" sz="2000" dirty="0" err="1"/>
              <a:t>l’object</a:t>
            </a:r>
            <a:endParaRPr lang="en-CA" sz="2000" dirty="0"/>
          </a:p>
          <a:p>
            <a:pPr lvl="1"/>
            <a:endParaRPr lang="en-CA" sz="2000" dirty="0"/>
          </a:p>
          <a:p>
            <a:pPr lvl="1"/>
            <a:r>
              <a:rPr lang="en-CA" sz="2000" b="1" dirty="0" err="1"/>
              <a:t>Ensuite</a:t>
            </a:r>
            <a:r>
              <a:rPr lang="en-CA" sz="2000" b="1" dirty="0"/>
              <a:t> ?</a:t>
            </a:r>
          </a:p>
          <a:p>
            <a:pPr lvl="2"/>
            <a:r>
              <a:rPr lang="en-CA" sz="1800" dirty="0" err="1"/>
              <a:t>L’object</a:t>
            </a:r>
            <a:r>
              <a:rPr lang="en-CA" sz="1800" dirty="0"/>
              <a:t> </a:t>
            </a:r>
            <a:r>
              <a:rPr lang="en-CA" sz="1800" dirty="0" err="1"/>
              <a:t>peut</a:t>
            </a:r>
            <a:r>
              <a:rPr lang="en-CA" sz="1800" dirty="0"/>
              <a:t> </a:t>
            </a:r>
            <a:r>
              <a:rPr lang="en-CA" sz="1800" dirty="0" err="1"/>
              <a:t>etre</a:t>
            </a:r>
            <a:r>
              <a:rPr lang="en-CA" sz="1800" dirty="0"/>
              <a:t> </a:t>
            </a:r>
            <a:r>
              <a:rPr lang="en-CA" sz="1800" dirty="0" err="1"/>
              <a:t>consommer</a:t>
            </a:r>
            <a:r>
              <a:rPr lang="en-CA" sz="1800" dirty="0"/>
              <a:t> par </a:t>
            </a:r>
            <a:r>
              <a:rPr lang="en-CA" sz="1800" dirty="0" err="1"/>
              <a:t>une</a:t>
            </a:r>
            <a:r>
              <a:rPr lang="en-CA" sz="1800" dirty="0"/>
              <a:t> </a:t>
            </a:r>
            <a:r>
              <a:rPr lang="en-CA" sz="1800" dirty="0" err="1"/>
              <a:t>autre</a:t>
            </a:r>
            <a:r>
              <a:rPr lang="en-CA" sz="1800" dirty="0"/>
              <a:t> Cmdlet</a:t>
            </a:r>
          </a:p>
          <a:p>
            <a:pPr lvl="3"/>
            <a:r>
              <a:rPr lang="en-CA" sz="1800" dirty="0" err="1"/>
              <a:t>Filtrer</a:t>
            </a:r>
            <a:r>
              <a:rPr lang="en-CA" sz="1800" dirty="0"/>
              <a:t>, Grouper, Exporter, Rapport, Email, Invoker que </a:t>
            </a:r>
            <a:r>
              <a:rPr lang="en-CA" sz="1800" dirty="0" err="1"/>
              <a:t>une</a:t>
            </a:r>
            <a:r>
              <a:rPr lang="en-CA" sz="1800" dirty="0"/>
              <a:t> </a:t>
            </a:r>
            <a:r>
              <a:rPr lang="en-CA" sz="1800" dirty="0" err="1"/>
              <a:t>autre</a:t>
            </a:r>
            <a:r>
              <a:rPr lang="en-CA" sz="1800" dirty="0"/>
              <a:t> Cmdlets</a:t>
            </a:r>
          </a:p>
          <a:p>
            <a:pPr lvl="2"/>
            <a:r>
              <a:rPr lang="en-CA" sz="1800" dirty="0" err="1"/>
              <a:t>Créer</a:t>
            </a:r>
            <a:r>
              <a:rPr lang="en-CA" sz="1800" dirty="0"/>
              <a:t> </a:t>
            </a:r>
            <a:r>
              <a:rPr lang="en-CA" sz="1800" dirty="0" err="1"/>
              <a:t>votre</a:t>
            </a:r>
            <a:r>
              <a:rPr lang="en-CA" sz="1800" dirty="0"/>
              <a:t> proper </a:t>
            </a:r>
            <a:r>
              <a:rPr lang="en-CA" sz="1800" dirty="0" err="1"/>
              <a:t>boite</a:t>
            </a:r>
            <a:r>
              <a:rPr lang="en-CA" sz="1800" dirty="0"/>
              <a:t> a </a:t>
            </a:r>
            <a:r>
              <a:rPr lang="en-CA" sz="1800" dirty="0" err="1"/>
              <a:t>outils</a:t>
            </a:r>
            <a:r>
              <a:rPr lang="en-CA" sz="1800" dirty="0"/>
              <a:t> (module)</a:t>
            </a:r>
          </a:p>
        </p:txBody>
      </p:sp>
    </p:spTree>
    <p:extLst>
      <p:ext uri="{BB962C8B-B14F-4D97-AF65-F5344CB8AC3E}">
        <p14:creationId xmlns:p14="http://schemas.microsoft.com/office/powerpoint/2010/main" val="19896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Créer</a:t>
            </a:r>
            <a:r>
              <a:rPr lang="en-CA" dirty="0"/>
              <a:t> </a:t>
            </a:r>
            <a:r>
              <a:rPr lang="en-CA" dirty="0" err="1"/>
              <a:t>nos</a:t>
            </a:r>
            <a:r>
              <a:rPr lang="en-CA" dirty="0"/>
              <a:t> </a:t>
            </a:r>
            <a:r>
              <a:rPr lang="en-CA" dirty="0" err="1"/>
              <a:t>propre</a:t>
            </a:r>
            <a:r>
              <a:rPr lang="en-CA" dirty="0"/>
              <a:t> </a:t>
            </a:r>
            <a:r>
              <a:rPr lang="en-CA" dirty="0" err="1"/>
              <a:t>outils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manipulant</a:t>
            </a:r>
            <a:r>
              <a:rPr lang="en-CA" dirty="0"/>
              <a:t> le </a:t>
            </a:r>
            <a:r>
              <a:rPr lang="en-CA" dirty="0" err="1"/>
              <a:t>texte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&lt;Demo1&gt;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90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Utiliser</a:t>
            </a:r>
            <a:r>
              <a:rPr lang="en-CA" dirty="0"/>
              <a:t> les Cmdlets de PowerShell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err="1"/>
              <a:t>Quelques</a:t>
            </a:r>
            <a:r>
              <a:rPr lang="en-CA" sz="2400" dirty="0"/>
              <a:t> examples de Parsers present </a:t>
            </a:r>
            <a:r>
              <a:rPr lang="en-CA" sz="2400" dirty="0" err="1"/>
              <a:t>dans</a:t>
            </a:r>
            <a:r>
              <a:rPr lang="en-CA" sz="2400" dirty="0"/>
              <a:t> PowerShell</a:t>
            </a:r>
          </a:p>
          <a:p>
            <a:pPr lvl="1"/>
            <a:r>
              <a:rPr lang="en-CA" sz="2000" b="1" dirty="0"/>
              <a:t>CSV</a:t>
            </a:r>
            <a:r>
              <a:rPr lang="en-CA" sz="2000" dirty="0"/>
              <a:t>: Import-CSV, Export-CSV, </a:t>
            </a:r>
            <a:r>
              <a:rPr lang="en-CA" sz="2000" dirty="0" err="1"/>
              <a:t>ConverFrom</a:t>
            </a:r>
            <a:r>
              <a:rPr lang="en-CA" sz="2000" dirty="0"/>
              <a:t>-CSV</a:t>
            </a:r>
          </a:p>
          <a:p>
            <a:pPr lvl="1"/>
            <a:r>
              <a:rPr lang="en-CA" sz="2000" b="1" dirty="0"/>
              <a:t>JSON</a:t>
            </a:r>
            <a:r>
              <a:rPr lang="en-CA" sz="2000" dirty="0"/>
              <a:t>: </a:t>
            </a:r>
            <a:r>
              <a:rPr lang="en-CA" sz="2000" dirty="0" err="1"/>
              <a:t>ConvertFrom</a:t>
            </a:r>
            <a:r>
              <a:rPr lang="en-CA" sz="2000" dirty="0"/>
              <a:t>-JSON and </a:t>
            </a:r>
            <a:r>
              <a:rPr lang="en-CA" sz="2000" dirty="0" err="1"/>
              <a:t>COnverToJson</a:t>
            </a:r>
            <a:endParaRPr lang="en-CA" sz="2000" dirty="0"/>
          </a:p>
          <a:p>
            <a:pPr lvl="1"/>
            <a:r>
              <a:rPr lang="en-CA" sz="2000" b="1" dirty="0"/>
              <a:t>XML</a:t>
            </a:r>
            <a:r>
              <a:rPr lang="en-CA" sz="2000" dirty="0"/>
              <a:t>: Import-</a:t>
            </a:r>
            <a:r>
              <a:rPr lang="en-CA" sz="2000" dirty="0" err="1"/>
              <a:t>CliXML</a:t>
            </a:r>
            <a:r>
              <a:rPr lang="en-CA" sz="2000" dirty="0"/>
              <a:t>, Export-</a:t>
            </a:r>
            <a:r>
              <a:rPr lang="en-CA" sz="2000" dirty="0" err="1"/>
              <a:t>CliXML</a:t>
            </a:r>
            <a:endParaRPr lang="en-CA" sz="2000" dirty="0"/>
          </a:p>
          <a:p>
            <a:pPr lvl="1"/>
            <a:r>
              <a:rPr lang="en-CA" sz="2000" b="1" dirty="0" err="1"/>
              <a:t>Texte</a:t>
            </a:r>
            <a:r>
              <a:rPr lang="en-CA" sz="2000" b="1" dirty="0"/>
              <a:t> Brut</a:t>
            </a:r>
            <a:r>
              <a:rPr lang="en-CA" sz="2000" dirty="0"/>
              <a:t>: </a:t>
            </a:r>
            <a:r>
              <a:rPr lang="en-CA" sz="2000" dirty="0" err="1"/>
              <a:t>ConvertFrom</a:t>
            </a:r>
            <a:r>
              <a:rPr lang="en-CA" sz="2000" dirty="0"/>
              <a:t>-String, Select-String</a:t>
            </a:r>
          </a:p>
          <a:p>
            <a:pPr lvl="1"/>
            <a:r>
              <a:rPr lang="en-CA" sz="2000" b="1" dirty="0"/>
              <a:t>PowerShell Code</a:t>
            </a:r>
            <a:r>
              <a:rPr lang="en-CA" sz="2000" dirty="0"/>
              <a:t>: Access to AST (Abstract Syntax Trees)</a:t>
            </a:r>
          </a:p>
        </p:txBody>
      </p:sp>
    </p:spTree>
    <p:extLst>
      <p:ext uri="{BB962C8B-B14F-4D97-AF65-F5344CB8AC3E}">
        <p14:creationId xmlns:p14="http://schemas.microsoft.com/office/powerpoint/2010/main" val="233622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Utiliser</a:t>
            </a:r>
            <a:r>
              <a:rPr lang="en-CA" dirty="0"/>
              <a:t> les Cmdlets de PowerShell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Exemple</a:t>
            </a:r>
            <a:r>
              <a:rPr lang="en-CA" dirty="0"/>
              <a:t> avec CSV</a:t>
            </a:r>
          </a:p>
          <a:p>
            <a:pPr lvl="1"/>
            <a:r>
              <a:rPr lang="en-CA" dirty="0" err="1"/>
              <a:t>Générique</a:t>
            </a:r>
            <a:endParaRPr lang="en-CA" dirty="0"/>
          </a:p>
          <a:p>
            <a:pPr lvl="1"/>
            <a:r>
              <a:rPr lang="en-CA" dirty="0" err="1"/>
              <a:t>En</a:t>
            </a:r>
            <a:r>
              <a:rPr lang="en-CA" dirty="0"/>
              <a:t>-tête</a:t>
            </a:r>
          </a:p>
          <a:p>
            <a:pPr lvl="1"/>
            <a:r>
              <a:rPr lang="en-CA" dirty="0" err="1"/>
              <a:t>Délimiteur</a:t>
            </a:r>
            <a:endParaRPr lang="en-CA" dirty="0"/>
          </a:p>
          <a:p>
            <a:pPr lvl="1"/>
            <a:r>
              <a:rPr lang="en-CA" dirty="0"/>
              <a:t>Un object par </a:t>
            </a:r>
            <a:r>
              <a:rPr lang="en-CA" dirty="0" err="1"/>
              <a:t>ligne</a:t>
            </a:r>
            <a:endParaRPr lang="en-CA" dirty="0"/>
          </a:p>
          <a:p>
            <a:pPr lvl="1"/>
            <a:r>
              <a:rPr lang="en-CA" dirty="0"/>
              <a:t>Simple, pas </a:t>
            </a:r>
            <a:r>
              <a:rPr lang="en-CA" dirty="0" err="1"/>
              <a:t>besoin</a:t>
            </a:r>
            <a:r>
              <a:rPr lang="en-CA" dirty="0"/>
              <a:t> de Regex</a:t>
            </a:r>
          </a:p>
          <a:p>
            <a:pPr lvl="1"/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7" y="3628631"/>
            <a:ext cx="8715165" cy="31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Utiliser</a:t>
            </a:r>
            <a:r>
              <a:rPr lang="en-CA" dirty="0"/>
              <a:t> les Cmdlets de PowerShell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Les </a:t>
            </a:r>
            <a:r>
              <a:rPr lang="en-CA" b="1" dirty="0" err="1"/>
              <a:t>outils</a:t>
            </a:r>
            <a:r>
              <a:rPr lang="en-CA" b="1" dirty="0"/>
              <a:t> legacy </a:t>
            </a:r>
            <a:r>
              <a:rPr lang="en-CA" dirty="0"/>
              <a:t>(.exe)</a:t>
            </a:r>
          </a:p>
          <a:p>
            <a:pPr lvl="1"/>
            <a:r>
              <a:rPr lang="en-CA" dirty="0" err="1"/>
              <a:t>Retournent</a:t>
            </a:r>
            <a:r>
              <a:rPr lang="en-CA" dirty="0"/>
              <a:t> du </a:t>
            </a:r>
            <a:r>
              <a:rPr lang="en-CA" dirty="0" err="1"/>
              <a:t>texte</a:t>
            </a:r>
            <a:endParaRPr lang="en-CA" dirty="0"/>
          </a:p>
          <a:p>
            <a:pPr lvl="1"/>
            <a:r>
              <a:rPr lang="en-CA" dirty="0" err="1"/>
              <a:t>Ont</a:t>
            </a:r>
            <a:r>
              <a:rPr lang="en-CA" dirty="0"/>
              <a:t> </a:t>
            </a:r>
            <a:r>
              <a:rPr lang="en-CA" dirty="0" err="1"/>
              <a:t>parfois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option pour </a:t>
            </a:r>
            <a:r>
              <a:rPr lang="en-CA" dirty="0" err="1"/>
              <a:t>retourner</a:t>
            </a:r>
            <a:r>
              <a:rPr lang="en-CA" dirty="0"/>
              <a:t> </a:t>
            </a:r>
            <a:r>
              <a:rPr lang="en-CA" dirty="0" err="1"/>
              <a:t>dans</a:t>
            </a:r>
            <a:r>
              <a:rPr lang="en-CA" dirty="0"/>
              <a:t> un different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93" y="2919374"/>
            <a:ext cx="834285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Utiliser</a:t>
            </a:r>
            <a:r>
              <a:rPr lang="en-CA" dirty="0"/>
              <a:t> les Cmdlets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&lt;Demo3-LegacyTools&gt;</a:t>
            </a:r>
          </a:p>
        </p:txBody>
      </p:sp>
    </p:spTree>
    <p:extLst>
      <p:ext uri="{BB962C8B-B14F-4D97-AF65-F5344CB8AC3E}">
        <p14:creationId xmlns:p14="http://schemas.microsoft.com/office/powerpoint/2010/main" val="2016500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PowerShell v5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b="1" dirty="0" err="1"/>
              <a:t>ConvertFrom</a:t>
            </a:r>
            <a:r>
              <a:rPr lang="en-CA" sz="2400" b="1" dirty="0"/>
              <a:t>-String</a:t>
            </a:r>
          </a:p>
          <a:p>
            <a:pPr lvl="1"/>
            <a:r>
              <a:rPr lang="en-CA" sz="2000" dirty="0" err="1"/>
              <a:t>Technologie</a:t>
            </a:r>
            <a:r>
              <a:rPr lang="en-CA" sz="2000" dirty="0"/>
              <a:t> </a:t>
            </a:r>
            <a:r>
              <a:rPr lang="en-CA" sz="2000" b="1" i="1" dirty="0"/>
              <a:t>Flash extract</a:t>
            </a:r>
            <a:r>
              <a:rPr lang="en-CA" sz="2000" dirty="0"/>
              <a:t> de Microsoft Research</a:t>
            </a:r>
          </a:p>
          <a:p>
            <a:pPr lvl="1"/>
            <a:r>
              <a:rPr lang="en-CA" sz="2000" dirty="0" err="1"/>
              <a:t>Utiliser</a:t>
            </a:r>
            <a:r>
              <a:rPr lang="en-CA" sz="2000" dirty="0"/>
              <a:t> pour des scenarios </a:t>
            </a:r>
            <a:r>
              <a:rPr lang="en-CA" sz="2000" dirty="0" err="1"/>
              <a:t>complexe</a:t>
            </a:r>
            <a:endParaRPr lang="en-CA" sz="2000" dirty="0"/>
          </a:p>
          <a:p>
            <a:pPr lvl="2"/>
            <a:r>
              <a:rPr lang="en-CA" sz="1800" dirty="0"/>
              <a:t>Source Non </a:t>
            </a:r>
            <a:r>
              <a:rPr lang="en-CA" sz="1800" dirty="0" err="1"/>
              <a:t>uniforme</a:t>
            </a:r>
            <a:endParaRPr lang="en-CA" sz="1800" dirty="0"/>
          </a:p>
          <a:p>
            <a:pPr lvl="2"/>
            <a:r>
              <a:rPr lang="en-CA" sz="1800" dirty="0"/>
              <a:t>Pas de </a:t>
            </a:r>
            <a:r>
              <a:rPr lang="en-CA" sz="1800" dirty="0" err="1"/>
              <a:t>delimiteur</a:t>
            </a:r>
            <a:r>
              <a:rPr lang="en-CA" sz="1800" dirty="0"/>
              <a:t> unique.</a:t>
            </a:r>
          </a:p>
          <a:p>
            <a:pPr lvl="2"/>
            <a:r>
              <a:rPr lang="en-CA" sz="1800" dirty="0"/>
              <a:t>Information sur </a:t>
            </a:r>
            <a:r>
              <a:rPr lang="en-CA" sz="1800" dirty="0" err="1"/>
              <a:t>plusieures</a:t>
            </a:r>
            <a:r>
              <a:rPr lang="en-CA" sz="1800" dirty="0"/>
              <a:t> </a:t>
            </a:r>
            <a:r>
              <a:rPr lang="en-CA" sz="1800" dirty="0" err="1"/>
              <a:t>lignes</a:t>
            </a:r>
            <a:endParaRPr lang="en-CA" sz="1800" dirty="0"/>
          </a:p>
          <a:p>
            <a:pPr lvl="1"/>
            <a:r>
              <a:rPr lang="en-CA" sz="2000" dirty="0"/>
              <a:t>La Cmdlet se base sur des </a:t>
            </a:r>
            <a:r>
              <a:rPr lang="en-CA" sz="2000" dirty="0" err="1"/>
              <a:t>exemples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3456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ConvertFrom</a:t>
            </a:r>
            <a:r>
              <a:rPr lang="en-CA" dirty="0"/>
              <a:t>-String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&lt;Demo&gt;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81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ConvertFrom</a:t>
            </a:r>
            <a:r>
              <a:rPr lang="en-CA" dirty="0"/>
              <a:t>-String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&lt;Demo </a:t>
            </a:r>
            <a:r>
              <a:rPr lang="en-CA" dirty="0" err="1"/>
              <a:t>Utiliser</a:t>
            </a:r>
            <a:r>
              <a:rPr lang="en-CA" dirty="0"/>
              <a:t> ISE Steroids&gt;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84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  <a:p>
            <a:r>
              <a:rPr lang="en-CA" dirty="0"/>
              <a:t>Presentation</a:t>
            </a:r>
          </a:p>
          <a:p>
            <a:r>
              <a:rPr lang="en-CA" dirty="0"/>
              <a:t>Q/A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ConvertFrom</a:t>
            </a:r>
            <a:r>
              <a:rPr lang="en-CA" dirty="0"/>
              <a:t>-String (Reference)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PowerShell - Playing with the new </a:t>
            </a:r>
            <a:r>
              <a:rPr lang="en-US" dirty="0" err="1">
                <a:hlinkClick r:id="rId2"/>
              </a:rPr>
              <a:t>ConvertFrom</a:t>
            </a:r>
            <a:r>
              <a:rPr lang="en-US" dirty="0">
                <a:hlinkClick r:id="rId2"/>
              </a:rPr>
              <a:t>-String cmdlet</a:t>
            </a:r>
            <a:endParaRPr lang="en-US" dirty="0"/>
          </a:p>
          <a:p>
            <a:r>
              <a:rPr lang="en-US" dirty="0">
                <a:hlinkClick r:id="rId3"/>
              </a:rPr>
              <a:t>PowerShell - </a:t>
            </a:r>
            <a:r>
              <a:rPr lang="en-US" dirty="0" err="1">
                <a:hlinkClick r:id="rId3"/>
              </a:rPr>
              <a:t>ConvertFrom</a:t>
            </a:r>
            <a:r>
              <a:rPr lang="en-US" dirty="0">
                <a:hlinkClick r:id="rId3"/>
              </a:rPr>
              <a:t>-String and the </a:t>
            </a:r>
            <a:r>
              <a:rPr lang="en-US" dirty="0" err="1">
                <a:hlinkClick r:id="rId3"/>
              </a:rPr>
              <a:t>TemplateFile</a:t>
            </a:r>
            <a:r>
              <a:rPr lang="en-US" dirty="0">
                <a:hlinkClick r:id="rId3"/>
              </a:rPr>
              <a:t> parameter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925" y="2921272"/>
            <a:ext cx="4599683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Quelques</a:t>
            </a:r>
            <a:r>
              <a:rPr lang="en-CA" dirty="0"/>
              <a:t> points non </a:t>
            </a:r>
            <a:r>
              <a:rPr lang="en-CA" dirty="0" err="1"/>
              <a:t>couvert</a:t>
            </a:r>
            <a:r>
              <a:rPr lang="en-CA" dirty="0"/>
              <a:t> par </a:t>
            </a:r>
            <a:r>
              <a:rPr lang="en-CA" dirty="0" err="1"/>
              <a:t>cette</a:t>
            </a:r>
            <a:r>
              <a:rPr lang="en-CA" dirty="0"/>
              <a:t> presentation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Parsing de </a:t>
            </a:r>
            <a:r>
              <a:rPr lang="en-CA" dirty="0" err="1"/>
              <a:t>très</a:t>
            </a:r>
            <a:r>
              <a:rPr lang="en-CA" dirty="0"/>
              <a:t> </a:t>
            </a:r>
            <a:r>
              <a:rPr lang="en-CA" dirty="0" err="1"/>
              <a:t>gros</a:t>
            </a:r>
            <a:r>
              <a:rPr lang="en-CA" dirty="0"/>
              <a:t> </a:t>
            </a:r>
            <a:r>
              <a:rPr lang="en-CA" dirty="0" err="1"/>
              <a:t>fichiers</a:t>
            </a:r>
            <a:r>
              <a:rPr lang="en-CA" dirty="0"/>
              <a:t> (Stream Reader)</a:t>
            </a:r>
          </a:p>
          <a:p>
            <a:r>
              <a:rPr lang="en-CA" dirty="0"/>
              <a:t>Importer </a:t>
            </a:r>
            <a:r>
              <a:rPr lang="en-CA" dirty="0" err="1"/>
              <a:t>plusieures</a:t>
            </a:r>
            <a:r>
              <a:rPr lang="en-CA" dirty="0"/>
              <a:t> </a:t>
            </a:r>
            <a:r>
              <a:rPr lang="en-CA" dirty="0" err="1"/>
              <a:t>fichiers</a:t>
            </a:r>
            <a:r>
              <a:rPr lang="en-CA" dirty="0"/>
              <a:t> CSV</a:t>
            </a:r>
          </a:p>
          <a:p>
            <a:r>
              <a:rPr lang="en-CA" dirty="0"/>
              <a:t>Convert-String</a:t>
            </a:r>
          </a:p>
          <a:p>
            <a:r>
              <a:rPr lang="en-CA" dirty="0"/>
              <a:t>Select-String</a:t>
            </a:r>
          </a:p>
          <a:p>
            <a:r>
              <a:rPr lang="en-CA" dirty="0"/>
              <a:t>AST</a:t>
            </a:r>
          </a:p>
          <a:p>
            <a:endParaRPr lang="en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5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me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Blog </a:t>
            </a:r>
            <a:r>
              <a:rPr lang="en-CA" dirty="0">
                <a:hlinkClick r:id="rId2"/>
              </a:rPr>
              <a:t>http://lazywinadmin.com</a:t>
            </a:r>
            <a:endParaRPr lang="en-CA" dirty="0"/>
          </a:p>
          <a:p>
            <a:r>
              <a:rPr lang="en-CA" dirty="0"/>
              <a:t>Twitter @</a:t>
            </a:r>
            <a:r>
              <a:rPr lang="en-CA" dirty="0" err="1"/>
              <a:t>lazywinadm</a:t>
            </a:r>
            <a:endParaRPr lang="en-CA" dirty="0"/>
          </a:p>
          <a:p>
            <a:r>
              <a:rPr lang="en-CA" dirty="0"/>
              <a:t>Github github.com/</a:t>
            </a:r>
            <a:r>
              <a:rPr lang="en-CA" dirty="0" err="1"/>
              <a:t>lazywinadmin</a:t>
            </a:r>
            <a:endParaRPr lang="en-CA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358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Prochain meetings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Utiliser</a:t>
            </a:r>
            <a:r>
              <a:rPr lang="en-CA" b="1" dirty="0"/>
              <a:t> les PowerShell Classes</a:t>
            </a:r>
          </a:p>
          <a:p>
            <a:pPr lvl="1"/>
            <a:r>
              <a:rPr lang="en-CA" u="sng" dirty="0" err="1"/>
              <a:t>Presentateur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b="1" dirty="0"/>
              <a:t>Stephane Van </a:t>
            </a:r>
            <a:r>
              <a:rPr lang="en-CA" b="1" dirty="0" err="1"/>
              <a:t>Gulick</a:t>
            </a:r>
            <a:r>
              <a:rPr lang="en-CA" b="1" dirty="0"/>
              <a:t> </a:t>
            </a:r>
            <a:r>
              <a:rPr lang="en-CA" dirty="0"/>
              <a:t>(MVP CDM)</a:t>
            </a:r>
          </a:p>
          <a:p>
            <a:pPr lvl="1"/>
            <a:r>
              <a:rPr lang="en-CA" u="sng" dirty="0" err="1"/>
              <a:t>Quand</a:t>
            </a:r>
            <a:r>
              <a:rPr lang="en-CA" u="sng" dirty="0"/>
              <a:t>:</a:t>
            </a:r>
            <a:r>
              <a:rPr lang="en-CA" dirty="0"/>
              <a:t> 2016/10/18 à 19h (</a:t>
            </a:r>
            <a:r>
              <a:rPr lang="en-CA" dirty="0" err="1"/>
              <a:t>heure</a:t>
            </a:r>
            <a:r>
              <a:rPr lang="en-CA" dirty="0"/>
              <a:t> de Paris)</a:t>
            </a:r>
          </a:p>
          <a:p>
            <a:pPr lvl="1"/>
            <a:r>
              <a:rPr lang="en-CA" u="sng" dirty="0" err="1"/>
              <a:t>S’inscrire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http://bit.ly/2cMBHSC</a:t>
            </a:r>
            <a:endParaRPr lang="en-CA" dirty="0"/>
          </a:p>
          <a:p>
            <a:pPr lvl="1"/>
            <a:endParaRPr lang="en-CA" dirty="0"/>
          </a:p>
          <a:p>
            <a:r>
              <a:rPr lang="en-CA" b="1" dirty="0"/>
              <a:t>PowerShell et Unity</a:t>
            </a:r>
          </a:p>
          <a:p>
            <a:pPr lvl="1"/>
            <a:r>
              <a:rPr lang="en-CA" u="sng" dirty="0" err="1"/>
              <a:t>Presentateur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b="1" dirty="0"/>
              <a:t>Micky </a:t>
            </a:r>
            <a:r>
              <a:rPr lang="en-CA" b="1" dirty="0" err="1"/>
              <a:t>Balladelli</a:t>
            </a:r>
            <a:r>
              <a:rPr lang="en-CA" dirty="0"/>
              <a:t> (Microsoft MVP CDM)</a:t>
            </a:r>
          </a:p>
          <a:p>
            <a:pPr lvl="1"/>
            <a:r>
              <a:rPr lang="en-CA" u="sng" dirty="0" err="1"/>
              <a:t>Quand</a:t>
            </a:r>
            <a:r>
              <a:rPr lang="en-CA" u="sng" dirty="0"/>
              <a:t>:</a:t>
            </a:r>
            <a:r>
              <a:rPr lang="en-CA" dirty="0"/>
              <a:t> 2016/11/16 à 19h (</a:t>
            </a:r>
            <a:r>
              <a:rPr lang="en-CA" dirty="0" err="1"/>
              <a:t>heure</a:t>
            </a:r>
            <a:r>
              <a:rPr lang="en-CA" dirty="0"/>
              <a:t> de Paris)</a:t>
            </a:r>
          </a:p>
          <a:p>
            <a:pPr lvl="1"/>
            <a:r>
              <a:rPr lang="en-CA" u="sng" dirty="0" err="1"/>
              <a:t>S’inscrire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http://bit.ly/2cDCtSy</a:t>
            </a: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pPr marL="27432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448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Rester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contact avec la </a:t>
            </a:r>
            <a:r>
              <a:rPr lang="en-CA" dirty="0" err="1"/>
              <a:t>communauté</a:t>
            </a:r>
            <a:r>
              <a:rPr lang="en-CA" dirty="0"/>
              <a:t> via</a:t>
            </a:r>
          </a:p>
          <a:p>
            <a:pPr lvl="1"/>
            <a:r>
              <a:rPr lang="en-CA" dirty="0"/>
              <a:t>Chat: Slack, channel #</a:t>
            </a:r>
            <a:r>
              <a:rPr lang="en-CA" dirty="0" err="1"/>
              <a:t>french</a:t>
            </a:r>
            <a:endParaRPr lang="en-CA" dirty="0"/>
          </a:p>
          <a:p>
            <a:pPr lvl="1"/>
            <a:r>
              <a:rPr lang="en-CA" dirty="0"/>
              <a:t>Twitter @</a:t>
            </a:r>
            <a:r>
              <a:rPr lang="en-CA" dirty="0" err="1"/>
              <a:t>frpsug</a:t>
            </a:r>
            <a:endParaRPr lang="en-CA" dirty="0"/>
          </a:p>
          <a:p>
            <a:r>
              <a:rPr lang="en-CA" dirty="0"/>
              <a:t>Notre site: </a:t>
            </a:r>
            <a:r>
              <a:rPr lang="en-CA" dirty="0">
                <a:hlinkClick r:id="rId2"/>
              </a:rPr>
              <a:t>https://frpsug.github.io/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8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@</a:t>
            </a:r>
            <a:r>
              <a:rPr lang="en-CA" dirty="0" err="1">
                <a:hlinkClick r:id="rId3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4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u="sng" dirty="0" err="1"/>
              <a:t>Enregistrement</a:t>
            </a:r>
            <a:r>
              <a:rPr lang="en-CA" u="sng" dirty="0"/>
              <a:t> du meeting</a:t>
            </a:r>
            <a:r>
              <a:rPr lang="en-CA" dirty="0"/>
              <a:t> sera par la suite </a:t>
            </a:r>
            <a:r>
              <a:rPr lang="en-CA" dirty="0" err="1"/>
              <a:t>mis</a:t>
            </a:r>
            <a:r>
              <a:rPr lang="en-CA" dirty="0"/>
              <a:t> sur </a:t>
            </a:r>
            <a:r>
              <a:rPr lang="en-CA" dirty="0" err="1"/>
              <a:t>Youtube</a:t>
            </a:r>
            <a:r>
              <a:rPr lang="en-CA" dirty="0"/>
              <a:t>.</a:t>
            </a:r>
          </a:p>
          <a:p>
            <a:r>
              <a:rPr lang="en-CA" dirty="0"/>
              <a:t>Future meetings</a:t>
            </a:r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en-CA" dirty="0" err="1"/>
              <a:t>presentateurs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Analyse syntaxique de données avec PowerShell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Francois-Xavier Cat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/>
              <a:t>Francois-Xavier Cat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r>
              <a:rPr lang="en-CA" sz="2500" dirty="0"/>
              <a:t>Canada </a:t>
            </a:r>
            <a:r>
              <a:rPr lang="en-CA" sz="2500" dirty="0" err="1"/>
              <a:t>depuis</a:t>
            </a:r>
            <a:r>
              <a:rPr lang="en-CA" sz="2500" dirty="0"/>
              <a:t> 2004</a:t>
            </a:r>
          </a:p>
          <a:p>
            <a:r>
              <a:rPr lang="en-CA" sz="2500" dirty="0"/>
              <a:t>TI </a:t>
            </a:r>
            <a:r>
              <a:rPr lang="en-CA" sz="2500" dirty="0" err="1"/>
              <a:t>depuis</a:t>
            </a:r>
            <a:r>
              <a:rPr lang="en-CA" sz="2500" dirty="0"/>
              <a:t> 2007</a:t>
            </a:r>
          </a:p>
          <a:p>
            <a:pPr lvl="1"/>
            <a:r>
              <a:rPr lang="en-CA" sz="2000" dirty="0"/>
              <a:t>Morgan Stanley - 2016/04-Present</a:t>
            </a:r>
          </a:p>
          <a:p>
            <a:pPr lvl="1"/>
            <a:r>
              <a:rPr lang="en-CA" sz="2000" dirty="0"/>
              <a:t>Warner Brothers Games – 2014-2016</a:t>
            </a:r>
          </a:p>
          <a:p>
            <a:pPr lvl="1"/>
            <a:r>
              <a:rPr lang="en-CA" sz="2000" dirty="0"/>
              <a:t>Domtar – 2009/2014</a:t>
            </a:r>
          </a:p>
          <a:p>
            <a:r>
              <a:rPr lang="en-CA" sz="2500" dirty="0"/>
              <a:t>MVP PowerShell/Cloud </a:t>
            </a:r>
            <a:r>
              <a:rPr lang="en-CA" sz="2500" dirty="0" err="1"/>
              <a:t>DataCenter</a:t>
            </a:r>
            <a:r>
              <a:rPr lang="en-CA" sz="2500" dirty="0"/>
              <a:t> Management (CDM)</a:t>
            </a:r>
          </a:p>
          <a:p>
            <a:r>
              <a:rPr lang="en-CA" sz="2500" dirty="0"/>
              <a:t>French PowerShell User Group organizer</a:t>
            </a:r>
          </a:p>
          <a:p>
            <a:r>
              <a:rPr lang="en-CA" sz="2500" dirty="0"/>
              <a:t>Montreal PowerShell User Group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12" y="1903444"/>
            <a:ext cx="1470409" cy="1553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Francois-Xavier Cat (2)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Projets</a:t>
            </a:r>
            <a:endParaRPr lang="en-CA" b="1" dirty="0"/>
          </a:p>
          <a:p>
            <a:pPr lvl="1"/>
            <a:r>
              <a:rPr lang="en-CA" b="1" dirty="0" err="1"/>
              <a:t>AdsiPS</a:t>
            </a:r>
            <a:r>
              <a:rPr lang="en-CA" dirty="0"/>
              <a:t> module (Querying Active Directory using ADSI/.NET)</a:t>
            </a:r>
          </a:p>
          <a:p>
            <a:pPr lvl="2"/>
            <a:r>
              <a:rPr lang="en-CA" dirty="0"/>
              <a:t>https://github.com/lazywinadmin/AdsiPS</a:t>
            </a:r>
          </a:p>
          <a:p>
            <a:pPr lvl="1"/>
            <a:r>
              <a:rPr lang="en-CA" b="1" dirty="0"/>
              <a:t>WPFPs</a:t>
            </a:r>
            <a:r>
              <a:rPr lang="en-CA" dirty="0"/>
              <a:t> module (Interact with WPF Controls using PowerShell)</a:t>
            </a:r>
          </a:p>
          <a:p>
            <a:pPr lvl="2"/>
            <a:r>
              <a:rPr lang="en-CA" dirty="0"/>
              <a:t>https://github.com/lazywinadmin/WPFPS</a:t>
            </a:r>
          </a:p>
          <a:p>
            <a:pPr lvl="1"/>
            <a:r>
              <a:rPr lang="en-CA" b="1" dirty="0" err="1"/>
              <a:t>WinformPS</a:t>
            </a:r>
            <a:r>
              <a:rPr lang="en-CA" dirty="0"/>
              <a:t> module (Interact with WinForms Controls using PowerShell)</a:t>
            </a:r>
          </a:p>
          <a:p>
            <a:pPr lvl="2"/>
            <a:r>
              <a:rPr lang="en-CA" dirty="0">
                <a:hlinkClick r:id="rId2"/>
              </a:rPr>
              <a:t>https://github.com/lazywinadmin/WinFormPS</a:t>
            </a:r>
            <a:endParaRPr lang="fr-FR" dirty="0"/>
          </a:p>
          <a:p>
            <a:pPr lvl="1"/>
            <a:r>
              <a:rPr lang="en-CA" b="1" dirty="0" err="1"/>
              <a:t>LazyWinAdmin</a:t>
            </a:r>
            <a:r>
              <a:rPr lang="en-CA" b="1" dirty="0"/>
              <a:t> GUI</a:t>
            </a:r>
          </a:p>
          <a:p>
            <a:pPr lvl="1"/>
            <a:r>
              <a:rPr lang="en-CA" b="1" dirty="0"/>
              <a:t>Monitor AD Groups</a:t>
            </a:r>
          </a:p>
          <a:p>
            <a:pPr lvl="1"/>
            <a:r>
              <a:rPr lang="en-CA" dirty="0"/>
              <a:t>…</a:t>
            </a:r>
          </a:p>
          <a:p>
            <a:pPr lvl="2"/>
            <a:endParaRPr lang="en-CA" dirty="0"/>
          </a:p>
        </p:txBody>
      </p:sp>
      <p:pic>
        <p:nvPicPr>
          <p:cNvPr id="1026" name="Picture 2" descr="lwa-v0.4-main01.png (1202×77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33" y="4211273"/>
            <a:ext cx="3594079" cy="231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Francois-Xavier Cat (3)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PowerShell et </a:t>
            </a:r>
            <a:r>
              <a:rPr lang="en-CA" dirty="0" err="1"/>
              <a:t>moi</a:t>
            </a:r>
            <a:r>
              <a:rPr lang="en-CA" dirty="0"/>
              <a:t> ?</a:t>
            </a:r>
          </a:p>
          <a:p>
            <a:pPr lvl="1"/>
            <a:r>
              <a:rPr lang="en-CA" dirty="0" err="1"/>
              <a:t>Automatisation</a:t>
            </a:r>
            <a:r>
              <a:rPr lang="en-CA" dirty="0"/>
              <a:t> de </a:t>
            </a:r>
            <a:r>
              <a:rPr lang="en-CA" dirty="0" err="1"/>
              <a:t>mes</a:t>
            </a:r>
            <a:r>
              <a:rPr lang="en-CA" dirty="0"/>
              <a:t> taches,</a:t>
            </a:r>
          </a:p>
          <a:p>
            <a:pPr lvl="1"/>
            <a:r>
              <a:rPr lang="en-CA" dirty="0"/>
              <a:t>UI (WPF, </a:t>
            </a:r>
            <a:r>
              <a:rPr lang="en-CA" dirty="0" err="1"/>
              <a:t>Winforms</a:t>
            </a:r>
            <a:r>
              <a:rPr lang="en-CA" dirty="0"/>
              <a:t>), SCCM, SCSM, SCORCH, </a:t>
            </a:r>
            <a:r>
              <a:rPr lang="en-CA" dirty="0" err="1"/>
              <a:t>Vmware</a:t>
            </a:r>
            <a:r>
              <a:rPr lang="en-CA" dirty="0"/>
              <a:t>, …</a:t>
            </a:r>
          </a:p>
          <a:p>
            <a:r>
              <a:rPr lang="en-CA" b="1" u="sng" dirty="0"/>
              <a:t>Blog</a:t>
            </a:r>
            <a:r>
              <a:rPr lang="en-CA" dirty="0"/>
              <a:t> </a:t>
            </a:r>
            <a:r>
              <a:rPr lang="en-CA" dirty="0">
                <a:hlinkClick r:id="rId2"/>
              </a:rPr>
              <a:t>http://lazywinadmin.com</a:t>
            </a:r>
            <a:endParaRPr lang="en-CA" dirty="0"/>
          </a:p>
          <a:p>
            <a:r>
              <a:rPr lang="en-CA" b="1" u="sng" dirty="0"/>
              <a:t>Twitter</a:t>
            </a:r>
            <a:r>
              <a:rPr lang="en-CA" dirty="0"/>
              <a:t> @</a:t>
            </a:r>
            <a:r>
              <a:rPr lang="en-CA" dirty="0" err="1"/>
              <a:t>lazywinadm</a:t>
            </a:r>
            <a:endParaRPr lang="en-CA" dirty="0"/>
          </a:p>
          <a:p>
            <a:r>
              <a:rPr lang="en-CA" b="1" u="sng" dirty="0"/>
              <a:t>Github Repos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http://github.com/lazywinadmin</a:t>
            </a:r>
            <a:endParaRPr lang="en-CA" dirty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95" y="3575459"/>
            <a:ext cx="4260615" cy="292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271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Definitions</a:t>
            </a:r>
          </a:p>
          <a:p>
            <a:r>
              <a:rPr lang="en-CA" sz="2800" dirty="0" err="1"/>
              <a:t>Créer</a:t>
            </a:r>
            <a:r>
              <a:rPr lang="en-CA" sz="2800" dirty="0"/>
              <a:t> </a:t>
            </a:r>
            <a:r>
              <a:rPr lang="en-CA" sz="2800" dirty="0" err="1"/>
              <a:t>nos</a:t>
            </a:r>
            <a:r>
              <a:rPr lang="en-CA" sz="2800" dirty="0"/>
              <a:t> </a:t>
            </a:r>
            <a:r>
              <a:rPr lang="en-CA" sz="2800" dirty="0" err="1"/>
              <a:t>outils</a:t>
            </a:r>
            <a:r>
              <a:rPr lang="en-CA" sz="2800" dirty="0"/>
              <a:t> </a:t>
            </a:r>
            <a:r>
              <a:rPr lang="en-CA" sz="2800" dirty="0" err="1"/>
              <a:t>en</a:t>
            </a:r>
            <a:r>
              <a:rPr lang="en-CA" sz="2800" dirty="0"/>
              <a:t> </a:t>
            </a:r>
            <a:r>
              <a:rPr lang="en-CA" sz="2800" dirty="0" err="1"/>
              <a:t>manipulant</a:t>
            </a:r>
            <a:r>
              <a:rPr lang="en-CA" sz="2800" dirty="0"/>
              <a:t> le </a:t>
            </a:r>
            <a:r>
              <a:rPr lang="en-CA" sz="2800" dirty="0" err="1"/>
              <a:t>texte</a:t>
            </a:r>
            <a:endParaRPr lang="en-CA" sz="2800" dirty="0"/>
          </a:p>
          <a:p>
            <a:r>
              <a:rPr lang="en-CA" sz="2800" dirty="0" err="1"/>
              <a:t>Créer</a:t>
            </a:r>
            <a:r>
              <a:rPr lang="en-CA" sz="2800" dirty="0"/>
              <a:t> </a:t>
            </a:r>
            <a:r>
              <a:rPr lang="en-CA" sz="2800" dirty="0" err="1"/>
              <a:t>nos</a:t>
            </a:r>
            <a:r>
              <a:rPr lang="en-CA" sz="2800" dirty="0"/>
              <a:t> </a:t>
            </a:r>
            <a:r>
              <a:rPr lang="en-CA" sz="2800" dirty="0" err="1"/>
              <a:t>outils</a:t>
            </a:r>
            <a:r>
              <a:rPr lang="en-CA" sz="2800" dirty="0"/>
              <a:t> avec les Cmdlets</a:t>
            </a:r>
          </a:p>
          <a:p>
            <a:r>
              <a:rPr lang="en-CA" sz="2800" dirty="0" err="1"/>
              <a:t>Créer</a:t>
            </a:r>
            <a:r>
              <a:rPr lang="en-CA" sz="2800" dirty="0"/>
              <a:t> </a:t>
            </a:r>
            <a:r>
              <a:rPr lang="en-CA" sz="2800" dirty="0" err="1"/>
              <a:t>nos</a:t>
            </a:r>
            <a:r>
              <a:rPr lang="en-CA" sz="2800" dirty="0"/>
              <a:t> </a:t>
            </a:r>
            <a:r>
              <a:rPr lang="en-CA" sz="2800" dirty="0" err="1"/>
              <a:t>outils</a:t>
            </a:r>
            <a:r>
              <a:rPr lang="en-CA" sz="2800" dirty="0"/>
              <a:t> avec des </a:t>
            </a:r>
            <a:r>
              <a:rPr lang="en-CA" sz="2800" dirty="0" err="1"/>
              <a:t>exemples</a:t>
            </a:r>
            <a:r>
              <a:rPr lang="en-CA" sz="2800" dirty="0"/>
              <a:t> (PowerShell v5)</a:t>
            </a:r>
          </a:p>
        </p:txBody>
      </p:sp>
    </p:spTree>
    <p:extLst>
      <p:ext uri="{BB962C8B-B14F-4D97-AF65-F5344CB8AC3E}">
        <p14:creationId xmlns:p14="http://schemas.microsoft.com/office/powerpoint/2010/main" val="37867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b="1" dirty="0">
                <a:solidFill>
                  <a:srgbClr val="0070C0"/>
                </a:solidFill>
              </a:rPr>
              <a:t>Parsing</a:t>
            </a:r>
            <a:r>
              <a:rPr lang="en-CA" sz="2800" dirty="0"/>
              <a:t> (‘</a:t>
            </a:r>
            <a:r>
              <a:rPr lang="en-CA" sz="2800" i="1" dirty="0"/>
              <a:t>Analyser’ </a:t>
            </a:r>
            <a:r>
              <a:rPr lang="en-CA" sz="2800" i="1" dirty="0" err="1"/>
              <a:t>en</a:t>
            </a:r>
            <a:r>
              <a:rPr lang="en-CA" sz="2800" i="1" dirty="0"/>
              <a:t> </a:t>
            </a:r>
            <a:r>
              <a:rPr lang="en-CA" sz="2800" i="1" dirty="0" err="1"/>
              <a:t>Français</a:t>
            </a:r>
            <a:r>
              <a:rPr lang="en-CA" sz="2800" dirty="0"/>
              <a:t>)</a:t>
            </a:r>
          </a:p>
          <a:p>
            <a:pPr marL="274320" lvl="1" indent="0">
              <a:buNone/>
            </a:pPr>
            <a:r>
              <a:rPr lang="en-CA" sz="2400" dirty="0"/>
              <a:t>Parsing </a:t>
            </a:r>
            <a:r>
              <a:rPr lang="en-CA" sz="2400" dirty="0" err="1"/>
              <a:t>est</a:t>
            </a:r>
            <a:r>
              <a:rPr lang="en-CA" sz="2400" dirty="0"/>
              <a:t> le fait </a:t>
            </a:r>
            <a:r>
              <a:rPr lang="en-CA" sz="2400" dirty="0" err="1"/>
              <a:t>d’analyser</a:t>
            </a:r>
            <a:r>
              <a:rPr lang="en-CA" sz="2400" dirty="0"/>
              <a:t> un </a:t>
            </a:r>
            <a:r>
              <a:rPr lang="en-CA" sz="2400" dirty="0" err="1"/>
              <a:t>texte</a:t>
            </a:r>
            <a:r>
              <a:rPr lang="en-CA" sz="2400" dirty="0"/>
              <a:t> </a:t>
            </a:r>
            <a:r>
              <a:rPr lang="en-CA" sz="2400" dirty="0" err="1"/>
              <a:t>ou</a:t>
            </a:r>
            <a:r>
              <a:rPr lang="en-CA" sz="2400" dirty="0"/>
              <a:t> </a:t>
            </a:r>
            <a:r>
              <a:rPr lang="en-CA" sz="2400" dirty="0" err="1"/>
              <a:t>une</a:t>
            </a:r>
            <a:r>
              <a:rPr lang="en-CA" sz="2400" dirty="0"/>
              <a:t> suite de </a:t>
            </a:r>
            <a:r>
              <a:rPr lang="en-CA" sz="2400" dirty="0" err="1"/>
              <a:t>symboles</a:t>
            </a:r>
            <a:r>
              <a:rPr lang="en-CA" sz="2400" dirty="0"/>
              <a:t> </a:t>
            </a:r>
            <a:r>
              <a:rPr lang="en-CA" sz="2400" dirty="0" err="1"/>
              <a:t>afin</a:t>
            </a:r>
            <a:r>
              <a:rPr lang="en-CA" sz="2400" dirty="0"/>
              <a:t> </a:t>
            </a:r>
            <a:r>
              <a:rPr lang="en-CA" sz="2400" dirty="0" err="1"/>
              <a:t>d’extraire</a:t>
            </a:r>
            <a:r>
              <a:rPr lang="en-CA" sz="2400" dirty="0"/>
              <a:t> </a:t>
            </a:r>
            <a:r>
              <a:rPr lang="en-CA" sz="2400" dirty="0" err="1"/>
              <a:t>une</a:t>
            </a:r>
            <a:r>
              <a:rPr lang="en-CA" sz="2400" dirty="0"/>
              <a:t> information </a:t>
            </a:r>
            <a:r>
              <a:rPr lang="en-CA" sz="2400" dirty="0" err="1"/>
              <a:t>selon</a:t>
            </a:r>
            <a:r>
              <a:rPr lang="en-CA" sz="2400" dirty="0"/>
              <a:t> </a:t>
            </a:r>
            <a:r>
              <a:rPr lang="en-CA" sz="2400" dirty="0" err="1"/>
              <a:t>une</a:t>
            </a:r>
            <a:r>
              <a:rPr lang="en-CA" sz="2400" dirty="0"/>
              <a:t> suite de </a:t>
            </a:r>
            <a:r>
              <a:rPr lang="en-CA" sz="2400" dirty="0" err="1"/>
              <a:t>regles</a:t>
            </a:r>
            <a:r>
              <a:rPr lang="en-CA" sz="2400" dirty="0"/>
              <a:t> defines.</a:t>
            </a:r>
          </a:p>
        </p:txBody>
      </p:sp>
    </p:spTree>
    <p:extLst>
      <p:ext uri="{BB962C8B-B14F-4D97-AF65-F5344CB8AC3E}">
        <p14:creationId xmlns:p14="http://schemas.microsoft.com/office/powerpoint/2010/main" val="4021003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2486</TotalTime>
  <Words>631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French PowerShell User Group</vt:lpstr>
      <vt:lpstr>Agenda</vt:lpstr>
      <vt:lpstr>French PowerShell User Group</vt:lpstr>
      <vt:lpstr>Analyse syntaxique de données avec PowerShell</vt:lpstr>
      <vt:lpstr>Francois-Xavier Cat </vt:lpstr>
      <vt:lpstr>Francois-Xavier Cat (2)</vt:lpstr>
      <vt:lpstr>Francois-Xavier Cat (3)</vt:lpstr>
      <vt:lpstr>Agenda</vt:lpstr>
      <vt:lpstr>Definitions</vt:lpstr>
      <vt:lpstr>Exemples de parsing</vt:lpstr>
      <vt:lpstr>Approche</vt:lpstr>
      <vt:lpstr>Créer nos propre outils en manipulant le texte</vt:lpstr>
      <vt:lpstr>Utiliser les Cmdlets de PowerShell</vt:lpstr>
      <vt:lpstr>Utiliser les Cmdlets de PowerShell</vt:lpstr>
      <vt:lpstr>Utiliser les Cmdlets de PowerShell</vt:lpstr>
      <vt:lpstr>Utiliser les Cmdlets </vt:lpstr>
      <vt:lpstr>PowerShell v5</vt:lpstr>
      <vt:lpstr>ConvertFrom-String</vt:lpstr>
      <vt:lpstr>ConvertFrom-String</vt:lpstr>
      <vt:lpstr>ConvertFrom-String (Reference)</vt:lpstr>
      <vt:lpstr>Quelques points non couvert par cette presentation</vt:lpstr>
      <vt:lpstr>Questions</vt:lpstr>
      <vt:lpstr>Contact me </vt:lpstr>
      <vt:lpstr>Prochain meetings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Francois-Xavier Cat</cp:lastModifiedBy>
  <cp:revision>47</cp:revision>
  <dcterms:created xsi:type="dcterms:W3CDTF">2016-09-03T14:51:11Z</dcterms:created>
  <dcterms:modified xsi:type="dcterms:W3CDTF">2016-09-20T04:06:05Z</dcterms:modified>
</cp:coreProperties>
</file>