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8" r:id="rId4"/>
    <p:sldId id="261" r:id="rId5"/>
    <p:sldId id="259" r:id="rId6"/>
    <p:sldId id="283" r:id="rId7"/>
    <p:sldId id="262" r:id="rId8"/>
    <p:sldId id="265" r:id="rId9"/>
    <p:sldId id="286" r:id="rId10"/>
    <p:sldId id="285" r:id="rId11"/>
    <p:sldId id="291" r:id="rId12"/>
    <p:sldId id="284" r:id="rId13"/>
    <p:sldId id="266" r:id="rId14"/>
    <p:sldId id="293" r:id="rId15"/>
    <p:sldId id="292" r:id="rId16"/>
    <p:sldId id="290" r:id="rId17"/>
    <p:sldId id="287" r:id="rId18"/>
    <p:sldId id="263" r:id="rId19"/>
    <p:sldId id="277" r:id="rId20"/>
    <p:sldId id="26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8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C5AB9103-3B9A-41D0-902F-F141ACAC9777}" type="datetimeFigureOut">
              <a:rPr lang="en-CA" smtClean="0"/>
              <a:t>2016-10-27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A4581584-14D8-48DE-B87A-8489B1C5D842}" type="slidenum">
              <a:rPr lang="en-CA" smtClean="0"/>
              <a:t>‹N°›</a:t>
            </a:fld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93597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B9103-3B9A-41D0-902F-F141ACAC9777}" type="datetimeFigureOut">
              <a:rPr lang="en-CA" smtClean="0"/>
              <a:t>2016-10-27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1584-14D8-48DE-B87A-8489B1C5D842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2272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B9103-3B9A-41D0-902F-F141ACAC9777}" type="datetimeFigureOut">
              <a:rPr lang="en-CA" smtClean="0"/>
              <a:t>2016-10-27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1584-14D8-48DE-B87A-8489B1C5D842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4080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B9103-3B9A-41D0-902F-F141ACAC9777}" type="datetimeFigureOut">
              <a:rPr lang="en-CA" smtClean="0"/>
              <a:t>2016-10-27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1584-14D8-48DE-B87A-8489B1C5D842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1427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B9103-3B9A-41D0-902F-F141ACAC9777}" type="datetimeFigureOut">
              <a:rPr lang="en-CA" smtClean="0"/>
              <a:t>2016-10-27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1584-14D8-48DE-B87A-8489B1C5D842}" type="slidenum">
              <a:rPr lang="en-CA" smtClean="0"/>
              <a:t>‹N°›</a:t>
            </a:fld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95490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B9103-3B9A-41D0-902F-F141ACAC9777}" type="datetimeFigureOut">
              <a:rPr lang="en-CA" smtClean="0"/>
              <a:t>2016-10-27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1584-14D8-48DE-B87A-8489B1C5D842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9110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B9103-3B9A-41D0-902F-F141ACAC9777}" type="datetimeFigureOut">
              <a:rPr lang="en-CA" smtClean="0"/>
              <a:t>2016-10-27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1584-14D8-48DE-B87A-8489B1C5D842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6322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B9103-3B9A-41D0-902F-F141ACAC9777}" type="datetimeFigureOut">
              <a:rPr lang="en-CA" smtClean="0"/>
              <a:t>2016-10-27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1584-14D8-48DE-B87A-8489B1C5D842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5976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B9103-3B9A-41D0-902F-F141ACAC9777}" type="datetimeFigureOut">
              <a:rPr lang="en-CA" smtClean="0"/>
              <a:t>2016-10-27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1584-14D8-48DE-B87A-8489B1C5D842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4032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B9103-3B9A-41D0-902F-F141ACAC9777}" type="datetimeFigureOut">
              <a:rPr lang="en-CA" smtClean="0"/>
              <a:t>2016-10-27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1584-14D8-48DE-B87A-8489B1C5D842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947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B9103-3B9A-41D0-902F-F141ACAC9777}" type="datetimeFigureOut">
              <a:rPr lang="en-CA" smtClean="0"/>
              <a:t>2016-10-27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1584-14D8-48DE-B87A-8489B1C5D842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9309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C5AB9103-3B9A-41D0-902F-F141ACAC9777}" type="datetimeFigureOut">
              <a:rPr lang="en-CA" smtClean="0"/>
              <a:t>2016-10-27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A4581584-14D8-48DE-B87A-8489B1C5D842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8298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bitbucket.org/product/pricing?tab=host-in-the-cloud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uides.github.com/introduction/flow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frpsug" TargetMode="External"/><Relationship Id="rId2" Type="http://schemas.openxmlformats.org/officeDocument/2006/relationships/hyperlink" Target="http://frpsug.github.io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mailto:http://www.meetup.com/fr-FR/FrenchPSUG" TargetMode="External"/><Relationship Id="rId4" Type="http://schemas.openxmlformats.org/officeDocument/2006/relationships/hyperlink" Target="https://powershell.slack.com/Slack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tazmen3" TargetMode="External"/><Relationship Id="rId2" Type="http://schemas.openxmlformats.org/officeDocument/2006/relationships/hyperlink" Target="http://tazmenworld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French PowerShell User Group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2016/10/27</a:t>
            </a:r>
          </a:p>
        </p:txBody>
      </p:sp>
    </p:spTree>
    <p:extLst>
      <p:ext uri="{BB962C8B-B14F-4D97-AF65-F5344CB8AC3E}">
        <p14:creationId xmlns:p14="http://schemas.microsoft.com/office/powerpoint/2010/main" val="338919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GitLab</a:t>
            </a:r>
            <a:r>
              <a:rPr lang="fr-FR" dirty="0"/>
              <a:t> Pricing</a:t>
            </a:r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1872" y="2008430"/>
            <a:ext cx="8594725" cy="348873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261872" y="5814276"/>
            <a:ext cx="35814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https://about.gitlab.com/pricing/</a:t>
            </a:r>
          </a:p>
        </p:txBody>
      </p:sp>
    </p:spTree>
    <p:extLst>
      <p:ext uri="{BB962C8B-B14F-4D97-AF65-F5344CB8AC3E}">
        <p14:creationId xmlns:p14="http://schemas.microsoft.com/office/powerpoint/2010/main" val="2436952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bitbucket</a:t>
            </a:r>
            <a:r>
              <a:rPr lang="fr-FR" dirty="0"/>
              <a:t> Pricing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>
                <a:hlinkClick r:id="rId2"/>
              </a:rPr>
              <a:t>https://bitbucket.org/product/pricing?tab=host-in-the-cloud</a:t>
            </a:r>
            <a:endParaRPr lang="fr-FR" dirty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2911" y="1691322"/>
            <a:ext cx="5048882" cy="3747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260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61872" y="526327"/>
            <a:ext cx="9692640" cy="780681"/>
          </a:xfrm>
        </p:spPr>
        <p:txBody>
          <a:bodyPr/>
          <a:lstStyle/>
          <a:p>
            <a:r>
              <a:rPr lang="fr-FR" dirty="0"/>
              <a:t>Fonctionnement de Git avec GitHub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1261872" y="1478952"/>
            <a:ext cx="8595360" cy="4351337"/>
          </a:xfrm>
        </p:spPr>
        <p:txBody>
          <a:bodyPr/>
          <a:lstStyle/>
          <a:p>
            <a:r>
              <a:rPr lang="fr-FR" dirty="0">
                <a:hlinkClick r:id="rId2"/>
              </a:rPr>
              <a:t>https://guides.github.com/introduction/flow/</a:t>
            </a:r>
            <a:endParaRPr lang="fr-FR" dirty="0"/>
          </a:p>
          <a:p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70" y="1925325"/>
            <a:ext cx="9304762" cy="3257143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370" y="4755486"/>
            <a:ext cx="4096264" cy="2035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212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477077"/>
            <a:ext cx="9692640" cy="816679"/>
          </a:xfrm>
        </p:spPr>
        <p:txBody>
          <a:bodyPr>
            <a:normAutofit fontScale="90000"/>
          </a:bodyPr>
          <a:lstStyle/>
          <a:p>
            <a:r>
              <a:rPr lang="en-CA" dirty="0" err="1"/>
              <a:t>Création</a:t>
            </a:r>
            <a:r>
              <a:rPr lang="en-CA" dirty="0"/>
              <a:t> d’un repository </a:t>
            </a:r>
            <a:r>
              <a:rPr lang="en-CA" dirty="0" err="1"/>
              <a:t>dans</a:t>
            </a:r>
            <a:r>
              <a:rPr lang="en-CA" dirty="0"/>
              <a:t> GitHub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9787" y="5171689"/>
            <a:ext cx="8594725" cy="1402673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682" y="1289147"/>
            <a:ext cx="5961905" cy="39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2240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67409" y="463826"/>
            <a:ext cx="9987103" cy="882941"/>
          </a:xfrm>
        </p:spPr>
        <p:txBody>
          <a:bodyPr/>
          <a:lstStyle/>
          <a:p>
            <a:r>
              <a:rPr lang="fr-FR" dirty="0"/>
              <a:t>Création</a:t>
            </a:r>
            <a:r>
              <a:rPr lang="en-CA" dirty="0"/>
              <a:t> d’un repository </a:t>
            </a:r>
            <a:r>
              <a:rPr lang="fr-FR" dirty="0"/>
              <a:t>dans</a:t>
            </a:r>
            <a:r>
              <a:rPr lang="en-CA" dirty="0"/>
              <a:t> GitHub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2063" y="2018293"/>
            <a:ext cx="8594725" cy="3972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0265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Clone d’un </a:t>
            </a:r>
            <a:r>
              <a:rPr lang="fr-FR" dirty="0" err="1"/>
              <a:t>Repository</a:t>
            </a:r>
            <a:r>
              <a:rPr lang="fr-FR" dirty="0"/>
              <a:t> avec Git</a:t>
            </a:r>
            <a:endParaRPr lang="en-CA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2063" y="2120340"/>
            <a:ext cx="8594725" cy="3768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6971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Clone d’un </a:t>
            </a:r>
            <a:r>
              <a:rPr lang="fr-FR" dirty="0" err="1"/>
              <a:t>Repository</a:t>
            </a:r>
            <a:r>
              <a:rPr lang="fr-FR" dirty="0"/>
              <a:t> avec Git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7240" y="3323592"/>
            <a:ext cx="7295917" cy="3209729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1966035"/>
            <a:ext cx="5390476" cy="14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2710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Clone d’un repository de GitHub avec Desktop</a:t>
            </a:r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6756" y="2194424"/>
            <a:ext cx="5986495" cy="2971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0479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C’est</a:t>
            </a:r>
            <a:r>
              <a:rPr lang="en-CA" dirty="0"/>
              <a:t> quoi Visual Studio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CA" sz="2800" dirty="0"/>
          </a:p>
          <a:p>
            <a:pPr marL="0" indent="0">
              <a:buNone/>
            </a:pPr>
            <a:r>
              <a:rPr lang="fr-FR" sz="2800" b="1" dirty="0">
                <a:solidFill>
                  <a:srgbClr val="0070C0"/>
                </a:solidFill>
              </a:rPr>
              <a:t>Visual Studio Code </a:t>
            </a:r>
            <a:r>
              <a:rPr lang="fr-FR" sz="2800" dirty="0"/>
              <a:t>est un éditeur de code open source de Microsoft Cross-</a:t>
            </a:r>
            <a:r>
              <a:rPr lang="fr-FR" sz="2800" dirty="0" err="1"/>
              <a:t>platform</a:t>
            </a:r>
            <a:r>
              <a:rPr lang="fr-FR" sz="2800" dirty="0"/>
              <a:t> (Microsoft, OSX, Linux). </a:t>
            </a:r>
          </a:p>
          <a:p>
            <a:r>
              <a:rPr lang="fr-FR" sz="2800" dirty="0"/>
              <a:t>Prise en charge de plusieurs langages</a:t>
            </a:r>
          </a:p>
          <a:p>
            <a:r>
              <a:rPr lang="fr-FR" sz="2800" dirty="0"/>
              <a:t>intégration</a:t>
            </a:r>
            <a:r>
              <a:rPr lang="en-CA" sz="2800" dirty="0"/>
              <a:t> native de Git</a:t>
            </a:r>
          </a:p>
        </p:txBody>
      </p:sp>
    </p:spTree>
    <p:extLst>
      <p:ext uri="{BB962C8B-B14F-4D97-AF65-F5344CB8AC3E}">
        <p14:creationId xmlns:p14="http://schemas.microsoft.com/office/powerpoint/2010/main" val="40210038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err="1"/>
              <a:t>Peut</a:t>
            </a:r>
            <a:r>
              <a:rPr lang="en-CA" dirty="0"/>
              <a:t>-on faire avec? </a:t>
            </a:r>
            <a:r>
              <a:rPr lang="en-CA" dirty="0" err="1"/>
              <a:t>Quels</a:t>
            </a:r>
            <a:r>
              <a:rPr lang="en-CA" dirty="0"/>
              <a:t> </a:t>
            </a:r>
            <a:r>
              <a:rPr lang="en-CA" dirty="0" err="1"/>
              <a:t>sont</a:t>
            </a:r>
            <a:r>
              <a:rPr lang="en-CA" dirty="0"/>
              <a:t> les </a:t>
            </a:r>
            <a:r>
              <a:rPr lang="en-CA" dirty="0" err="1"/>
              <a:t>avantages</a:t>
            </a:r>
            <a:r>
              <a:rPr lang="en-CA" dirty="0"/>
              <a:t>? 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pPr marL="891540" lvl="2" indent="-342900">
              <a:buFont typeface="+mj-lt"/>
              <a:buAutoNum type="arabicPeriod"/>
            </a:pPr>
            <a:endParaRPr lang="en-CA" sz="1600" dirty="0"/>
          </a:p>
          <a:p>
            <a:pPr marL="891540" lvl="2" indent="-342900">
              <a:buFont typeface="+mj-lt"/>
              <a:buAutoNum type="arabicPeriod"/>
            </a:pPr>
            <a:r>
              <a:rPr lang="fr-FR" sz="1600" dirty="0"/>
              <a:t>IntelliSense et l’aide des paramètres </a:t>
            </a:r>
          </a:p>
          <a:p>
            <a:pPr marL="891540" lvl="2" indent="-342900">
              <a:buFont typeface="+mj-lt"/>
              <a:buAutoNum type="arabicPeriod"/>
            </a:pPr>
            <a:r>
              <a:rPr lang="en-CA" sz="1600" dirty="0"/>
              <a:t>Navigation </a:t>
            </a:r>
            <a:r>
              <a:rPr lang="fr-FR" sz="1600" noProof="1"/>
              <a:t>dans</a:t>
            </a:r>
            <a:r>
              <a:rPr lang="en-CA" sz="1600" dirty="0"/>
              <a:t> le code avec “</a:t>
            </a:r>
            <a:r>
              <a:rPr lang="fr-FR" sz="1600" dirty="0"/>
              <a:t>atteindre</a:t>
            </a:r>
            <a:r>
              <a:rPr lang="en-CA" sz="1600" dirty="0"/>
              <a:t> la definition” et “</a:t>
            </a:r>
            <a:r>
              <a:rPr lang="fr-FR" sz="1600" dirty="0"/>
              <a:t>rechercher toutes les références</a:t>
            </a:r>
            <a:r>
              <a:rPr lang="en-CA" sz="1600" dirty="0"/>
              <a:t>”</a:t>
            </a:r>
          </a:p>
          <a:p>
            <a:pPr marL="891540" lvl="2" indent="-342900">
              <a:buFont typeface="+mj-lt"/>
              <a:buAutoNum type="arabicPeriod"/>
            </a:pPr>
            <a:r>
              <a:rPr lang="en-CA" sz="1600" dirty="0"/>
              <a:t>La </a:t>
            </a:r>
            <a:r>
              <a:rPr lang="en-CA" sz="1600" dirty="0" err="1"/>
              <a:t>possibilité</a:t>
            </a:r>
            <a:r>
              <a:rPr lang="en-CA" sz="1600" dirty="0"/>
              <a:t> de modifier </a:t>
            </a:r>
            <a:r>
              <a:rPr lang="en-CA" sz="1600" dirty="0" err="1"/>
              <a:t>toutes</a:t>
            </a:r>
            <a:r>
              <a:rPr lang="en-CA" sz="1600" dirty="0"/>
              <a:t> les </a:t>
            </a:r>
            <a:r>
              <a:rPr lang="fr-FR" sz="1600" dirty="0"/>
              <a:t>occurrences</a:t>
            </a:r>
          </a:p>
          <a:p>
            <a:pPr marL="891540" lvl="2" indent="-342900">
              <a:buFont typeface="+mj-lt"/>
              <a:buAutoNum type="arabicPeriod"/>
            </a:pPr>
            <a:r>
              <a:rPr lang="fr-FR" sz="1600" dirty="0"/>
              <a:t>Afficher la liste des symboles</a:t>
            </a:r>
          </a:p>
          <a:p>
            <a:pPr marL="891540" lvl="2" indent="-342900">
              <a:buFont typeface="+mj-lt"/>
              <a:buAutoNum type="arabicPeriod"/>
            </a:pPr>
            <a:r>
              <a:rPr lang="fr-FR" sz="1600" dirty="0"/>
              <a:t>Le débogage </a:t>
            </a:r>
          </a:p>
          <a:p>
            <a:pPr marL="891540" lvl="2" indent="-342900">
              <a:buFont typeface="+mj-lt"/>
              <a:buAutoNum type="arabicPeriod"/>
            </a:pPr>
            <a:endParaRPr lang="fr-FR" sz="1600" dirty="0"/>
          </a:p>
          <a:p>
            <a:pPr marL="891540" lvl="2" indent="-342900">
              <a:buFont typeface="+mj-lt"/>
              <a:buAutoNum type="arabicPeriod"/>
            </a:pPr>
            <a:endParaRPr lang="en-CA" sz="1600" dirty="0"/>
          </a:p>
          <a:p>
            <a:pPr marL="891540" lvl="2" indent="-342900">
              <a:buFont typeface="+mj-lt"/>
              <a:buAutoNum type="arabicPeriod"/>
            </a:pPr>
            <a:endParaRPr lang="en-CA" sz="1600" dirty="0"/>
          </a:p>
          <a:p>
            <a:pPr marL="891540" lvl="2" indent="-342900">
              <a:buFont typeface="+mj-lt"/>
              <a:buAutoNum type="arabicPeriod"/>
            </a:pPr>
            <a:endParaRPr lang="fr-FR" sz="1600" dirty="0"/>
          </a:p>
          <a:p>
            <a:pPr marL="617220" lvl="1" indent="-342900">
              <a:buFont typeface="+mj-lt"/>
              <a:buAutoNum type="arabicPeriod"/>
            </a:pP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3293814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French PowerShell User Group</a:t>
            </a:r>
          </a:p>
          <a:p>
            <a:r>
              <a:rPr lang="en-CA" dirty="0"/>
              <a:t>Presentation</a:t>
            </a:r>
          </a:p>
          <a:p>
            <a:r>
              <a:rPr lang="en-CA" dirty="0"/>
              <a:t>Q/A</a:t>
            </a:r>
          </a:p>
          <a:p>
            <a:r>
              <a:rPr lang="en-CA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0356792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Configuration, </a:t>
            </a:r>
            <a:r>
              <a:rPr lang="en-CA" dirty="0" err="1"/>
              <a:t>exemple</a:t>
            </a:r>
            <a:r>
              <a:rPr lang="en-CA" dirty="0"/>
              <a:t> </a:t>
            </a:r>
            <a:r>
              <a:rPr lang="en-CA" dirty="0" err="1"/>
              <a:t>d’utilisation</a:t>
            </a:r>
            <a:r>
              <a:rPr lang="en-CA" dirty="0"/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17220" lvl="1" indent="-342900">
              <a:buFont typeface="+mj-lt"/>
              <a:buAutoNum type="arabicPeriod"/>
            </a:pPr>
            <a:endParaRPr lang="en-CA" sz="1800" dirty="0"/>
          </a:p>
          <a:p>
            <a:pPr marL="617220" lvl="1" indent="-342900">
              <a:buFont typeface="+mj-lt"/>
              <a:buAutoNum type="arabicPeriod"/>
            </a:pPr>
            <a:r>
              <a:rPr lang="en-CA" sz="1800" dirty="0" err="1"/>
              <a:t>Ajouter</a:t>
            </a:r>
            <a:r>
              <a:rPr lang="en-CA" sz="1800" dirty="0"/>
              <a:t> le language </a:t>
            </a:r>
            <a:r>
              <a:rPr lang="en-CA" sz="1800" dirty="0" err="1"/>
              <a:t>Powershell</a:t>
            </a:r>
            <a:endParaRPr lang="en-CA" sz="1800" dirty="0"/>
          </a:p>
          <a:p>
            <a:pPr marL="617220" lvl="1" indent="-342900">
              <a:buFont typeface="+mj-lt"/>
              <a:buAutoNum type="arabicPeriod"/>
            </a:pPr>
            <a:r>
              <a:rPr lang="en-CA" sz="1800" dirty="0"/>
              <a:t>Le terminal</a:t>
            </a:r>
          </a:p>
          <a:p>
            <a:pPr marL="548640" lvl="2" indent="0">
              <a:buNone/>
            </a:pPr>
            <a:r>
              <a:rPr lang="en-CA" sz="1600" dirty="0" err="1"/>
              <a:t>Fichier</a:t>
            </a:r>
            <a:r>
              <a:rPr lang="en-CA" sz="1600" dirty="0"/>
              <a:t>, </a:t>
            </a:r>
            <a:r>
              <a:rPr lang="en-CA" sz="1600" dirty="0" err="1"/>
              <a:t>préférences</a:t>
            </a:r>
            <a:r>
              <a:rPr lang="en-CA" sz="1600" dirty="0"/>
              <a:t>, </a:t>
            </a:r>
            <a:r>
              <a:rPr lang="en-CA" sz="1600" dirty="0" err="1"/>
              <a:t>parametre</a:t>
            </a:r>
            <a:r>
              <a:rPr lang="en-CA" sz="1600" dirty="0"/>
              <a:t> de </a:t>
            </a:r>
            <a:r>
              <a:rPr lang="en-CA" sz="1600" dirty="0" err="1"/>
              <a:t>l’utilisateurs</a:t>
            </a:r>
            <a:r>
              <a:rPr lang="en-CA" sz="1600" dirty="0"/>
              <a:t> "</a:t>
            </a:r>
            <a:r>
              <a:rPr lang="en-CA" sz="1600" dirty="0" err="1"/>
              <a:t>terminal.integrated.shell.windows</a:t>
            </a:r>
            <a:r>
              <a:rPr lang="en-CA" sz="1600" dirty="0"/>
              <a:t>": "C:\\WINDOWS\\sysnative\\WindowsPowerShell\\v1.0\\powershell.exe“</a:t>
            </a:r>
          </a:p>
          <a:p>
            <a:pPr marL="891540" lvl="2" indent="-342900">
              <a:buFont typeface="+mj-lt"/>
              <a:buAutoNum type="arabicPeriod"/>
            </a:pPr>
            <a:endParaRPr lang="en-CA" sz="1600" dirty="0"/>
          </a:p>
          <a:p>
            <a:pPr marL="891540" lvl="2" indent="-342900">
              <a:buFont typeface="+mj-lt"/>
              <a:buAutoNum type="arabicPeriod"/>
            </a:pPr>
            <a:endParaRPr lang="en-CA" sz="1600" dirty="0"/>
          </a:p>
          <a:p>
            <a:pPr marL="891540" lvl="2" indent="-342900">
              <a:buFont typeface="+mj-lt"/>
              <a:buAutoNum type="arabicPeriod"/>
            </a:pPr>
            <a:endParaRPr lang="fr-FR" sz="1600" dirty="0"/>
          </a:p>
          <a:p>
            <a:pPr marL="617220" lvl="1" indent="-342900">
              <a:buFont typeface="+mj-lt"/>
              <a:buAutoNum type="arabicPeriod"/>
            </a:pP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1989697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French PowerShell User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u="sng" dirty="0"/>
              <a:t>Site</a:t>
            </a:r>
            <a:r>
              <a:rPr lang="en-CA" dirty="0"/>
              <a:t> </a:t>
            </a:r>
            <a:r>
              <a:rPr lang="en-CA" dirty="0">
                <a:hlinkClick r:id="rId2"/>
              </a:rPr>
              <a:t>http://frpsug.github.io</a:t>
            </a:r>
            <a:endParaRPr lang="en-CA" dirty="0"/>
          </a:p>
          <a:p>
            <a:r>
              <a:rPr lang="en-CA" u="sng" dirty="0"/>
              <a:t>Twitter</a:t>
            </a:r>
            <a:r>
              <a:rPr lang="en-CA" dirty="0"/>
              <a:t> </a:t>
            </a:r>
            <a:r>
              <a:rPr lang="en-CA" dirty="0">
                <a:hlinkClick r:id="rId3"/>
              </a:rPr>
              <a:t>@</a:t>
            </a:r>
            <a:r>
              <a:rPr lang="en-CA" dirty="0" err="1">
                <a:hlinkClick r:id="rId3"/>
              </a:rPr>
              <a:t>frpsug</a:t>
            </a:r>
            <a:endParaRPr lang="en-CA" dirty="0"/>
          </a:p>
          <a:p>
            <a:r>
              <a:rPr lang="en-CA" u="sng" dirty="0"/>
              <a:t>Chat</a:t>
            </a:r>
            <a:endParaRPr lang="en-CA" dirty="0"/>
          </a:p>
          <a:p>
            <a:pPr lvl="1"/>
            <a:r>
              <a:rPr lang="en-CA" dirty="0"/>
              <a:t>Pendant les meetings: </a:t>
            </a:r>
            <a:r>
              <a:rPr lang="en-CA" b="1" dirty="0"/>
              <a:t>Skype</a:t>
            </a:r>
          </a:p>
          <a:p>
            <a:pPr lvl="1"/>
            <a:r>
              <a:rPr lang="en-CA" dirty="0" err="1"/>
              <a:t>En</a:t>
            </a:r>
            <a:r>
              <a:rPr lang="en-CA" dirty="0"/>
              <a:t> tout temps: </a:t>
            </a:r>
            <a:r>
              <a:rPr lang="en-CA" b="1" dirty="0"/>
              <a:t>Slack</a:t>
            </a:r>
            <a:r>
              <a:rPr lang="en-CA" dirty="0"/>
              <a:t>,</a:t>
            </a:r>
            <a:r>
              <a:rPr lang="en-CA" b="1" dirty="0"/>
              <a:t> </a:t>
            </a:r>
            <a:r>
              <a:rPr lang="en-CA" dirty="0"/>
              <a:t>sur le channel </a:t>
            </a:r>
            <a:r>
              <a:rPr lang="en-CA" b="1" dirty="0"/>
              <a:t>#French</a:t>
            </a:r>
          </a:p>
          <a:p>
            <a:pPr lvl="2"/>
            <a:r>
              <a:rPr lang="fr-FR" b="1" u="sng" dirty="0">
                <a:hlinkClick r:id="rId4"/>
              </a:rPr>
              <a:t>PowerShell.slack.com</a:t>
            </a:r>
            <a:endParaRPr lang="en-CA" b="1" dirty="0"/>
          </a:p>
          <a:p>
            <a:pPr lvl="2"/>
            <a:r>
              <a:rPr lang="en-CA" b="1" dirty="0" err="1"/>
              <a:t>Enregistrement</a:t>
            </a:r>
            <a:r>
              <a:rPr lang="en-CA" b="1" dirty="0"/>
              <a:t> sur: http://slack.poshcode.org/</a:t>
            </a:r>
          </a:p>
          <a:p>
            <a:r>
              <a:rPr lang="en-CA" u="sng" dirty="0" err="1"/>
              <a:t>Principaux</a:t>
            </a:r>
            <a:r>
              <a:rPr lang="en-CA" u="sng" dirty="0"/>
              <a:t> </a:t>
            </a:r>
            <a:r>
              <a:rPr lang="en-CA" u="sng" dirty="0" err="1"/>
              <a:t>Organisateurs</a:t>
            </a:r>
            <a:endParaRPr lang="en-CA" u="sng" dirty="0"/>
          </a:p>
          <a:p>
            <a:pPr lvl="1"/>
            <a:r>
              <a:rPr lang="en-CA"/>
              <a:t>Francois-Xavier Cat</a:t>
            </a:r>
            <a:endParaRPr lang="en-CA" dirty="0"/>
          </a:p>
          <a:p>
            <a:pPr lvl="1"/>
            <a:r>
              <a:rPr lang="en-CA" dirty="0"/>
              <a:t>Fabien </a:t>
            </a:r>
            <a:r>
              <a:rPr lang="en-CA" dirty="0" err="1"/>
              <a:t>Dibot</a:t>
            </a:r>
            <a:r>
              <a:rPr lang="en-CA" dirty="0"/>
              <a:t> </a:t>
            </a:r>
          </a:p>
          <a:p>
            <a:pPr lvl="1"/>
            <a:r>
              <a:rPr lang="en-CA" dirty="0"/>
              <a:t>Stephane Van </a:t>
            </a:r>
            <a:r>
              <a:rPr lang="en-CA" dirty="0" err="1"/>
              <a:t>Gulick</a:t>
            </a:r>
            <a:r>
              <a:rPr lang="en-CA" dirty="0"/>
              <a:t> </a:t>
            </a:r>
          </a:p>
          <a:p>
            <a:pPr lvl="1"/>
            <a:r>
              <a:rPr lang="en-CA" dirty="0"/>
              <a:t>Micky </a:t>
            </a:r>
            <a:r>
              <a:rPr lang="en-CA" dirty="0" err="1"/>
              <a:t>Balladelli</a:t>
            </a:r>
            <a:endParaRPr lang="en-CA" dirty="0"/>
          </a:p>
          <a:p>
            <a:r>
              <a:rPr lang="en-CA" u="sng" dirty="0" err="1"/>
              <a:t>Enregistrement</a:t>
            </a:r>
            <a:r>
              <a:rPr lang="en-CA" u="sng" dirty="0"/>
              <a:t> du meeting</a:t>
            </a:r>
            <a:r>
              <a:rPr lang="en-CA" dirty="0"/>
              <a:t> sera par la suite </a:t>
            </a:r>
            <a:r>
              <a:rPr lang="en-CA" dirty="0" err="1"/>
              <a:t>mis</a:t>
            </a:r>
            <a:r>
              <a:rPr lang="en-CA" dirty="0"/>
              <a:t> sur </a:t>
            </a:r>
            <a:r>
              <a:rPr lang="en-CA" dirty="0" err="1"/>
              <a:t>Youtube</a:t>
            </a:r>
            <a:r>
              <a:rPr lang="en-CA" dirty="0"/>
              <a:t>.</a:t>
            </a:r>
          </a:p>
          <a:p>
            <a:r>
              <a:rPr lang="en-CA" dirty="0"/>
              <a:t>Future meetings - </a:t>
            </a:r>
            <a:r>
              <a:rPr lang="en-CA" dirty="0">
                <a:hlinkClick r:id="rId5"/>
              </a:rPr>
              <a:t>Meetup</a:t>
            </a:r>
            <a:endParaRPr lang="en-CA" dirty="0"/>
          </a:p>
          <a:p>
            <a:r>
              <a:rPr lang="fr-FR" dirty="0"/>
              <a:t>Nous recherchons des </a:t>
            </a:r>
            <a:r>
              <a:rPr lang="fr-FR" dirty="0" err="1"/>
              <a:t>presentateurs</a:t>
            </a:r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3263" y="4572000"/>
            <a:ext cx="2128409" cy="213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215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b="1" dirty="0"/>
              <a:t>Atelier sur Git et Visual Studio Code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Louis Lejuez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73560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/>
          <a:lstStyle/>
          <a:p>
            <a:r>
              <a:rPr lang="en-CA" dirty="0"/>
              <a:t>Louis Lejuez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9325034" cy="5029200"/>
          </a:xfrm>
        </p:spPr>
        <p:txBody>
          <a:bodyPr>
            <a:normAutofit/>
          </a:bodyPr>
          <a:lstStyle/>
          <a:p>
            <a:r>
              <a:rPr lang="fr-FR" sz="2500" dirty="0"/>
              <a:t>Ingénieur système</a:t>
            </a:r>
          </a:p>
          <a:p>
            <a:r>
              <a:rPr lang="fr-FR" sz="2500" dirty="0"/>
              <a:t>TI depuis 2002</a:t>
            </a:r>
          </a:p>
          <a:p>
            <a:pPr lvl="1"/>
            <a:r>
              <a:rPr lang="fr-FR" sz="2000" dirty="0" err="1"/>
              <a:t>ActivLan</a:t>
            </a:r>
            <a:r>
              <a:rPr lang="fr-FR" sz="2000" dirty="0"/>
              <a:t> - 2015/12-Present</a:t>
            </a:r>
          </a:p>
          <a:p>
            <a:pPr lvl="1"/>
            <a:r>
              <a:rPr lang="fr-FR" sz="2000" dirty="0"/>
              <a:t>Consort NT, Orange Business…</a:t>
            </a:r>
          </a:p>
          <a:p>
            <a:pPr lvl="1"/>
            <a:r>
              <a:rPr lang="fr-FR" sz="2000" dirty="0"/>
              <a:t>OPODEX (RI) – 2007-2012</a:t>
            </a:r>
          </a:p>
          <a:p>
            <a:pPr lvl="1"/>
            <a:r>
              <a:rPr lang="fr-FR" sz="2000" dirty="0"/>
              <a:t>Ministère de la défense – 2002/2007</a:t>
            </a:r>
          </a:p>
          <a:p>
            <a:pPr marL="0" indent="0">
              <a:buNone/>
            </a:pPr>
            <a:endParaRPr lang="fr-FR" sz="2500" dirty="0"/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46083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Louis LEJUEZ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PowerShell et </a:t>
            </a:r>
            <a:r>
              <a:rPr lang="en-CA" dirty="0" err="1"/>
              <a:t>moi</a:t>
            </a:r>
            <a:r>
              <a:rPr lang="en-CA" dirty="0"/>
              <a:t> ?</a:t>
            </a:r>
          </a:p>
          <a:p>
            <a:pPr lvl="1"/>
            <a:r>
              <a:rPr lang="en-CA" dirty="0" err="1"/>
              <a:t>Automatisation</a:t>
            </a:r>
            <a:r>
              <a:rPr lang="en-CA" dirty="0"/>
              <a:t> de </a:t>
            </a:r>
            <a:r>
              <a:rPr lang="en-CA" dirty="0" err="1"/>
              <a:t>déploiement</a:t>
            </a:r>
            <a:endParaRPr lang="en-CA" dirty="0"/>
          </a:p>
          <a:p>
            <a:pPr lvl="1"/>
            <a:r>
              <a:rPr lang="en-CA" dirty="0"/>
              <a:t>Debug, </a:t>
            </a:r>
            <a:r>
              <a:rPr lang="en-CA" dirty="0" err="1"/>
              <a:t>d’analyse</a:t>
            </a:r>
            <a:r>
              <a:rPr lang="en-CA" dirty="0"/>
              <a:t> et de </a:t>
            </a:r>
            <a:r>
              <a:rPr lang="en-CA" dirty="0" err="1"/>
              <a:t>l’audit</a:t>
            </a:r>
            <a:r>
              <a:rPr lang="en-CA" dirty="0"/>
              <a:t> de configuration, de la supervision</a:t>
            </a:r>
          </a:p>
          <a:p>
            <a:r>
              <a:rPr lang="en-CA" b="1" u="sng" dirty="0"/>
              <a:t>Blog</a:t>
            </a:r>
            <a:r>
              <a:rPr lang="en-CA" dirty="0"/>
              <a:t> </a:t>
            </a:r>
            <a:r>
              <a:rPr lang="en-CA" dirty="0">
                <a:hlinkClick r:id="rId2"/>
              </a:rPr>
              <a:t>http://tazmenworld.com</a:t>
            </a:r>
            <a:endParaRPr lang="en-CA" dirty="0"/>
          </a:p>
          <a:p>
            <a:r>
              <a:rPr lang="en-CA" b="1" u="sng" dirty="0"/>
              <a:t>Twitter</a:t>
            </a:r>
            <a:r>
              <a:rPr lang="en-CA" dirty="0"/>
              <a:t> @tazmen3</a:t>
            </a:r>
          </a:p>
          <a:p>
            <a:r>
              <a:rPr lang="en-CA" b="1" u="sng" dirty="0"/>
              <a:t>Github Repos</a:t>
            </a:r>
            <a:r>
              <a:rPr lang="en-CA" dirty="0"/>
              <a:t> </a:t>
            </a:r>
            <a:r>
              <a:rPr lang="en-CA" dirty="0">
                <a:hlinkClick r:id="rId3"/>
              </a:rPr>
              <a:t>http://github.com/tazmen3</a:t>
            </a:r>
            <a:endParaRPr lang="en-CA" dirty="0"/>
          </a:p>
          <a:p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9280" y="3602407"/>
            <a:ext cx="3041270" cy="271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715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Agenda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/>
              <a:t>Qu’est-ce que GIT? Qu’est-ce que GitHub? Les solutions alternatives</a:t>
            </a:r>
          </a:p>
          <a:p>
            <a:r>
              <a:rPr lang="fr-FR" sz="2800" dirty="0"/>
              <a:t>Configuration, exemple d’utilisation.</a:t>
            </a:r>
          </a:p>
          <a:p>
            <a:r>
              <a:rPr lang="fr-FR" sz="2800" dirty="0"/>
              <a:t>Le fonctionnement, cloner un </a:t>
            </a:r>
            <a:r>
              <a:rPr lang="fr-FR" sz="2800" dirty="0" err="1"/>
              <a:t>repository</a:t>
            </a:r>
            <a:endParaRPr lang="fr-FR" sz="2800" dirty="0"/>
          </a:p>
          <a:p>
            <a:r>
              <a:rPr lang="fr-FR" sz="2800" dirty="0"/>
              <a:t>Exemples d’utilisations</a:t>
            </a:r>
          </a:p>
          <a:p>
            <a:r>
              <a:rPr lang="fr-FR" sz="2800" dirty="0"/>
              <a:t>C’est quoi Visual Studio Code</a:t>
            </a:r>
          </a:p>
          <a:p>
            <a:r>
              <a:rPr lang="fr-FR" sz="2800" dirty="0"/>
              <a:t>Peut-on faire avec? Quels sont les avantages? </a:t>
            </a:r>
          </a:p>
        </p:txBody>
      </p:sp>
    </p:spTree>
    <p:extLst>
      <p:ext uri="{BB962C8B-B14F-4D97-AF65-F5344CB8AC3E}">
        <p14:creationId xmlns:p14="http://schemas.microsoft.com/office/powerpoint/2010/main" val="378672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Qu’est-ce que GIT? Qu’est-ce que GitHub? Les solutions alternatives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GIT est un logiciel de gestion de version</a:t>
            </a:r>
          </a:p>
          <a:p>
            <a:pPr lvl="1"/>
            <a:r>
              <a:rPr lang="fr-FR" dirty="0"/>
              <a:t>Il permet de suivre l’évolution d’un fichier et garde les différentes versions</a:t>
            </a:r>
          </a:p>
          <a:p>
            <a:pPr lvl="1"/>
            <a:endParaRPr lang="fr-FR" dirty="0"/>
          </a:p>
          <a:p>
            <a:pPr marL="274320" lvl="1" indent="0">
              <a:buNone/>
            </a:pPr>
            <a:r>
              <a:rPr lang="fr-FR" dirty="0"/>
              <a:t>GitHub est une plateforme de code. Elle utilise le </a:t>
            </a:r>
            <a:r>
              <a:rPr lang="fr-FR" dirty="0" err="1"/>
              <a:t>versionning</a:t>
            </a:r>
            <a:r>
              <a:rPr lang="fr-FR" dirty="0"/>
              <a:t> de Git et permet l’échange. C’est une plateforme Saas ou une plateforme privée.</a:t>
            </a:r>
          </a:p>
          <a:p>
            <a:pPr marL="274320" lvl="1" indent="0">
              <a:buNone/>
            </a:pPr>
            <a:endParaRPr lang="fr-FR" dirty="0"/>
          </a:p>
          <a:p>
            <a:pPr marL="274320" lvl="1" indent="0">
              <a:buNone/>
            </a:pPr>
            <a:r>
              <a:rPr lang="fr-FR" dirty="0"/>
              <a:t>Il existe </a:t>
            </a:r>
            <a:r>
              <a:rPr lang="fr-FR" dirty="0" err="1"/>
              <a:t>GitLab</a:t>
            </a:r>
            <a:r>
              <a:rPr lang="fr-FR" dirty="0"/>
              <a:t> qui est peut-être hébergé sur une plateforme privée. </a:t>
            </a:r>
            <a:r>
              <a:rPr lang="fr-FR" dirty="0" err="1"/>
              <a:t>GitLab</a:t>
            </a:r>
            <a:r>
              <a:rPr lang="fr-FR" dirty="0"/>
              <a:t> les mêmes avantages que GitHub mais sans les outils type </a:t>
            </a:r>
            <a:r>
              <a:rPr lang="fr-FR" dirty="0" err="1"/>
              <a:t>Github</a:t>
            </a:r>
            <a:r>
              <a:rPr lang="fr-FR" dirty="0"/>
              <a:t> Desktop</a:t>
            </a:r>
          </a:p>
          <a:p>
            <a:pPr marL="274320" lvl="1" indent="0">
              <a:buNone/>
            </a:pPr>
            <a:endParaRPr lang="fr-FR" dirty="0"/>
          </a:p>
          <a:p>
            <a:pPr marL="274320" lvl="1" indent="0">
              <a:buNone/>
            </a:pPr>
            <a:r>
              <a:rPr lang="fr-FR" dirty="0"/>
              <a:t>Il y a aussi </a:t>
            </a:r>
            <a:r>
              <a:rPr lang="fr-FR" dirty="0" err="1"/>
              <a:t>bitbucket</a:t>
            </a:r>
            <a:r>
              <a:rPr lang="fr-FR" dirty="0"/>
              <a:t> qui est aussi une autre plateforme de code.</a:t>
            </a:r>
          </a:p>
          <a:p>
            <a:pPr lvl="1"/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76790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Github</a:t>
            </a:r>
            <a:r>
              <a:rPr lang="fr-FR" dirty="0"/>
              <a:t> Pricing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2063" y="1974160"/>
            <a:ext cx="8594725" cy="359083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412874" y="5663165"/>
            <a:ext cx="29322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https://github.com/pricing</a:t>
            </a:r>
          </a:p>
        </p:txBody>
      </p:sp>
    </p:spTree>
    <p:extLst>
      <p:ext uri="{BB962C8B-B14F-4D97-AF65-F5344CB8AC3E}">
        <p14:creationId xmlns:p14="http://schemas.microsoft.com/office/powerpoint/2010/main" val="1785716860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3730</TotalTime>
  <Words>450</Words>
  <Application>Microsoft Office PowerPoint</Application>
  <PresentationFormat>Grand écran</PresentationFormat>
  <Paragraphs>99</Paragraphs>
  <Slides>20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4" baseType="lpstr">
      <vt:lpstr>Arial</vt:lpstr>
      <vt:lpstr>Century Schoolbook</vt:lpstr>
      <vt:lpstr>Wingdings 2</vt:lpstr>
      <vt:lpstr>View</vt:lpstr>
      <vt:lpstr>French PowerShell User Group</vt:lpstr>
      <vt:lpstr>Agenda</vt:lpstr>
      <vt:lpstr>French PowerShell User Group</vt:lpstr>
      <vt:lpstr>Atelier sur Git et Visual Studio Code</vt:lpstr>
      <vt:lpstr>Louis Lejuez</vt:lpstr>
      <vt:lpstr>Louis LEJUEZ</vt:lpstr>
      <vt:lpstr>Agenda</vt:lpstr>
      <vt:lpstr>Qu’est-ce que GIT? Qu’est-ce que GitHub? Les solutions alternatives</vt:lpstr>
      <vt:lpstr>Github Pricing</vt:lpstr>
      <vt:lpstr>GitLab Pricing</vt:lpstr>
      <vt:lpstr>bitbucket Pricing</vt:lpstr>
      <vt:lpstr>Fonctionnement de Git avec GitHub</vt:lpstr>
      <vt:lpstr>Création d’un repository dans GitHub</vt:lpstr>
      <vt:lpstr>Création d’un repository dans GitHub</vt:lpstr>
      <vt:lpstr>Clone d’un Repository avec Git</vt:lpstr>
      <vt:lpstr>Clone d’un Repository avec Git</vt:lpstr>
      <vt:lpstr>Clone d’un repository de GitHub avec Desktop</vt:lpstr>
      <vt:lpstr>C’est quoi Visual Studio Code</vt:lpstr>
      <vt:lpstr>Peut-on faire avec? Quels sont les avantages? </vt:lpstr>
      <vt:lpstr>Configuration, exemple d’utilisation.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French PowerShell User Group</dc:title>
  <dc:creator>Francois-Xavier Cat</dc:creator>
  <cp:lastModifiedBy>louis lejuez</cp:lastModifiedBy>
  <cp:revision>91</cp:revision>
  <dcterms:created xsi:type="dcterms:W3CDTF">2016-09-03T14:51:11Z</dcterms:created>
  <dcterms:modified xsi:type="dcterms:W3CDTF">2016-10-27T16:22:47Z</dcterms:modified>
</cp:coreProperties>
</file>