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6"/>
  </p:notesMasterIdLst>
  <p:sldIdLst>
    <p:sldId id="256" r:id="rId2"/>
    <p:sldId id="264" r:id="rId3"/>
    <p:sldId id="263" r:id="rId4"/>
    <p:sldId id="266" r:id="rId5"/>
    <p:sldId id="257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85" r:id="rId17"/>
    <p:sldId id="286" r:id="rId18"/>
    <p:sldId id="277" r:id="rId19"/>
    <p:sldId id="278" r:id="rId20"/>
    <p:sldId id="279" r:id="rId21"/>
    <p:sldId id="280" r:id="rId22"/>
    <p:sldId id="281" r:id="rId23"/>
    <p:sldId id="282" r:id="rId24"/>
    <p:sldId id="28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000" autoAdjust="0"/>
  </p:normalViewPr>
  <p:slideViewPr>
    <p:cSldViewPr snapToGrid="0">
      <p:cViewPr varScale="1">
        <p:scale>
          <a:sx n="54" d="100"/>
          <a:sy n="54" d="100"/>
        </p:scale>
        <p:origin x="13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979AA-BEA6-404C-A997-F9CA9EB65C0C}" type="datetimeFigureOut">
              <a:rPr lang="fr-FR" smtClean="0"/>
              <a:t>09/12/2016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08834-278E-4EF4-8C38-4203CA722D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5616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TDD https://en.wikipedia.org/wiki/Test-driven_development</a:t>
            </a:r>
          </a:p>
          <a:p>
            <a:r>
              <a:rPr lang="fr-FR" dirty="0"/>
              <a:t>XP: https://en.wikipedia.org/wiki/Extreme_programming</a:t>
            </a:r>
          </a:p>
          <a:p>
            <a:r>
              <a:rPr lang="fr-FR" dirty="0" err="1"/>
              <a:t>BlackBox</a:t>
            </a:r>
            <a:r>
              <a:rPr lang="fr-FR" baseline="0" dirty="0"/>
              <a:t> </a:t>
            </a:r>
            <a:r>
              <a:rPr lang="fr-FR" baseline="0" dirty="0" err="1"/>
              <a:t>testing</a:t>
            </a:r>
            <a:r>
              <a:rPr lang="fr-FR" baseline="0" dirty="0"/>
              <a:t>: https://en.wikipedia.org/wiki/Black-box_testing</a:t>
            </a:r>
          </a:p>
          <a:p>
            <a:r>
              <a:rPr lang="fr-FR" baseline="0" dirty="0" err="1"/>
              <a:t>Whitebox</a:t>
            </a:r>
            <a:r>
              <a:rPr lang="fr-FR" baseline="0" dirty="0"/>
              <a:t> </a:t>
            </a:r>
            <a:r>
              <a:rPr lang="fr-FR" baseline="0" dirty="0" err="1"/>
              <a:t>testing</a:t>
            </a:r>
            <a:r>
              <a:rPr lang="fr-FR" baseline="0" dirty="0"/>
              <a:t>: https://en.wikipedia.org/wiki/White-box_testing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08834-278E-4EF4-8C38-4203CA722D0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195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08834-278E-4EF4-8C38-4203CA722D04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657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880B-878B-4216-B310-4F770B8CD9A4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38BC-8DDA-4DDB-9CB7-A0C11902A89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39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880B-878B-4216-B310-4F770B8CD9A4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38BC-8DDA-4DDB-9CB7-A0C11902A89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24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880B-878B-4216-B310-4F770B8CD9A4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38BC-8DDA-4DDB-9CB7-A0C11902A89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51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880B-878B-4216-B310-4F770B8CD9A4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38BC-8DDA-4DDB-9CB7-A0C11902A89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05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880B-878B-4216-B310-4F770B8CD9A4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38BC-8DDA-4DDB-9CB7-A0C11902A89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25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880B-878B-4216-B310-4F770B8CD9A4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38BC-8DDA-4DDB-9CB7-A0C11902A89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45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880B-878B-4216-B310-4F770B8CD9A4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38BC-8DDA-4DDB-9CB7-A0C11902A89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13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880B-878B-4216-B310-4F770B8CD9A4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38BC-8DDA-4DDB-9CB7-A0C11902A89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85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880B-878B-4216-B310-4F770B8CD9A4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38BC-8DDA-4DDB-9CB7-A0C11902A89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8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880B-878B-4216-B310-4F770B8CD9A4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B7D38BC-8DDA-4DDB-9CB7-A0C11902A89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9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880B-878B-4216-B310-4F770B8CD9A4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38BC-8DDA-4DDB-9CB7-A0C11902A89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6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880B-878B-4216-B310-4F770B8CD9A4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38BC-8DDA-4DDB-9CB7-A0C11902A89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35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880B-878B-4216-B310-4F770B8CD9A4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38BC-8DDA-4DDB-9CB7-A0C11902A89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3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880B-878B-4216-B310-4F770B8CD9A4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38BC-8DDA-4DDB-9CB7-A0C11902A89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08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880B-878B-4216-B310-4F770B8CD9A4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38BC-8DDA-4DDB-9CB7-A0C11902A89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01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880B-878B-4216-B310-4F770B8CD9A4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38BC-8DDA-4DDB-9CB7-A0C11902A89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4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880B-878B-4216-B310-4F770B8CD9A4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38BC-8DDA-4DDB-9CB7-A0C11902A89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69E880B-878B-4216-B310-4F770B8CD9A4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7D38BC-8DDA-4DDB-9CB7-A0C11902A89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4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ster/Pester" TargetMode="External"/><Relationship Id="rId2" Type="http://schemas.openxmlformats.org/officeDocument/2006/relationships/hyperlink" Target="http://scottmuc.com/growing-an-open-source-project-the-pester-story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5750" y="3648"/>
            <a:ext cx="12477750" cy="685435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725783" y="1724297"/>
            <a:ext cx="9291351" cy="2717074"/>
          </a:xfrm>
          <a:prstGeom prst="rect">
            <a:avLst/>
          </a:prstGeom>
          <a:solidFill>
            <a:srgbClr val="969696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19990" y="2225889"/>
            <a:ext cx="8574622" cy="1363600"/>
          </a:xfrm>
        </p:spPr>
        <p:txBody>
          <a:bodyPr>
            <a:normAutofit fontScale="90000"/>
          </a:bodyPr>
          <a:lstStyle/>
          <a:p>
            <a:r>
              <a:rPr lang="fr-FR" b="1">
                <a:solidFill>
                  <a:schemeClr val="bg1"/>
                </a:solidFill>
              </a:rPr>
              <a:t>Testez vos scripts et infrastructures  avec Pester</a:t>
            </a:r>
            <a:r>
              <a:rPr lang="fr-FR"/>
              <a:t>	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6214" y="3768547"/>
            <a:ext cx="9128398" cy="1974687"/>
          </a:xfrm>
        </p:spPr>
        <p:txBody>
          <a:bodyPr>
            <a:normAutofit/>
          </a:bodyPr>
          <a:lstStyle/>
          <a:p>
            <a:r>
              <a:rPr lang="fr-FR" sz="2400">
                <a:solidFill>
                  <a:schemeClr val="bg1"/>
                </a:solidFill>
              </a:rPr>
              <a:t>Fabien Dibot – IT Architect &amp; CDM MVP</a:t>
            </a:r>
          </a:p>
          <a:p>
            <a:endParaRPr lang="fr-FR"/>
          </a:p>
          <a:p>
            <a:endParaRPr lang="fr-FR" sz="4000"/>
          </a:p>
          <a:p>
            <a:endParaRPr lang="fr-FR" sz="3400"/>
          </a:p>
          <a:p>
            <a:pPr algn="l"/>
            <a:endParaRPr lang="en-US" sz="3400"/>
          </a:p>
          <a:p>
            <a:pPr algn="l"/>
            <a:endParaRPr lang="fr-FR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15" y="125046"/>
            <a:ext cx="1239719" cy="13106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81" y="5743234"/>
            <a:ext cx="2289053" cy="9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20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8921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25783" y="1724297"/>
            <a:ext cx="9291351" cy="2717074"/>
          </a:xfrm>
          <a:prstGeom prst="rect">
            <a:avLst/>
          </a:prstGeom>
          <a:solidFill>
            <a:srgbClr val="969696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119990" y="2225889"/>
            <a:ext cx="8574622" cy="13636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fr-FR" b="1">
                <a:solidFill>
                  <a:schemeClr val="bg1"/>
                </a:solidFill>
              </a:rPr>
              <a:t>Utilisation de Pester</a:t>
            </a:r>
            <a:r>
              <a:rPr lang="fr-FR"/>
              <a:t>	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78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68085"/>
            <a:ext cx="10018713" cy="1752599"/>
          </a:xfrm>
        </p:spPr>
        <p:txBody>
          <a:bodyPr/>
          <a:lstStyle/>
          <a:p>
            <a:pPr algn="l"/>
            <a:r>
              <a:rPr lang="fr-FR"/>
              <a:t>Pester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/>
              <a:t>Projet communautaire</a:t>
            </a:r>
          </a:p>
          <a:p>
            <a:pPr lvl="1"/>
            <a:r>
              <a:rPr lang="en-US">
                <a:hlinkClick r:id="rId2"/>
              </a:rPr>
              <a:t>http://scottmuc.com/growing-an-open-source-project-the-pester-story/</a:t>
            </a:r>
            <a:endParaRPr lang="en-US"/>
          </a:p>
          <a:p>
            <a:pPr lvl="1"/>
            <a:r>
              <a:rPr lang="en-US">
                <a:hlinkClick r:id="rId3"/>
              </a:rPr>
              <a:t>https://github.com/pester/Pester</a:t>
            </a:r>
            <a:endParaRPr lang="en-US"/>
          </a:p>
          <a:p>
            <a:r>
              <a:rPr lang="en-US" err="1"/>
              <a:t>Intégré</a:t>
            </a:r>
            <a:r>
              <a:rPr lang="en-US"/>
              <a:t> </a:t>
            </a:r>
            <a:r>
              <a:rPr lang="en-US" err="1"/>
              <a:t>nativement</a:t>
            </a:r>
            <a:r>
              <a:rPr lang="en-US"/>
              <a:t> </a:t>
            </a:r>
            <a:r>
              <a:rPr lang="en-US" err="1"/>
              <a:t>dans</a:t>
            </a:r>
            <a:r>
              <a:rPr lang="en-US"/>
              <a:t> Windows 10 et Windows Server 2016</a:t>
            </a:r>
          </a:p>
          <a:p>
            <a:r>
              <a:rPr lang="en-US" err="1"/>
              <a:t>Fonctionne</a:t>
            </a:r>
            <a:r>
              <a:rPr lang="en-US"/>
              <a:t> à </a:t>
            </a:r>
            <a:r>
              <a:rPr lang="en-US" err="1"/>
              <a:t>partir</a:t>
            </a:r>
            <a:r>
              <a:rPr lang="en-US"/>
              <a:t> de PowerShell v2</a:t>
            </a:r>
          </a:p>
          <a:p>
            <a:r>
              <a:rPr lang="en-US"/>
              <a:t>Installation:</a:t>
            </a:r>
          </a:p>
          <a:p>
            <a:pPr lvl="1"/>
            <a:r>
              <a:rPr lang="en-US"/>
              <a:t>Import-Module Pester</a:t>
            </a:r>
          </a:p>
          <a:p>
            <a:pPr lvl="1"/>
            <a:r>
              <a:rPr lang="en-US"/>
              <a:t>Install-Module pester</a:t>
            </a:r>
          </a:p>
          <a:p>
            <a:pPr lvl="1"/>
            <a:r>
              <a:rPr lang="en-US" err="1"/>
              <a:t>Etc</a:t>
            </a:r>
            <a:r>
              <a:rPr lang="en-US"/>
              <a:t>…</a:t>
            </a:r>
          </a:p>
          <a:p>
            <a:pPr lvl="1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15" y="125046"/>
            <a:ext cx="1239719" cy="131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91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68085"/>
            <a:ext cx="10018713" cy="1752599"/>
          </a:xfrm>
        </p:spPr>
        <p:txBody>
          <a:bodyPr/>
          <a:lstStyle/>
          <a:p>
            <a:pPr algn="l"/>
            <a:r>
              <a:rPr lang="fr-FR"/>
              <a:t>Pester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New-</a:t>
            </a:r>
            <a:r>
              <a:rPr lang="fr-FR" err="1"/>
              <a:t>Fixture</a:t>
            </a:r>
            <a:endParaRPr lang="fr-FR"/>
          </a:p>
          <a:p>
            <a:r>
              <a:rPr lang="en-US"/>
              <a:t>Describe</a:t>
            </a:r>
          </a:p>
          <a:p>
            <a:r>
              <a:rPr lang="en-US"/>
              <a:t>Context</a:t>
            </a:r>
          </a:p>
          <a:p>
            <a:r>
              <a:rPr lang="en-US"/>
              <a:t>Should</a:t>
            </a:r>
          </a:p>
          <a:p>
            <a:r>
              <a:rPr lang="fr-FR"/>
              <a:t>Test drive</a:t>
            </a:r>
            <a:endParaRPr lang="en-US"/>
          </a:p>
          <a:p>
            <a:pPr lvl="1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15" y="125046"/>
            <a:ext cx="1239719" cy="131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220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68085"/>
            <a:ext cx="10018713" cy="1752599"/>
          </a:xfrm>
        </p:spPr>
        <p:txBody>
          <a:bodyPr/>
          <a:lstStyle/>
          <a:p>
            <a:pPr algn="l"/>
            <a:r>
              <a:rPr lang="fr-FR"/>
              <a:t>Pester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4800" b="1"/>
              <a:t>Démo !</a:t>
            </a:r>
            <a:endParaRPr lang="en-US" sz="4800" b="1"/>
          </a:p>
          <a:p>
            <a:pPr lvl="1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15" y="125046"/>
            <a:ext cx="1239719" cy="131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560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68085"/>
            <a:ext cx="10018713" cy="1752599"/>
          </a:xfrm>
        </p:spPr>
        <p:txBody>
          <a:bodyPr/>
          <a:lstStyle/>
          <a:p>
            <a:pPr algn="l"/>
            <a:r>
              <a:rPr lang="fr-FR"/>
              <a:t>Pester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err="1"/>
              <a:t>Mocking</a:t>
            </a:r>
            <a:endParaRPr lang="fr-FR"/>
          </a:p>
          <a:p>
            <a:r>
              <a:rPr lang="en-US" err="1"/>
              <a:t>InModuleScope</a:t>
            </a:r>
            <a:endParaRPr lang="en-US"/>
          </a:p>
          <a:p>
            <a:r>
              <a:rPr lang="en-US" err="1"/>
              <a:t>BeforeEach</a:t>
            </a:r>
            <a:endParaRPr lang="en-US"/>
          </a:p>
          <a:p>
            <a:r>
              <a:rPr lang="en-US" err="1"/>
              <a:t>AfterEach</a:t>
            </a:r>
            <a:endParaRPr lang="en-US"/>
          </a:p>
          <a:p>
            <a:pPr lvl="1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15" y="125046"/>
            <a:ext cx="1239719" cy="131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46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68085"/>
            <a:ext cx="10018713" cy="1752599"/>
          </a:xfrm>
        </p:spPr>
        <p:txBody>
          <a:bodyPr/>
          <a:lstStyle/>
          <a:p>
            <a:pPr algn="l"/>
            <a:r>
              <a:rPr lang="fr-FR"/>
              <a:t>Pester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4800" b="1"/>
              <a:t>Démo !</a:t>
            </a:r>
            <a:endParaRPr lang="en-US" sz="4800" b="1"/>
          </a:p>
          <a:p>
            <a:pPr lvl="1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15" y="125046"/>
            <a:ext cx="1239719" cy="131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695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68085"/>
            <a:ext cx="10018713" cy="1752599"/>
          </a:xfrm>
        </p:spPr>
        <p:txBody>
          <a:bodyPr/>
          <a:lstStyle/>
          <a:p>
            <a:pPr algn="l"/>
            <a:r>
              <a:rPr lang="fr-FR"/>
              <a:t>Pester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coverage</a:t>
            </a:r>
          </a:p>
          <a:p>
            <a:r>
              <a:rPr lang="en-US" dirty="0"/>
              <a:t>Tag</a:t>
            </a:r>
          </a:p>
          <a:p>
            <a:r>
              <a:rPr lang="en-US" dirty="0"/>
              <a:t>Setup</a:t>
            </a:r>
          </a:p>
          <a:p>
            <a:r>
              <a:rPr lang="en-US"/>
              <a:t>TestCases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15" y="125046"/>
            <a:ext cx="1239719" cy="131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20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68085"/>
            <a:ext cx="10018713" cy="1752599"/>
          </a:xfrm>
        </p:spPr>
        <p:txBody>
          <a:bodyPr/>
          <a:lstStyle/>
          <a:p>
            <a:pPr algn="l"/>
            <a:r>
              <a:rPr lang="fr-FR"/>
              <a:t>Pester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4800" b="1"/>
              <a:t>Démo !</a:t>
            </a:r>
            <a:endParaRPr lang="en-US" sz="4800" b="1"/>
          </a:p>
          <a:p>
            <a:pPr lvl="1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15" y="125046"/>
            <a:ext cx="1239719" cy="131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337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0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25783" y="1724297"/>
            <a:ext cx="9291351" cy="2717074"/>
          </a:xfrm>
          <a:prstGeom prst="rect">
            <a:avLst/>
          </a:prstGeom>
          <a:solidFill>
            <a:srgbClr val="969696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119990" y="2225889"/>
            <a:ext cx="8574622" cy="13636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fr-FR" b="1">
                <a:solidFill>
                  <a:schemeClr val="bg1"/>
                </a:solidFill>
              </a:rPr>
              <a:t>Intégration Continue</a:t>
            </a:r>
            <a:r>
              <a:rPr lang="fr-FR"/>
              <a:t>	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66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68085"/>
            <a:ext cx="10018713" cy="1752599"/>
          </a:xfrm>
        </p:spPr>
        <p:txBody>
          <a:bodyPr/>
          <a:lstStyle/>
          <a:p>
            <a:pPr algn="l"/>
            <a:r>
              <a:rPr lang="fr-FR"/>
              <a:t>Jenkins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Orchestration des actions lors du </a:t>
            </a:r>
            <a:r>
              <a:rPr lang="fr-FR" err="1"/>
              <a:t>dev</a:t>
            </a:r>
            <a:endParaRPr lang="fr-FR"/>
          </a:p>
          <a:p>
            <a:r>
              <a:rPr lang="fr-FR"/>
              <a:t>Déclenchement sur un commit</a:t>
            </a:r>
          </a:p>
          <a:p>
            <a:r>
              <a:rPr lang="fr-FR"/>
              <a:t>Personnalisable</a:t>
            </a:r>
          </a:p>
          <a:p>
            <a:r>
              <a:rPr lang="fr-FR"/>
              <a:t>Intégration de rapports d’erreur</a:t>
            </a:r>
            <a:endParaRPr lang="en-US"/>
          </a:p>
          <a:p>
            <a:pPr lvl="1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15" y="125046"/>
            <a:ext cx="1239719" cy="131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74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8151" y="125133"/>
            <a:ext cx="10018713" cy="1752599"/>
          </a:xfrm>
        </p:spPr>
        <p:txBody>
          <a:bodyPr/>
          <a:lstStyle/>
          <a:p>
            <a:pPr algn="l"/>
            <a:r>
              <a:rPr lang="fr-FR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8151" y="1752599"/>
            <a:ext cx="10018713" cy="3124201"/>
          </a:xfrm>
        </p:spPr>
        <p:txBody>
          <a:bodyPr anchor="t"/>
          <a:lstStyle/>
          <a:p>
            <a:r>
              <a:rPr lang="fr-FR"/>
              <a:t>Introduction</a:t>
            </a:r>
          </a:p>
          <a:p>
            <a:r>
              <a:rPr lang="fr-FR"/>
              <a:t>Pourquoi les tests unitaires chez les IT ?</a:t>
            </a:r>
          </a:p>
          <a:p>
            <a:r>
              <a:rPr lang="fr-FR"/>
              <a:t>Utilisation de Pester</a:t>
            </a:r>
          </a:p>
          <a:p>
            <a:r>
              <a:rPr lang="fr-FR"/>
              <a:t>Intégration continue</a:t>
            </a:r>
          </a:p>
          <a:p>
            <a:r>
              <a:rPr lang="fr-FR"/>
              <a:t>Allez plus </a:t>
            </a:r>
            <a:r>
              <a:rPr lang="fr-FR" err="1"/>
              <a:t>hauuuuuuuuuuuuuutttttttttttttt</a:t>
            </a:r>
            <a:r>
              <a:rPr lang="fr-FR"/>
              <a:t>  ©™</a:t>
            </a:r>
          </a:p>
          <a:p>
            <a:pPr marL="0" indent="0">
              <a:buNone/>
            </a:pPr>
            <a:endParaRPr lang="fr-FR"/>
          </a:p>
          <a:p>
            <a:endParaRPr lang="fr-FR"/>
          </a:p>
          <a:p>
            <a:endParaRPr lang="fr-FR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71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68085"/>
            <a:ext cx="10018713" cy="1752599"/>
          </a:xfrm>
        </p:spPr>
        <p:txBody>
          <a:bodyPr/>
          <a:lstStyle/>
          <a:p>
            <a:pPr algn="l"/>
            <a:r>
              <a:rPr lang="fr-FR"/>
              <a:t>Intégration 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4800" b="1"/>
              <a:t>Démo !</a:t>
            </a:r>
            <a:endParaRPr lang="en-US" sz="4800" b="1"/>
          </a:p>
          <a:p>
            <a:pPr lvl="1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15" y="125046"/>
            <a:ext cx="1239719" cy="131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527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25783" y="1724297"/>
            <a:ext cx="9291351" cy="2717074"/>
          </a:xfrm>
          <a:prstGeom prst="rect">
            <a:avLst/>
          </a:prstGeom>
          <a:solidFill>
            <a:srgbClr val="969696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119990" y="2225889"/>
            <a:ext cx="8574622" cy="13636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fr-FR" b="1">
                <a:solidFill>
                  <a:schemeClr val="bg1"/>
                </a:solidFill>
              </a:rPr>
              <a:t>Aller plus </a:t>
            </a:r>
            <a:r>
              <a:rPr lang="fr-FR" b="1" err="1">
                <a:solidFill>
                  <a:schemeClr val="bg1"/>
                </a:solidFill>
              </a:rPr>
              <a:t>hauuuuuuuut</a:t>
            </a:r>
            <a:r>
              <a:rPr lang="fr-FR" b="1">
                <a:solidFill>
                  <a:schemeClr val="bg1"/>
                </a:solidFill>
              </a:rPr>
              <a:t> ?</a:t>
            </a:r>
            <a:r>
              <a:rPr lang="fr-FR"/>
              <a:t>	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6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68085"/>
            <a:ext cx="10018713" cy="1752599"/>
          </a:xfrm>
        </p:spPr>
        <p:txBody>
          <a:bodyPr/>
          <a:lstStyle/>
          <a:p>
            <a:pPr algn="l"/>
            <a:r>
              <a:rPr lang="fr-FR"/>
              <a:t>Un peu de </a:t>
            </a:r>
            <a:r>
              <a:rPr lang="fr-FR" err="1"/>
              <a:t>remoting</a:t>
            </a:r>
            <a:r>
              <a:rPr lang="fr-FR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4800" b="1"/>
              <a:t>Démo !</a:t>
            </a:r>
          </a:p>
          <a:p>
            <a:pPr marL="0" indent="0">
              <a:buNone/>
            </a:pPr>
            <a:r>
              <a:rPr lang="en-US" sz="1800"/>
              <a:t>https://github.com/PowerShell/Remotely</a:t>
            </a:r>
          </a:p>
          <a:p>
            <a:pPr lvl="1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15" y="125046"/>
            <a:ext cx="1239719" cy="131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25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68085"/>
            <a:ext cx="10018713" cy="1752599"/>
          </a:xfrm>
        </p:spPr>
        <p:txBody>
          <a:bodyPr/>
          <a:lstStyle/>
          <a:p>
            <a:pPr algn="l"/>
            <a:r>
              <a:rPr lang="fr-FR"/>
              <a:t>Un peu de multi threading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4800" b="1"/>
              <a:t>Démo !</a:t>
            </a:r>
          </a:p>
          <a:p>
            <a:pPr marL="0" indent="0">
              <a:buNone/>
            </a:pPr>
            <a:r>
              <a:rPr lang="en-US" sz="1800"/>
              <a:t>https://github.com/fabiendibot/Pestener</a:t>
            </a:r>
          </a:p>
          <a:p>
            <a:pPr lvl="1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15" y="125046"/>
            <a:ext cx="1239719" cy="131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31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148"/>
            <a:ext cx="12191999" cy="687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527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286" y="156757"/>
            <a:ext cx="10018713" cy="1752599"/>
          </a:xfrm>
        </p:spPr>
        <p:txBody>
          <a:bodyPr/>
          <a:lstStyle/>
          <a:p>
            <a:pPr algn="l"/>
            <a:r>
              <a:rPr lang="fr-FR"/>
              <a:t>PS:&gt; </a:t>
            </a:r>
            <a:r>
              <a:rPr lang="fr-FR" err="1"/>
              <a:t>whoami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287" y="2296885"/>
            <a:ext cx="10018713" cy="4419601"/>
          </a:xfrm>
        </p:spPr>
        <p:txBody>
          <a:bodyPr>
            <a:normAutofit fontScale="92500" lnSpcReduction="10000"/>
          </a:bodyPr>
          <a:lstStyle/>
          <a:p>
            <a:r>
              <a:rPr lang="fr-FR"/>
              <a:t>Breton</a:t>
            </a:r>
          </a:p>
          <a:p>
            <a:r>
              <a:rPr lang="fr-FR"/>
              <a:t>Infrastructure Architecte chez SII Ouest</a:t>
            </a:r>
          </a:p>
          <a:p>
            <a:r>
              <a:rPr lang="fr-FR"/>
              <a:t>J’adore le communautaire</a:t>
            </a:r>
          </a:p>
          <a:p>
            <a:r>
              <a:rPr lang="fr-FR"/>
              <a:t>Points d’intérêts: </a:t>
            </a:r>
          </a:p>
          <a:p>
            <a:pPr lvl="1"/>
            <a:r>
              <a:rPr lang="fr-FR"/>
              <a:t>Automatisation</a:t>
            </a:r>
          </a:p>
          <a:p>
            <a:pPr lvl="1"/>
            <a:r>
              <a:rPr lang="fr-FR"/>
              <a:t>Docker</a:t>
            </a:r>
            <a:endParaRPr lang="en-US"/>
          </a:p>
          <a:p>
            <a:pPr lvl="1"/>
            <a:r>
              <a:rPr lang="fr-FR"/>
              <a:t>Cloud</a:t>
            </a:r>
          </a:p>
          <a:p>
            <a:r>
              <a:rPr lang="en-US" err="1"/>
              <a:t>Github</a:t>
            </a:r>
            <a:r>
              <a:rPr lang="en-US"/>
              <a:t>:  https://github.com/fabiendibot</a:t>
            </a:r>
          </a:p>
          <a:p>
            <a:r>
              <a:rPr lang="fr-FR"/>
              <a:t>Blog: https://pwrshell.net</a:t>
            </a:r>
          </a:p>
          <a:p>
            <a:r>
              <a:rPr lang="fr-FR"/>
              <a:t>Twitter : @</a:t>
            </a:r>
            <a:r>
              <a:rPr lang="fr-FR" err="1"/>
              <a:t>fdibot</a:t>
            </a:r>
            <a:endParaRPr lang="fr-FR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1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6"/>
            <a:ext cx="12192000" cy="685668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725783" y="1724297"/>
            <a:ext cx="9291351" cy="2717074"/>
          </a:xfrm>
          <a:prstGeom prst="rect">
            <a:avLst/>
          </a:prstGeom>
          <a:solidFill>
            <a:srgbClr val="969696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119990" y="2225889"/>
            <a:ext cx="8574622" cy="13636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fr-FR" b="1">
                <a:solidFill>
                  <a:schemeClr val="bg1"/>
                </a:solidFill>
              </a:rPr>
              <a:t>Introduction</a:t>
            </a:r>
            <a:r>
              <a:rPr lang="fr-FR"/>
              <a:t>	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5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68085"/>
            <a:ext cx="10018713" cy="1752599"/>
          </a:xfrm>
        </p:spPr>
        <p:txBody>
          <a:bodyPr/>
          <a:lstStyle/>
          <a:p>
            <a:pPr algn="l"/>
            <a:r>
              <a:rPr lang="fr-FR"/>
              <a:t>C’est quoi un test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Permet de valider une situation</a:t>
            </a:r>
          </a:p>
          <a:p>
            <a:r>
              <a:rPr lang="fr-FR"/>
              <a:t>Retourne $</a:t>
            </a:r>
            <a:r>
              <a:rPr lang="fr-FR" err="1"/>
              <a:t>true</a:t>
            </a:r>
            <a:r>
              <a:rPr lang="fr-FR"/>
              <a:t> ou $false</a:t>
            </a:r>
          </a:p>
          <a:p>
            <a:r>
              <a:rPr lang="fr-FR"/>
              <a:t>N’est pas forcément automatique</a:t>
            </a:r>
          </a:p>
          <a:p>
            <a:r>
              <a:rPr lang="fr-FR"/>
              <a:t>Sert à se rassurer</a:t>
            </a:r>
          </a:p>
          <a:p>
            <a:r>
              <a:rPr lang="fr-FR"/>
              <a:t>Surveille les régressions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15" y="125046"/>
            <a:ext cx="1239719" cy="131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95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68085"/>
            <a:ext cx="10018713" cy="1752599"/>
          </a:xfrm>
        </p:spPr>
        <p:txBody>
          <a:bodyPr/>
          <a:lstStyle/>
          <a:p>
            <a:pPr algn="l"/>
            <a:r>
              <a:rPr lang="fr-FR"/>
              <a:t>Différentes façons de tester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Chaque langage dispose de son </a:t>
            </a:r>
            <a:r>
              <a:rPr lang="FR-FR" dirty="0" err="1"/>
              <a:t>framework</a:t>
            </a:r>
            <a:endParaRPr lang="FR-FR" dirty="0"/>
          </a:p>
          <a:p>
            <a:r>
              <a:rPr lang="FR-FR" dirty="0"/>
              <a:t>Test </a:t>
            </a:r>
            <a:r>
              <a:rPr lang="FR-FR" dirty="0" err="1"/>
              <a:t>Driven</a:t>
            </a:r>
            <a:r>
              <a:rPr lang="FR-FR" dirty="0"/>
              <a:t> </a:t>
            </a:r>
            <a:r>
              <a:rPr lang="FR-FR" dirty="0" err="1"/>
              <a:t>Development</a:t>
            </a:r>
            <a:r>
              <a:rPr lang="FR-FR" dirty="0"/>
              <a:t> (TDD)</a:t>
            </a:r>
          </a:p>
          <a:p>
            <a:r>
              <a:rPr lang="FR-FR" dirty="0" err="1"/>
              <a:t>Extreme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(XP)</a:t>
            </a:r>
          </a:p>
          <a:p>
            <a:r>
              <a:rPr lang="FR-FR" dirty="0"/>
              <a:t>Black-box </a:t>
            </a:r>
            <a:r>
              <a:rPr lang="FR-FR" dirty="0" err="1"/>
              <a:t>testing</a:t>
            </a:r>
            <a:endParaRPr lang="FR-FR" dirty="0"/>
          </a:p>
          <a:p>
            <a:r>
              <a:rPr lang="FR-FR" dirty="0"/>
              <a:t>White-box </a:t>
            </a:r>
            <a:r>
              <a:rPr lang="FR-FR" dirty="0" err="1"/>
              <a:t>testing</a:t>
            </a:r>
            <a:endParaRPr lang="FR-FR" dirty="0"/>
          </a:p>
          <a:p>
            <a:r>
              <a:rPr lang="FR-FR" dirty="0"/>
              <a:t>Faites ce qu’il vous semble bon 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15" y="125046"/>
            <a:ext cx="1239719" cy="131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180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68085"/>
            <a:ext cx="10018713" cy="1752599"/>
          </a:xfrm>
        </p:spPr>
        <p:txBody>
          <a:bodyPr/>
          <a:lstStyle/>
          <a:p>
            <a:pPr algn="l"/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Test </a:t>
            </a:r>
            <a:r>
              <a:rPr lang="fr-FR" err="1"/>
              <a:t>Driven</a:t>
            </a:r>
            <a:r>
              <a:rPr lang="fr-FR"/>
              <a:t> </a:t>
            </a:r>
            <a:r>
              <a:rPr lang="fr-FR" err="1"/>
              <a:t>Development</a:t>
            </a:r>
            <a:r>
              <a:rPr lang="fr-FR"/>
              <a:t> (TDD)</a:t>
            </a:r>
          </a:p>
          <a:p>
            <a:r>
              <a:rPr lang="fr-FR" err="1"/>
              <a:t>Extreme</a:t>
            </a:r>
            <a:r>
              <a:rPr lang="fr-FR"/>
              <a:t> </a:t>
            </a:r>
            <a:r>
              <a:rPr lang="fr-FR" err="1"/>
              <a:t>Programming</a:t>
            </a:r>
            <a:r>
              <a:rPr lang="fr-FR"/>
              <a:t> (XP)</a:t>
            </a:r>
          </a:p>
          <a:p>
            <a:r>
              <a:rPr lang="fr-FR"/>
              <a:t>Faites ce qu’il vous semble bon !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15" y="125046"/>
            <a:ext cx="1239719" cy="131069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768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25783" y="1724297"/>
            <a:ext cx="9291351" cy="2717074"/>
          </a:xfrm>
          <a:prstGeom prst="rect">
            <a:avLst/>
          </a:prstGeom>
          <a:solidFill>
            <a:srgbClr val="969696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119990" y="2225889"/>
            <a:ext cx="8574622" cy="13636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fr-FR" b="1">
                <a:solidFill>
                  <a:schemeClr val="bg1"/>
                </a:solidFill>
              </a:rPr>
              <a:t>Pourquoi les tests unitaires chez les IT ?</a:t>
            </a:r>
            <a:r>
              <a:rPr lang="fr-FR"/>
              <a:t>	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50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68085"/>
            <a:ext cx="10018713" cy="1752599"/>
          </a:xfrm>
        </p:spPr>
        <p:txBody>
          <a:bodyPr/>
          <a:lstStyle/>
          <a:p>
            <a:pPr algn="l"/>
            <a:r>
              <a:rPr lang="fr-FR"/>
              <a:t>Assurer la qualité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Test l’assemblage de différents composants</a:t>
            </a:r>
            <a:endParaRPr lang="en-US"/>
          </a:p>
          <a:p>
            <a:r>
              <a:rPr lang="en-US"/>
              <a:t>Evite les </a:t>
            </a:r>
            <a:r>
              <a:rPr lang="en-US" err="1"/>
              <a:t>régressions</a:t>
            </a:r>
            <a:endParaRPr lang="en-US"/>
          </a:p>
          <a:p>
            <a:r>
              <a:rPr lang="en-US"/>
              <a:t>Assure la cohesion d’un </a:t>
            </a:r>
            <a:r>
              <a:rPr lang="en-US" err="1"/>
              <a:t>système</a:t>
            </a:r>
            <a:endParaRPr lang="en-US"/>
          </a:p>
          <a:p>
            <a:endParaRPr lang="en-US"/>
          </a:p>
          <a:p>
            <a:pPr lvl="1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15" y="125046"/>
            <a:ext cx="1239719" cy="131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01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68085"/>
            <a:ext cx="10018713" cy="1752599"/>
          </a:xfrm>
        </p:spPr>
        <p:txBody>
          <a:bodyPr/>
          <a:lstStyle/>
          <a:p>
            <a:pPr algn="l"/>
            <a:r>
              <a:rPr lang="fr-FR" err="1"/>
              <a:t>DevOps</a:t>
            </a:r>
            <a:r>
              <a:rPr lang="fr-FR"/>
              <a:t> 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Gestionnaire de sources</a:t>
            </a:r>
            <a:endParaRPr lang="en-US"/>
          </a:p>
          <a:p>
            <a:r>
              <a:rPr lang="en-US" err="1"/>
              <a:t>Intégration</a:t>
            </a:r>
            <a:r>
              <a:rPr lang="en-US"/>
              <a:t> continue</a:t>
            </a:r>
          </a:p>
          <a:p>
            <a:r>
              <a:rPr lang="en-US"/>
              <a:t>Tests de </a:t>
            </a:r>
            <a:r>
              <a:rPr lang="en-US" err="1"/>
              <a:t>qualité</a:t>
            </a:r>
            <a:r>
              <a:rPr lang="en-US"/>
              <a:t> (</a:t>
            </a:r>
            <a:r>
              <a:rPr lang="en-US" err="1"/>
              <a:t>PSScriptAnalyzer</a:t>
            </a:r>
            <a:r>
              <a:rPr lang="en-US"/>
              <a:t>)</a:t>
            </a:r>
          </a:p>
          <a:p>
            <a:pPr lvl="1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15" y="125046"/>
            <a:ext cx="1239719" cy="131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7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315</Words>
  <Application>Microsoft Office PowerPoint</Application>
  <PresentationFormat>Grand écran</PresentationFormat>
  <Paragraphs>105</Paragraphs>
  <Slides>24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Corbel</vt:lpstr>
      <vt:lpstr>Parallax</vt:lpstr>
      <vt:lpstr>Testez vos scripts et infrastructures  avec Pester </vt:lpstr>
      <vt:lpstr>Agenda</vt:lpstr>
      <vt:lpstr>PS:&gt; whoami</vt:lpstr>
      <vt:lpstr>Présentation PowerPoint</vt:lpstr>
      <vt:lpstr>C’est quoi un test ?</vt:lpstr>
      <vt:lpstr>Différentes façons de tester</vt:lpstr>
      <vt:lpstr>Présentation PowerPoint</vt:lpstr>
      <vt:lpstr>Assurer la qualité</vt:lpstr>
      <vt:lpstr>DevOps ♥</vt:lpstr>
      <vt:lpstr>Présentation PowerPoint</vt:lpstr>
      <vt:lpstr>Pester</vt:lpstr>
      <vt:lpstr>Pester</vt:lpstr>
      <vt:lpstr>Pester</vt:lpstr>
      <vt:lpstr>Pester</vt:lpstr>
      <vt:lpstr>Pester</vt:lpstr>
      <vt:lpstr>Pester</vt:lpstr>
      <vt:lpstr>Pester</vt:lpstr>
      <vt:lpstr>Présentation PowerPoint</vt:lpstr>
      <vt:lpstr>Jenkins</vt:lpstr>
      <vt:lpstr>Intégration continue</vt:lpstr>
      <vt:lpstr>Présentation PowerPoint</vt:lpstr>
      <vt:lpstr>Un peu de remoting ?</vt:lpstr>
      <vt:lpstr>Un peu de multi threading ?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Testez vos scripts et infrastructures  avec Pester </dc:title>
  <cp:lastModifiedBy>Fabien Dibot</cp:lastModifiedBy>
  <cp:revision>6</cp:revision>
  <dcterms:modified xsi:type="dcterms:W3CDTF">2016-12-09T23:16:54Z</dcterms:modified>
</cp:coreProperties>
</file>