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9.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84" r:id="rId1"/>
  </p:sldMasterIdLst>
  <p:notesMasterIdLst>
    <p:notesMasterId r:id="rId13"/>
  </p:notesMasterIdLst>
  <p:handoutMasterIdLst>
    <p:handoutMasterId r:id="rId14"/>
  </p:handoutMasterIdLst>
  <p:sldIdLst>
    <p:sldId id="649" r:id="rId2"/>
    <p:sldId id="1422" r:id="rId3"/>
    <p:sldId id="1423" r:id="rId4"/>
    <p:sldId id="1424" r:id="rId5"/>
    <p:sldId id="1428" r:id="rId6"/>
    <p:sldId id="1425" r:id="rId7"/>
    <p:sldId id="1426" r:id="rId8"/>
    <p:sldId id="1429" r:id="rId9"/>
    <p:sldId id="1427" r:id="rId10"/>
    <p:sldId id="1421" r:id="rId11"/>
    <p:sldId id="544" r:id="rId12"/>
  </p:sldIdLst>
  <p:sldSz cx="12436475" cy="6994525"/>
  <p:notesSz cx="6858000" cy="9144000"/>
  <p:defaultTextStyle>
    <a:defPPr>
      <a:defRPr lang="en-US"/>
    </a:defPPr>
    <a:lvl1pPr marL="0" algn="l" defTabSz="621792" rtl="0" eaLnBrk="1" latinLnBrk="0" hangingPunct="1">
      <a:defRPr sz="2448" kern="1200">
        <a:solidFill>
          <a:schemeClr val="tx1"/>
        </a:solidFill>
        <a:latin typeface="+mn-lt"/>
        <a:ea typeface="+mn-ea"/>
        <a:cs typeface="+mn-cs"/>
      </a:defRPr>
    </a:lvl1pPr>
    <a:lvl2pPr marL="621792" algn="l" defTabSz="621792" rtl="0" eaLnBrk="1" latinLnBrk="0" hangingPunct="1">
      <a:defRPr sz="2448" kern="1200">
        <a:solidFill>
          <a:schemeClr val="tx1"/>
        </a:solidFill>
        <a:latin typeface="+mn-lt"/>
        <a:ea typeface="+mn-ea"/>
        <a:cs typeface="+mn-cs"/>
      </a:defRPr>
    </a:lvl2pPr>
    <a:lvl3pPr marL="1243584" algn="l" defTabSz="621792" rtl="0" eaLnBrk="1" latinLnBrk="0" hangingPunct="1">
      <a:defRPr sz="2448" kern="1200">
        <a:solidFill>
          <a:schemeClr val="tx1"/>
        </a:solidFill>
        <a:latin typeface="+mn-lt"/>
        <a:ea typeface="+mn-ea"/>
        <a:cs typeface="+mn-cs"/>
      </a:defRPr>
    </a:lvl3pPr>
    <a:lvl4pPr marL="1865376" algn="l" defTabSz="621792" rtl="0" eaLnBrk="1" latinLnBrk="0" hangingPunct="1">
      <a:defRPr sz="2448" kern="1200">
        <a:solidFill>
          <a:schemeClr val="tx1"/>
        </a:solidFill>
        <a:latin typeface="+mn-lt"/>
        <a:ea typeface="+mn-ea"/>
        <a:cs typeface="+mn-cs"/>
      </a:defRPr>
    </a:lvl4pPr>
    <a:lvl5pPr marL="2487168" algn="l" defTabSz="621792" rtl="0" eaLnBrk="1" latinLnBrk="0" hangingPunct="1">
      <a:defRPr sz="2448" kern="1200">
        <a:solidFill>
          <a:schemeClr val="tx1"/>
        </a:solidFill>
        <a:latin typeface="+mn-lt"/>
        <a:ea typeface="+mn-ea"/>
        <a:cs typeface="+mn-cs"/>
      </a:defRPr>
    </a:lvl5pPr>
    <a:lvl6pPr marL="3108960" algn="l" defTabSz="621792" rtl="0" eaLnBrk="1" latinLnBrk="0" hangingPunct="1">
      <a:defRPr sz="2448" kern="1200">
        <a:solidFill>
          <a:schemeClr val="tx1"/>
        </a:solidFill>
        <a:latin typeface="+mn-lt"/>
        <a:ea typeface="+mn-ea"/>
        <a:cs typeface="+mn-cs"/>
      </a:defRPr>
    </a:lvl6pPr>
    <a:lvl7pPr marL="3730752" algn="l" defTabSz="621792" rtl="0" eaLnBrk="1" latinLnBrk="0" hangingPunct="1">
      <a:defRPr sz="2448" kern="1200">
        <a:solidFill>
          <a:schemeClr val="tx1"/>
        </a:solidFill>
        <a:latin typeface="+mn-lt"/>
        <a:ea typeface="+mn-ea"/>
        <a:cs typeface="+mn-cs"/>
      </a:defRPr>
    </a:lvl7pPr>
    <a:lvl8pPr marL="4352544" algn="l" defTabSz="621792" rtl="0" eaLnBrk="1" latinLnBrk="0" hangingPunct="1">
      <a:defRPr sz="2448" kern="1200">
        <a:solidFill>
          <a:schemeClr val="tx1"/>
        </a:solidFill>
        <a:latin typeface="+mn-lt"/>
        <a:ea typeface="+mn-ea"/>
        <a:cs typeface="+mn-cs"/>
      </a:defRPr>
    </a:lvl8pPr>
    <a:lvl9pPr marL="4974336" algn="l" defTabSz="621792" rtl="0" eaLnBrk="1" latinLnBrk="0" hangingPunct="1">
      <a:defRPr sz="24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1" userDrawn="1">
          <p15:clr>
            <a:srgbClr val="A4A3A4"/>
          </p15:clr>
        </p15:guide>
        <p15:guide id="2" pos="3917" userDrawn="1">
          <p15:clr>
            <a:srgbClr val="A4A3A4"/>
          </p15:clr>
        </p15:guide>
        <p15:guide id="3" pos="165" userDrawn="1">
          <p15:clr>
            <a:srgbClr val="A4A3A4"/>
          </p15:clr>
        </p15:guide>
        <p15:guide id="4" pos="7442" userDrawn="1">
          <p15:clr>
            <a:srgbClr val="A4A3A4"/>
          </p15:clr>
        </p15:guide>
        <p15:guide id="5" orient="horz" pos="4099" userDrawn="1">
          <p15:clr>
            <a:srgbClr val="A4A3A4"/>
          </p15:clr>
        </p15:guide>
        <p15:guide id="6" orient="horz" pos="229" userDrawn="1">
          <p15:clr>
            <a:srgbClr val="A4A3A4"/>
          </p15:clr>
        </p15:guide>
        <p15:guide id="7" orient="horz" pos="2347" userDrawn="1">
          <p15:clr>
            <a:srgbClr val="A4A3A4"/>
          </p15:clr>
        </p15:guide>
        <p15:guide id="9" pos="7661" userDrawn="1">
          <p15:clr>
            <a:srgbClr val="A4A3A4"/>
          </p15:clr>
        </p15:guide>
        <p15:guide id="10" pos="3498" userDrawn="1">
          <p15:clr>
            <a:srgbClr val="A4A3A4"/>
          </p15:clr>
        </p15:guide>
        <p15:guide id="11" orient="horz" pos="3571" userDrawn="1">
          <p15:clr>
            <a:srgbClr val="A4A3A4"/>
          </p15:clr>
        </p15:guide>
        <p15:guide id="12" orient="horz" pos="2007" userDrawn="1">
          <p15:clr>
            <a:srgbClr val="A4A3A4"/>
          </p15:clr>
        </p15:guide>
        <p15:guide id="13" orient="horz" pos="2641" userDrawn="1">
          <p15:clr>
            <a:srgbClr val="A4A3A4"/>
          </p15:clr>
        </p15:guide>
        <p15:guide id="14" orient="horz" pos="955" userDrawn="1">
          <p15:clr>
            <a:srgbClr val="A4A3A4"/>
          </p15:clr>
        </p15:guide>
        <p15:guide id="15" orient="horz" pos="1243" userDrawn="1">
          <p15:clr>
            <a:srgbClr val="A4A3A4"/>
          </p15:clr>
        </p15:guide>
        <p15:guide id="16" pos="6039" userDrawn="1">
          <p15:clr>
            <a:srgbClr val="A4A3A4"/>
          </p15:clr>
        </p15:guide>
        <p15:guide id="17" orient="horz" pos="691" userDrawn="1">
          <p15:clr>
            <a:srgbClr val="A4A3A4"/>
          </p15:clr>
        </p15:guide>
        <p15:guide id="18" orient="horz" pos="2880" userDrawn="1">
          <p15:clr>
            <a:srgbClr val="A4A3A4"/>
          </p15:clr>
        </p15:guide>
        <p15:guide id="19" orient="horz" pos="244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5" name="Author" initials="A" lastIdx="0" clrIdx="15"/>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8C00"/>
    <a:srgbClr val="7FBA00"/>
    <a:srgbClr val="CA912A"/>
    <a:srgbClr val="CD7F32"/>
    <a:srgbClr val="A68834"/>
    <a:srgbClr val="A27C38"/>
    <a:srgbClr val="8E6F32"/>
    <a:srgbClr val="E81123"/>
    <a:srgbClr val="68217A"/>
    <a:srgbClr val="EB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9" autoAdjust="0"/>
    <p:restoredTop sz="94643" autoAdjust="0"/>
  </p:normalViewPr>
  <p:slideViewPr>
    <p:cSldViewPr snapToGrid="0" showGuides="1">
      <p:cViewPr varScale="1">
        <p:scale>
          <a:sx n="65" d="100"/>
          <a:sy n="65" d="100"/>
        </p:scale>
        <p:origin x="210" y="54"/>
      </p:cViewPr>
      <p:guideLst>
        <p:guide orient="horz" pos="621"/>
        <p:guide pos="3917"/>
        <p:guide pos="165"/>
        <p:guide pos="7442"/>
        <p:guide orient="horz" pos="4099"/>
        <p:guide orient="horz" pos="229"/>
        <p:guide orient="horz" pos="2347"/>
        <p:guide pos="7661"/>
        <p:guide pos="3498"/>
        <p:guide orient="horz" pos="3571"/>
        <p:guide orient="horz" pos="2007"/>
        <p:guide orient="horz" pos="2641"/>
        <p:guide orient="horz" pos="955"/>
        <p:guide orient="horz" pos="1243"/>
        <p:guide pos="6039"/>
        <p:guide orient="horz" pos="691"/>
        <p:guide orient="horz" pos="2880"/>
        <p:guide orient="horz" pos="2443"/>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25E062-3844-8D4D-90F5-0AB22D787686}" type="datetimeFigureOut">
              <a:rPr lang="en-US" smtClean="0"/>
              <a:pPr/>
              <a:t>4/11/2017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216E68-2EED-AC4F-AF3A-2887500560D2}" type="slidenum">
              <a:rPr lang="en-US" smtClean="0"/>
              <a:pPr/>
              <a:t>‹#›</a:t>
            </a:fld>
            <a:endParaRPr lang="en-US" dirty="0"/>
          </a:p>
        </p:txBody>
      </p:sp>
    </p:spTree>
    <p:extLst>
      <p:ext uri="{BB962C8B-B14F-4D97-AF65-F5344CB8AC3E}">
        <p14:creationId xmlns:p14="http://schemas.microsoft.com/office/powerpoint/2010/main" val="2511557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806A8-3FBB-4D56-952D-259975E76F94}" type="datetimeFigureOut">
              <a:rPr lang="en-US" smtClean="0"/>
              <a:pPr/>
              <a:t>4/11/2017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DB930-BE8F-4086-877D-A7B85115D0F6}" type="slidenum">
              <a:rPr lang="en-US" smtClean="0"/>
              <a:pPr/>
              <a:t>‹#›</a:t>
            </a:fld>
            <a:endParaRPr lang="en-US" dirty="0"/>
          </a:p>
        </p:txBody>
      </p:sp>
    </p:spTree>
    <p:extLst>
      <p:ext uri="{BB962C8B-B14F-4D97-AF65-F5344CB8AC3E}">
        <p14:creationId xmlns:p14="http://schemas.microsoft.com/office/powerpoint/2010/main" val="2925503931"/>
      </p:ext>
    </p:extLst>
  </p:cSld>
  <p:clrMap bg1="lt1" tx1="dk1" bg2="lt2" tx2="dk2" accent1="accent1" accent2="accent2" accent3="accent3" accent4="accent4" accent5="accent5" accent6="accent6" hlink="hlink" folHlink="folHlink"/>
  <p:notesStyle>
    <a:lvl1pPr marL="0" algn="l" defTabSz="1243584" rtl="0" eaLnBrk="1" latinLnBrk="0" hangingPunct="1">
      <a:defRPr sz="1632" kern="1200">
        <a:solidFill>
          <a:schemeClr val="tx1"/>
        </a:solidFill>
        <a:latin typeface="+mn-lt"/>
        <a:ea typeface="+mn-ea"/>
        <a:cs typeface="+mn-cs"/>
      </a:defRPr>
    </a:lvl1pPr>
    <a:lvl2pPr marL="621792" algn="l" defTabSz="1243584" rtl="0" eaLnBrk="1" latinLnBrk="0" hangingPunct="1">
      <a:defRPr sz="1632" kern="1200">
        <a:solidFill>
          <a:schemeClr val="tx1"/>
        </a:solidFill>
        <a:latin typeface="+mn-lt"/>
        <a:ea typeface="+mn-ea"/>
        <a:cs typeface="+mn-cs"/>
      </a:defRPr>
    </a:lvl2pPr>
    <a:lvl3pPr marL="1243584" algn="l" defTabSz="1243584" rtl="0" eaLnBrk="1" latinLnBrk="0" hangingPunct="1">
      <a:defRPr sz="1632" kern="1200">
        <a:solidFill>
          <a:schemeClr val="tx1"/>
        </a:solidFill>
        <a:latin typeface="+mn-lt"/>
        <a:ea typeface="+mn-ea"/>
        <a:cs typeface="+mn-cs"/>
      </a:defRPr>
    </a:lvl3pPr>
    <a:lvl4pPr marL="1865376" algn="l" defTabSz="1243584" rtl="0" eaLnBrk="1" latinLnBrk="0" hangingPunct="1">
      <a:defRPr sz="1632" kern="1200">
        <a:solidFill>
          <a:schemeClr val="tx1"/>
        </a:solidFill>
        <a:latin typeface="+mn-lt"/>
        <a:ea typeface="+mn-ea"/>
        <a:cs typeface="+mn-cs"/>
      </a:defRPr>
    </a:lvl4pPr>
    <a:lvl5pPr marL="2487168" algn="l" defTabSz="1243584" rtl="0" eaLnBrk="1" latinLnBrk="0" hangingPunct="1">
      <a:defRPr sz="1632" kern="1200">
        <a:solidFill>
          <a:schemeClr val="tx1"/>
        </a:solidFill>
        <a:latin typeface="+mn-lt"/>
        <a:ea typeface="+mn-ea"/>
        <a:cs typeface="+mn-cs"/>
      </a:defRPr>
    </a:lvl5pPr>
    <a:lvl6pPr marL="3108960" algn="l" defTabSz="1243584" rtl="0" eaLnBrk="1" latinLnBrk="0" hangingPunct="1">
      <a:defRPr sz="1632" kern="1200">
        <a:solidFill>
          <a:schemeClr val="tx1"/>
        </a:solidFill>
        <a:latin typeface="+mn-lt"/>
        <a:ea typeface="+mn-ea"/>
        <a:cs typeface="+mn-cs"/>
      </a:defRPr>
    </a:lvl6pPr>
    <a:lvl7pPr marL="3730752" algn="l" defTabSz="1243584" rtl="0" eaLnBrk="1" latinLnBrk="0" hangingPunct="1">
      <a:defRPr sz="1632" kern="1200">
        <a:solidFill>
          <a:schemeClr val="tx1"/>
        </a:solidFill>
        <a:latin typeface="+mn-lt"/>
        <a:ea typeface="+mn-ea"/>
        <a:cs typeface="+mn-cs"/>
      </a:defRPr>
    </a:lvl7pPr>
    <a:lvl8pPr marL="4352544" algn="l" defTabSz="1243584" rtl="0" eaLnBrk="1" latinLnBrk="0" hangingPunct="1">
      <a:defRPr sz="1632" kern="1200">
        <a:solidFill>
          <a:schemeClr val="tx1"/>
        </a:solidFill>
        <a:latin typeface="+mn-lt"/>
        <a:ea typeface="+mn-ea"/>
        <a:cs typeface="+mn-cs"/>
      </a:defRPr>
    </a:lvl8pPr>
    <a:lvl9pPr marL="4974336" algn="l" defTabSz="1243584" rtl="0" eaLnBrk="1" latinLnBrk="0" hangingPunct="1">
      <a:defRPr sz="16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1</a:t>
            </a:fld>
            <a:endParaRPr lang="en-US" dirty="0"/>
          </a:p>
        </p:txBody>
      </p:sp>
    </p:spTree>
    <p:extLst>
      <p:ext uri="{BB962C8B-B14F-4D97-AF65-F5344CB8AC3E}">
        <p14:creationId xmlns:p14="http://schemas.microsoft.com/office/powerpoint/2010/main" val="1133470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1D71AE-08D6-4951-B1CF-CF97299DB5EB}" type="slidenum">
              <a:rPr lang="en-US" smtClean="0"/>
              <a:t>3</a:t>
            </a:fld>
            <a:endParaRPr lang="en-US"/>
          </a:p>
        </p:txBody>
      </p:sp>
    </p:spTree>
    <p:extLst>
      <p:ext uri="{BB962C8B-B14F-4D97-AF65-F5344CB8AC3E}">
        <p14:creationId xmlns:p14="http://schemas.microsoft.com/office/powerpoint/2010/main" val="308932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127CA6-06D2-4433-B26A-052CD5EF2196}" type="slidenum">
              <a:rPr lang="en-US" smtClean="0"/>
              <a:t>4</a:t>
            </a:fld>
            <a:endParaRPr lang="en-US"/>
          </a:p>
        </p:txBody>
      </p:sp>
    </p:spTree>
    <p:extLst>
      <p:ext uri="{BB962C8B-B14F-4D97-AF65-F5344CB8AC3E}">
        <p14:creationId xmlns:p14="http://schemas.microsoft.com/office/powerpoint/2010/main" val="290197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p>
        </p:txBody>
      </p:sp>
      <p:sp>
        <p:nvSpPr>
          <p:cNvPr id="8" name="Date Placeholder 7"/>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52F265-F367-4F41-8133-621F21EFA5ED}"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4/11/2017</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9" name="Footer Placeholder 8"/>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1" name="Header Placeholder 10"/>
          <p:cNvSpPr>
            <a:spLocks noGrp="1"/>
          </p:cNvSpPr>
          <p:nvPr>
            <p:ph type="hd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Tech Ready 15</a:t>
            </a:r>
          </a:p>
        </p:txBody>
      </p:sp>
    </p:spTree>
    <p:extLst>
      <p:ext uri="{BB962C8B-B14F-4D97-AF65-F5344CB8AC3E}">
        <p14:creationId xmlns:p14="http://schemas.microsoft.com/office/powerpoint/2010/main" val="2070342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dirty="0"/>
          </a:p>
        </p:txBody>
      </p:sp>
      <p:sp>
        <p:nvSpPr>
          <p:cNvPr id="4" name="Date Placeholder 3"/>
          <p:cNvSpPr>
            <a:spLocks noGrp="1"/>
          </p:cNvSpPr>
          <p:nvPr>
            <p:ph type="dt" idx="10"/>
          </p:nvPr>
        </p:nvSpPr>
        <p:spPr/>
        <p:txBody>
          <a:bodyPr/>
          <a:lstStyle/>
          <a:p>
            <a:r>
              <a:rPr lang="en-US" dirty="0">
                <a:solidFill>
                  <a:prstClr val="black"/>
                </a:solidFill>
              </a:rPr>
              <a:t>4/10/2013</a:t>
            </a:r>
          </a:p>
        </p:txBody>
      </p:sp>
      <p:sp>
        <p:nvSpPr>
          <p:cNvPr id="6" name="Footer Placeholder 5"/>
          <p:cNvSpPr>
            <a:spLocks noGrp="1"/>
          </p:cNvSpPr>
          <p:nvPr>
            <p:ph type="ftr" sz="quarter" idx="11"/>
          </p:nvPr>
        </p:nvSpPr>
        <p:spPr/>
        <p:txBody>
          <a:bodyPr/>
          <a:lstStyle/>
          <a:p>
            <a:r>
              <a:rPr lang="en-US" dirty="0">
                <a:solidFill>
                  <a:srgbClr val="000000"/>
                </a:solidFill>
                <a:latin typeface="Segoe UI" pitchFamily="34" charset="0"/>
              </a:rPr>
              <a:t>Microsoft Corporation</a:t>
            </a:r>
          </a:p>
        </p:txBody>
      </p:sp>
      <p:sp>
        <p:nvSpPr>
          <p:cNvPr id="9" name="Slide Number Placeholder 8"/>
          <p:cNvSpPr>
            <a:spLocks noGrp="1"/>
          </p:cNvSpPr>
          <p:nvPr>
            <p:ph type="sldNum" sz="quarter" idx="12"/>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
        <p:nvSpPr>
          <p:cNvPr id="10" name="Header Placeholder 9"/>
          <p:cNvSpPr>
            <a:spLocks noGrp="1"/>
          </p:cNvSpPr>
          <p:nvPr>
            <p:ph type="hdr" sz="quarter" idx="13"/>
          </p:nvPr>
        </p:nvSpPr>
        <p:spPr/>
        <p:txBody>
          <a:bodyPr/>
          <a:lstStyle/>
          <a:p>
            <a:r>
              <a:rPr dirty="0">
                <a:solidFill>
                  <a:prstClr val="black"/>
                </a:solidFill>
              </a:rPr>
              <a:t>ESP Sales Presentation for Mobility</a:t>
            </a:r>
          </a:p>
        </p:txBody>
      </p:sp>
    </p:spTree>
    <p:extLst>
      <p:ext uri="{BB962C8B-B14F-4D97-AF65-F5344CB8AC3E}">
        <p14:creationId xmlns:p14="http://schemas.microsoft.com/office/powerpoint/2010/main" val="371923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7" name="Text Placeholder 4"/>
          <p:cNvSpPr>
            <a:spLocks noGrp="1"/>
          </p:cNvSpPr>
          <p:nvPr>
            <p:ph type="body" sz="quarter" idx="13"/>
          </p:nvPr>
        </p:nvSpPr>
        <p:spPr>
          <a:xfrm>
            <a:off x="420624" y="369116"/>
            <a:ext cx="10972800" cy="1024685"/>
          </a:xfrm>
          <a:prstGeom prst="rect">
            <a:avLst/>
          </a:prstGeom>
        </p:spPr>
        <p:txBody>
          <a:bodyPr lIns="0" tIns="91440" rIns="146304" bIns="91440">
            <a:noAutofit/>
          </a:bodyPr>
          <a:lstStyle>
            <a:lvl1pPr marL="0" indent="0">
              <a:lnSpc>
                <a:spcPct val="100000"/>
              </a:lnSpc>
              <a:spcBef>
                <a:spcPts val="0"/>
              </a:spcBef>
              <a:spcAft>
                <a:spcPts val="0"/>
              </a:spcAft>
              <a:buFontTx/>
              <a:buNone/>
              <a:defRPr lang="en-US" sz="4900" b="0" i="0" kern="1200" spc="0" baseline="0" dirty="0" smtClean="0">
                <a:solidFill>
                  <a:schemeClr val="tx2"/>
                </a:solidFill>
                <a:latin typeface="+mj-lt"/>
                <a:ea typeface="+mn-ea"/>
                <a:cs typeface="+mn-cs"/>
              </a:defRPr>
            </a:lvl1pPr>
          </a:lstStyle>
          <a:p>
            <a:pPr marL="0" marR="0" lvl="0" indent="0" algn="l" defTabSz="932681" rtl="0" eaLnBrk="1" fontAlgn="auto" latinLnBrk="0" hangingPunct="1">
              <a:lnSpc>
                <a:spcPct val="90000"/>
              </a:lnSpc>
              <a:spcBef>
                <a:spcPts val="1199"/>
              </a:spcBef>
              <a:spcAft>
                <a:spcPts val="2400"/>
              </a:spcAft>
              <a:buClrTx/>
              <a:buSzPct val="90000"/>
              <a:buFontTx/>
              <a:buNone/>
              <a:tabLst/>
            </a:pPr>
            <a:r>
              <a:rPr lang="en-US" dirty="0"/>
              <a:t>Click to edit Master text</a:t>
            </a:r>
          </a:p>
        </p:txBody>
      </p:sp>
    </p:spTree>
    <p:extLst>
      <p:ext uri="{BB962C8B-B14F-4D97-AF65-F5344CB8AC3E}">
        <p14:creationId xmlns:p14="http://schemas.microsoft.com/office/powerpoint/2010/main" val="133155575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1">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420624" y="369116"/>
            <a:ext cx="10972800" cy="1024685"/>
          </a:xfrm>
          <a:prstGeom prst="rect">
            <a:avLst/>
          </a:prstGeom>
        </p:spPr>
        <p:txBody>
          <a:bodyPr lIns="0" tIns="91440" rIns="146304" bIns="91440">
            <a:noAutofit/>
          </a:bodyPr>
          <a:lstStyle>
            <a:lvl1pPr marL="0" indent="0">
              <a:lnSpc>
                <a:spcPct val="100000"/>
              </a:lnSpc>
              <a:spcBef>
                <a:spcPts val="1199"/>
              </a:spcBef>
              <a:spcAft>
                <a:spcPts val="2400"/>
              </a:spcAft>
              <a:buFontTx/>
              <a:buNone/>
              <a:defRPr lang="en-US" sz="4896" b="0" i="0" kern="1200" spc="0" baseline="0" dirty="0" smtClean="0">
                <a:solidFill>
                  <a:schemeClr val="tx2"/>
                </a:solidFill>
                <a:latin typeface="+mj-lt"/>
                <a:ea typeface="+mn-ea"/>
                <a:cs typeface="+mn-cs"/>
              </a:defRPr>
            </a:lvl1pPr>
          </a:lstStyle>
          <a:p>
            <a:pPr marL="0" marR="0" lvl="0" indent="0" algn="l" defTabSz="932681" rtl="0" eaLnBrk="1" fontAlgn="auto" latinLnBrk="0" hangingPunct="1">
              <a:lnSpc>
                <a:spcPct val="90000"/>
              </a:lnSpc>
              <a:spcBef>
                <a:spcPts val="1199"/>
              </a:spcBef>
              <a:spcAft>
                <a:spcPts val="2400"/>
              </a:spcAft>
              <a:buClrTx/>
              <a:buSzPct val="90000"/>
              <a:buFontTx/>
              <a:buNone/>
              <a:tabLst/>
            </a:pPr>
            <a:r>
              <a:rPr lang="en-US" dirty="0"/>
              <a:t>Click to edit Master text</a:t>
            </a:r>
          </a:p>
        </p:txBody>
      </p:sp>
    </p:spTree>
    <p:extLst>
      <p:ext uri="{BB962C8B-B14F-4D97-AF65-F5344CB8AC3E}">
        <p14:creationId xmlns:p14="http://schemas.microsoft.com/office/powerpoint/2010/main" val="150526667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18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33151"/>
            <a:ext cx="11375537" cy="772203"/>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29661" y="1476623"/>
            <a:ext cx="11375537" cy="2084319"/>
          </a:xfrm>
          <a:prstGeom prst="rect">
            <a:avLst/>
          </a:prstGeom>
        </p:spPr>
        <p:txBody>
          <a:bodyPr/>
          <a:lstStyle>
            <a:lvl1pPr marL="289864" indent="-289864">
              <a:buFont typeface="Wingdings" pitchFamily="2" charset="2"/>
              <a:buChar char=""/>
              <a:defRPr sz="4080"/>
            </a:lvl1pPr>
            <a:lvl2pPr marL="527908" indent="-238045">
              <a:buFont typeface="Wingdings" pitchFamily="2" charset="2"/>
              <a:buChar char=""/>
              <a:defRPr spc="-52" baseline="0">
                <a:latin typeface="+mn-lt"/>
              </a:defRPr>
            </a:lvl2pPr>
            <a:lvl3pPr marL="756235" indent="-228329">
              <a:buFont typeface="Wingdings" pitchFamily="2" charset="2"/>
              <a:buChar char=""/>
              <a:tabLst/>
              <a:defRPr spc="-52" baseline="0">
                <a:latin typeface="+mn-lt"/>
              </a:defRPr>
            </a:lvl3pPr>
            <a:lvl4pPr marL="932743" indent="-176510">
              <a:buFont typeface="Wingdings" pitchFamily="2" charset="2"/>
              <a:buChar char=""/>
              <a:defRPr spc="-52" baseline="0">
                <a:latin typeface="+mn-lt"/>
              </a:defRPr>
            </a:lvl4pPr>
            <a:lvl5pPr marL="1109253" indent="-176510">
              <a:buFont typeface="Wingdings" pitchFamily="2" charset="2"/>
              <a:buChar char=""/>
              <a:tabLst/>
              <a:defRPr spc="-52"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01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Title Dark Purple">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36939" y="2840307"/>
            <a:ext cx="11162600" cy="1136211"/>
          </a:xfrm>
        </p:spPr>
        <p:txBody>
          <a:bodyPr/>
          <a:lstStyle>
            <a:lvl1pPr marL="0" indent="0">
              <a:buNone/>
              <a:defRPr lang="en-US" sz="8975" i="0" kern="1200" spc="-102" baseline="0" dirty="0" smtClean="0">
                <a:solidFill>
                  <a:schemeClr val="bg1"/>
                </a:solidFill>
                <a:latin typeface="Segoe UI Light" pitchFamily="34" charset="0"/>
                <a:ea typeface="+mn-ea"/>
                <a:cs typeface="+mn-cs"/>
              </a:defRPr>
            </a:lvl1pPr>
          </a:lstStyle>
          <a:p>
            <a:pPr marL="0" lvl="0" indent="0" algn="l" defTabSz="932706" rtl="0" eaLnBrk="1" latinLnBrk="0" hangingPunct="1">
              <a:lnSpc>
                <a:spcPct val="90000"/>
              </a:lnSpc>
              <a:spcBef>
                <a:spcPct val="20000"/>
              </a:spcBef>
              <a:buSzPct val="90000"/>
              <a:buFont typeface="Arial" pitchFamily="34" charset="0"/>
              <a:buNone/>
            </a:pPr>
            <a:r>
              <a:rPr lang="en-US" dirty="0"/>
              <a:t>Chapter title</a:t>
            </a:r>
          </a:p>
        </p:txBody>
      </p:sp>
      <p:sp>
        <p:nvSpPr>
          <p:cNvPr id="4" name="Text Placeholder 8"/>
          <p:cNvSpPr>
            <a:spLocks noGrp="1"/>
          </p:cNvSpPr>
          <p:nvPr>
            <p:ph type="body" sz="quarter" idx="11" hasCustomPrompt="1"/>
          </p:nvPr>
        </p:nvSpPr>
        <p:spPr>
          <a:xfrm>
            <a:off x="636939" y="1808538"/>
            <a:ext cx="11162600" cy="452022"/>
          </a:xfrm>
        </p:spPr>
        <p:txBody>
          <a:bodyPr/>
          <a:lstStyle>
            <a:lvl1pPr marL="0" indent="0">
              <a:buNone/>
              <a:defRPr lang="en-US" sz="3264" kern="1200" spc="-102" baseline="0" dirty="0">
                <a:solidFill>
                  <a:schemeClr val="bg1"/>
                </a:solidFill>
                <a:latin typeface="Segoe UI Light" pitchFamily="34" charset="0"/>
                <a:ea typeface="+mn-ea"/>
                <a:cs typeface="+mn-cs"/>
              </a:defRPr>
            </a:lvl1pPr>
          </a:lstStyle>
          <a:p>
            <a:pPr marL="0" lvl="0" indent="0" algn="l" defTabSz="932706" rtl="0" eaLnBrk="1" latinLnBrk="0" hangingPunct="1">
              <a:lnSpc>
                <a:spcPct val="90000"/>
              </a:lnSpc>
              <a:spcBef>
                <a:spcPct val="20000"/>
              </a:spcBef>
              <a:buSzPct val="90000"/>
              <a:buFont typeface="Arial" pitchFamily="34" charset="0"/>
              <a:buNone/>
            </a:pPr>
            <a:r>
              <a:rPr lang="en-US" dirty="0"/>
              <a:t>Chapter Title x/y</a:t>
            </a:r>
          </a:p>
        </p:txBody>
      </p:sp>
      <p:pic>
        <p:nvPicPr>
          <p:cNvPr id="11" name="Picture 9"/>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52911" y="5963495"/>
            <a:ext cx="2726384" cy="1002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01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lank Accent Color 1">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44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émo">
    <p:bg>
      <p:bgPr>
        <a:solidFill>
          <a:srgbClr val="00206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36939" y="2840307"/>
            <a:ext cx="11162600" cy="1136211"/>
          </a:xfrm>
        </p:spPr>
        <p:txBody>
          <a:bodyPr/>
          <a:lstStyle>
            <a:lvl1pPr marL="0" indent="0">
              <a:buNone/>
              <a:defRPr lang="en-US" sz="6600" i="0" kern="1200" spc="-102" baseline="0" dirty="0" smtClean="0">
                <a:solidFill>
                  <a:schemeClr val="bg1"/>
                </a:solidFill>
                <a:latin typeface="Segoe UI Light" pitchFamily="34" charset="0"/>
                <a:ea typeface="+mn-ea"/>
                <a:cs typeface="+mn-cs"/>
              </a:defRPr>
            </a:lvl1pPr>
          </a:lstStyle>
          <a:p>
            <a:pPr marL="0" lvl="0" indent="0" algn="l" defTabSz="932706" rtl="0" eaLnBrk="1" latinLnBrk="0" hangingPunct="1">
              <a:lnSpc>
                <a:spcPct val="90000"/>
              </a:lnSpc>
              <a:spcBef>
                <a:spcPct val="20000"/>
              </a:spcBef>
              <a:buSzPct val="90000"/>
              <a:buFont typeface="Arial" pitchFamily="34" charset="0"/>
              <a:buNone/>
            </a:pPr>
            <a:r>
              <a:rPr lang="en-US" dirty="0"/>
              <a:t>Chapter title</a:t>
            </a:r>
          </a:p>
        </p:txBody>
      </p:sp>
      <p:pic>
        <p:nvPicPr>
          <p:cNvPr id="11" name="Picture 9"/>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52911" y="5963495"/>
            <a:ext cx="2726384" cy="10027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636939" y="1433943"/>
            <a:ext cx="1500732" cy="707886"/>
          </a:xfrm>
          <a:prstGeom prst="rect">
            <a:avLst/>
          </a:prstGeom>
        </p:spPr>
        <p:txBody>
          <a:bodyPr wrap="none">
            <a:spAutoFit/>
          </a:bodyPr>
          <a:lstStyle/>
          <a:p>
            <a:pPr marL="0" marR="0" lvl="0" indent="0" algn="l" defTabSz="621792"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a:ln>
                  <a:noFill/>
                </a:ln>
                <a:solidFill>
                  <a:srgbClr val="FFFFFF"/>
                </a:solidFill>
                <a:effectLst/>
                <a:uLnTx/>
                <a:uFillTx/>
                <a:latin typeface="Segoe UI Light"/>
                <a:ea typeface="+mn-ea"/>
                <a:cs typeface="+mn-cs"/>
              </a:rPr>
              <a:t>Démo</a:t>
            </a:r>
            <a:endParaRPr kumimoji="0" lang="fr-FR" sz="4000" b="0" i="0" u="none" strike="noStrike" kern="1200" cap="none" spc="0" normalizeH="0" baseline="0" noProof="0" dirty="0">
              <a:ln>
                <a:noFill/>
              </a:ln>
              <a:solidFill>
                <a:srgbClr val="FFFFFF"/>
              </a:solidFill>
              <a:effectLst/>
              <a:uLnTx/>
              <a:uFillTx/>
              <a:latin typeface="Segoe UI Light"/>
              <a:ea typeface="+mn-ea"/>
              <a:cs typeface="+mn-cs"/>
            </a:endParaRPr>
          </a:p>
        </p:txBody>
      </p:sp>
    </p:spTree>
    <p:extLst>
      <p:ext uri="{BB962C8B-B14F-4D97-AF65-F5344CB8AC3E}">
        <p14:creationId xmlns:p14="http://schemas.microsoft.com/office/powerpoint/2010/main" val="113452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4835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F9F31B6B-408A-47C5-AEFA-3C645886C9A2}" type="datetimeFigureOut">
              <a:rPr lang="fr-FR" smtClean="0"/>
              <a:t>11/04/2017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B84D045-64AB-4382-B41F-4FF586D141E7}" type="slidenum">
              <a:rPr lang="fr-FR" smtClean="0"/>
              <a:t>‹#›</a:t>
            </a:fld>
            <a:endParaRPr lang="fr-FR"/>
          </a:p>
        </p:txBody>
      </p:sp>
    </p:spTree>
    <p:extLst>
      <p:ext uri="{BB962C8B-B14F-4D97-AF65-F5344CB8AC3E}">
        <p14:creationId xmlns:p14="http://schemas.microsoft.com/office/powerpoint/2010/main" val="119968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2"/>
            <a:ext cx="11887197" cy="2092881"/>
          </a:xfrm>
          <a:prstGeom prst="rect">
            <a:avLst/>
          </a:prstGeom>
        </p:spPr>
        <p:txBody>
          <a:bodyPr vert="horz" wrap="square"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8389547"/>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2" r:id="rId3"/>
    <p:sldLayoutId id="2147483873" r:id="rId4"/>
    <p:sldLayoutId id="2147483915" r:id="rId5"/>
    <p:sldLayoutId id="2147483981" r:id="rId6"/>
    <p:sldLayoutId id="2147483983" r:id="rId7"/>
    <p:sldLayoutId id="2147484014" r:id="rId8"/>
    <p:sldLayoutId id="2147484015" r:id="rId9"/>
  </p:sldLayoutIdLst>
  <p:txStyles>
    <p:titleStyle>
      <a:lvl1pPr algn="l" defTabSz="932681" rtl="0" eaLnBrk="1" latinLnBrk="0" hangingPunct="1">
        <a:lnSpc>
          <a:spcPct val="90000"/>
        </a:lnSpc>
        <a:spcBef>
          <a:spcPct val="0"/>
        </a:spcBef>
        <a:buNone/>
        <a:defRPr lang="en-US" sz="5200" b="0" kern="1200" cap="none" spc="-102" baseline="0" dirty="0" smtClean="0">
          <a:ln w="3175">
            <a:noFill/>
          </a:ln>
          <a:solidFill>
            <a:schemeClr val="tx2"/>
          </a:solidFill>
          <a:effectLst/>
          <a:latin typeface="+mj-lt"/>
          <a:ea typeface="+mn-ea"/>
          <a:cs typeface="Segoe UI" pitchFamily="34" charset="0"/>
        </a:defRPr>
      </a:lvl1pPr>
    </p:titleStyle>
    <p:bodyStyle>
      <a:lvl1pPr marL="342877" marR="0" indent="-342877" algn="l" defTabSz="932681"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tx2"/>
          </a:solidFill>
          <a:latin typeface="+mj-lt"/>
          <a:ea typeface="+mn-ea"/>
          <a:cs typeface="+mn-cs"/>
        </a:defRPr>
      </a:lvl1pPr>
      <a:lvl2pPr marL="584161" marR="0" indent="-241284" algn="l" defTabSz="932681"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048" marR="0" indent="-228586" algn="l" defTabSz="932681"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632" marR="0" indent="-228586" algn="l" defTabSz="932681"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solidFill>
            <a:schemeClr val="tx2"/>
          </a:solidFill>
          <a:latin typeface="+mn-lt"/>
          <a:ea typeface="+mn-ea"/>
          <a:cs typeface="+mn-cs"/>
        </a:defRPr>
      </a:lvl4pPr>
      <a:lvl5pPr marL="1257218" marR="0" indent="-228586" algn="l" defTabSz="932681"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solidFill>
            <a:schemeClr val="tx2"/>
          </a:solidFill>
          <a:latin typeface="+mn-lt"/>
          <a:ea typeface="+mn-ea"/>
          <a:cs typeface="+mn-cs"/>
        </a:defRPr>
      </a:lvl5pPr>
      <a:lvl6pPr marL="2564872" indent="-233171" algn="l" defTabSz="93268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213" indent="-233171" algn="l" defTabSz="93268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54" indent="-233171" algn="l" defTabSz="93268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95" indent="-233171" algn="l" defTabSz="93268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81" rtl="0" eaLnBrk="1" latinLnBrk="0" hangingPunct="1">
        <a:defRPr sz="1801" kern="1200">
          <a:solidFill>
            <a:schemeClr val="tx1"/>
          </a:solidFill>
          <a:latin typeface="+mn-lt"/>
          <a:ea typeface="+mn-ea"/>
          <a:cs typeface="+mn-cs"/>
        </a:defRPr>
      </a:lvl1pPr>
      <a:lvl2pPr marL="466341" algn="l" defTabSz="932681" rtl="0" eaLnBrk="1" latinLnBrk="0" hangingPunct="1">
        <a:defRPr sz="1801" kern="1200">
          <a:solidFill>
            <a:schemeClr val="tx1"/>
          </a:solidFill>
          <a:latin typeface="+mn-lt"/>
          <a:ea typeface="+mn-ea"/>
          <a:cs typeface="+mn-cs"/>
        </a:defRPr>
      </a:lvl2pPr>
      <a:lvl3pPr marL="932681" algn="l" defTabSz="932681" rtl="0" eaLnBrk="1" latinLnBrk="0" hangingPunct="1">
        <a:defRPr sz="1801" kern="1200">
          <a:solidFill>
            <a:schemeClr val="tx1"/>
          </a:solidFill>
          <a:latin typeface="+mn-lt"/>
          <a:ea typeface="+mn-ea"/>
          <a:cs typeface="+mn-cs"/>
        </a:defRPr>
      </a:lvl3pPr>
      <a:lvl4pPr marL="1399022" algn="l" defTabSz="932681" rtl="0" eaLnBrk="1" latinLnBrk="0" hangingPunct="1">
        <a:defRPr sz="1801" kern="1200">
          <a:solidFill>
            <a:schemeClr val="tx1"/>
          </a:solidFill>
          <a:latin typeface="+mn-lt"/>
          <a:ea typeface="+mn-ea"/>
          <a:cs typeface="+mn-cs"/>
        </a:defRPr>
      </a:lvl4pPr>
      <a:lvl5pPr marL="1865361" algn="l" defTabSz="932681" rtl="0" eaLnBrk="1" latinLnBrk="0" hangingPunct="1">
        <a:defRPr sz="1801" kern="1200">
          <a:solidFill>
            <a:schemeClr val="tx1"/>
          </a:solidFill>
          <a:latin typeface="+mn-lt"/>
          <a:ea typeface="+mn-ea"/>
          <a:cs typeface="+mn-cs"/>
        </a:defRPr>
      </a:lvl5pPr>
      <a:lvl6pPr marL="2331704" algn="l" defTabSz="932681" rtl="0" eaLnBrk="1" latinLnBrk="0" hangingPunct="1">
        <a:defRPr sz="1801" kern="1200">
          <a:solidFill>
            <a:schemeClr val="tx1"/>
          </a:solidFill>
          <a:latin typeface="+mn-lt"/>
          <a:ea typeface="+mn-ea"/>
          <a:cs typeface="+mn-cs"/>
        </a:defRPr>
      </a:lvl6pPr>
      <a:lvl7pPr marL="2798043" algn="l" defTabSz="932681" rtl="0" eaLnBrk="1" latinLnBrk="0" hangingPunct="1">
        <a:defRPr sz="1801" kern="1200">
          <a:solidFill>
            <a:schemeClr val="tx1"/>
          </a:solidFill>
          <a:latin typeface="+mn-lt"/>
          <a:ea typeface="+mn-ea"/>
          <a:cs typeface="+mn-cs"/>
        </a:defRPr>
      </a:lvl7pPr>
      <a:lvl8pPr marL="3264383" algn="l" defTabSz="932681" rtl="0" eaLnBrk="1" latinLnBrk="0" hangingPunct="1">
        <a:defRPr sz="1801" kern="1200">
          <a:solidFill>
            <a:schemeClr val="tx1"/>
          </a:solidFill>
          <a:latin typeface="+mn-lt"/>
          <a:ea typeface="+mn-ea"/>
          <a:cs typeface="+mn-cs"/>
        </a:defRPr>
      </a:lvl8pPr>
      <a:lvl9pPr marL="3730725" algn="l" defTabSz="93268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channel9.msdn.com/Blogs/hybrid-it-management/PowerShell-on-Linux-and-Open-Source"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jpg"/><Relationship Id="rId3" Type="http://schemas.openxmlformats.org/officeDocument/2006/relationships/image" Target="../media/image20.png"/><Relationship Id="rId7" Type="http://schemas.openxmlformats.org/officeDocument/2006/relationships/hyperlink" Target="https://opensourcehub.microsoft.com/" TargetMode="External"/><Relationship Id="rId12"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3.png"/><Relationship Id="rId11" Type="http://schemas.openxmlformats.org/officeDocument/2006/relationships/image" Target="../media/image27.emf"/><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jpeg"/><Relationship Id="rId9" Type="http://schemas.openxmlformats.org/officeDocument/2006/relationships/image" Target="../media/image25.png"/><Relationship Id="rId1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ithub.com/powershell/powershell"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882" y="-1"/>
            <a:ext cx="12434711"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fr-FR" sz="3264"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txBox="1">
            <a:spLocks/>
          </p:cNvSpPr>
          <p:nvPr/>
        </p:nvSpPr>
        <p:spPr>
          <a:xfrm>
            <a:off x="641292" y="1346986"/>
            <a:ext cx="8486083" cy="897300"/>
          </a:xfrm>
          <a:prstGeom prst="rect">
            <a:avLst/>
          </a:prstGeom>
        </p:spPr>
        <p:txBody>
          <a:bodyPr/>
          <a:lstStyle>
            <a:lvl1pPr algn="l" defTabSz="685845" rtl="0" eaLnBrk="1" latinLnBrk="0" hangingPunct="1">
              <a:lnSpc>
                <a:spcPct val="90000"/>
              </a:lnSpc>
              <a:spcBef>
                <a:spcPct val="0"/>
              </a:spcBef>
              <a:buNone/>
              <a:defRPr lang="en-US" sz="3824" b="0" kern="1200" cap="none" spc="-75" baseline="0" dirty="0" smtClean="0">
                <a:ln w="3175">
                  <a:noFill/>
                </a:ln>
                <a:solidFill>
                  <a:schemeClr val="tx2"/>
                </a:solidFill>
                <a:effectLst/>
                <a:latin typeface="+mj-lt"/>
                <a:ea typeface="+mn-ea"/>
                <a:cs typeface="Segoe UI" pitchFamily="34" charset="0"/>
              </a:defRPr>
            </a:lvl1pPr>
          </a:lstStyle>
          <a:p>
            <a:pPr>
              <a:lnSpc>
                <a:spcPts val="5800"/>
              </a:lnSpc>
            </a:pPr>
            <a:r>
              <a:rPr lang="fr-FR" sz="6000" dirty="0">
                <a:solidFill>
                  <a:schemeClr val="bg1"/>
                </a:solidFill>
              </a:rPr>
              <a:t>PowerShell sur Linux : pourquoi et comment ?</a:t>
            </a:r>
          </a:p>
        </p:txBody>
      </p:sp>
      <p:grpSp>
        <p:nvGrpSpPr>
          <p:cNvPr id="35" name="Group 34"/>
          <p:cNvGrpSpPr/>
          <p:nvPr/>
        </p:nvGrpSpPr>
        <p:grpSpPr>
          <a:xfrm>
            <a:off x="2610804" y="5299995"/>
            <a:ext cx="9827153" cy="1724755"/>
            <a:chOff x="4402138" y="4330700"/>
            <a:chExt cx="4757738" cy="835026"/>
          </a:xfrm>
        </p:grpSpPr>
        <p:sp>
          <p:nvSpPr>
            <p:cNvPr id="11" name="Freeform 8"/>
            <p:cNvSpPr>
              <a:spLocks/>
            </p:cNvSpPr>
            <p:nvPr/>
          </p:nvSpPr>
          <p:spPr bwMode="auto">
            <a:xfrm>
              <a:off x="4402138" y="4602163"/>
              <a:ext cx="2403475" cy="563563"/>
            </a:xfrm>
            <a:custGeom>
              <a:avLst/>
              <a:gdLst>
                <a:gd name="T0" fmla="*/ 1368 w 2213"/>
                <a:gd name="T1" fmla="*/ 82 h 519"/>
                <a:gd name="T2" fmla="*/ 0 w 2213"/>
                <a:gd name="T3" fmla="*/ 519 h 519"/>
                <a:gd name="T4" fmla="*/ 784 w 2213"/>
                <a:gd name="T5" fmla="*/ 519 h 519"/>
                <a:gd name="T6" fmla="*/ 2213 w 2213"/>
                <a:gd name="T7" fmla="*/ 519 h 519"/>
                <a:gd name="T8" fmla="*/ 1368 w 2213"/>
                <a:gd name="T9" fmla="*/ 82 h 519"/>
              </a:gdLst>
              <a:ahLst/>
              <a:cxnLst>
                <a:cxn ang="0">
                  <a:pos x="T0" y="T1"/>
                </a:cxn>
                <a:cxn ang="0">
                  <a:pos x="T2" y="T3"/>
                </a:cxn>
                <a:cxn ang="0">
                  <a:pos x="T4" y="T5"/>
                </a:cxn>
                <a:cxn ang="0">
                  <a:pos x="T6" y="T7"/>
                </a:cxn>
                <a:cxn ang="0">
                  <a:pos x="T8" y="T9"/>
                </a:cxn>
              </a:cxnLst>
              <a:rect l="0" t="0" r="r" b="b"/>
              <a:pathLst>
                <a:path w="2213" h="519">
                  <a:moveTo>
                    <a:pt x="1368" y="82"/>
                  </a:moveTo>
                  <a:cubicBezTo>
                    <a:pt x="886" y="0"/>
                    <a:pt x="373" y="146"/>
                    <a:pt x="0" y="519"/>
                  </a:cubicBezTo>
                  <a:cubicBezTo>
                    <a:pt x="784" y="519"/>
                    <a:pt x="784" y="519"/>
                    <a:pt x="784" y="519"/>
                  </a:cubicBezTo>
                  <a:cubicBezTo>
                    <a:pt x="2213" y="519"/>
                    <a:pt x="2213" y="519"/>
                    <a:pt x="2213" y="519"/>
                  </a:cubicBezTo>
                  <a:cubicBezTo>
                    <a:pt x="1974" y="280"/>
                    <a:pt x="1678" y="134"/>
                    <a:pt x="1368" y="82"/>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fr-FR" sz="3329" dirty="0"/>
            </a:p>
          </p:txBody>
        </p:sp>
        <p:sp>
          <p:nvSpPr>
            <p:cNvPr id="12" name="Freeform 9"/>
            <p:cNvSpPr>
              <a:spLocks/>
            </p:cNvSpPr>
            <p:nvPr/>
          </p:nvSpPr>
          <p:spPr bwMode="auto">
            <a:xfrm>
              <a:off x="5503863" y="4330700"/>
              <a:ext cx="3656013" cy="835025"/>
            </a:xfrm>
            <a:custGeom>
              <a:avLst/>
              <a:gdLst>
                <a:gd name="T0" fmla="*/ 2420 w 3366"/>
                <a:gd name="T1" fmla="*/ 106 h 769"/>
                <a:gd name="T2" fmla="*/ 1231 w 3366"/>
                <a:gd name="T3" fmla="*/ 89 h 769"/>
                <a:gd name="T4" fmla="*/ 0 w 3366"/>
                <a:gd name="T5" fmla="*/ 769 h 769"/>
                <a:gd name="T6" fmla="*/ 3366 w 3366"/>
                <a:gd name="T7" fmla="*/ 769 h 769"/>
                <a:gd name="T8" fmla="*/ 3366 w 3366"/>
                <a:gd name="T9" fmla="*/ 577 h 769"/>
                <a:gd name="T10" fmla="*/ 2420 w 3366"/>
                <a:gd name="T11" fmla="*/ 106 h 769"/>
              </a:gdLst>
              <a:ahLst/>
              <a:cxnLst>
                <a:cxn ang="0">
                  <a:pos x="T0" y="T1"/>
                </a:cxn>
                <a:cxn ang="0">
                  <a:pos x="T2" y="T3"/>
                </a:cxn>
                <a:cxn ang="0">
                  <a:pos x="T4" y="T5"/>
                </a:cxn>
                <a:cxn ang="0">
                  <a:pos x="T6" y="T7"/>
                </a:cxn>
                <a:cxn ang="0">
                  <a:pos x="T8" y="T9"/>
                </a:cxn>
                <a:cxn ang="0">
                  <a:pos x="T10" y="T11"/>
                </a:cxn>
              </a:cxnLst>
              <a:rect l="0" t="0" r="r" b="b"/>
              <a:pathLst>
                <a:path w="3366" h="769">
                  <a:moveTo>
                    <a:pt x="2420" y="106"/>
                  </a:moveTo>
                  <a:cubicBezTo>
                    <a:pt x="2031" y="6"/>
                    <a:pt x="1623" y="0"/>
                    <a:pt x="1231" y="89"/>
                  </a:cubicBezTo>
                  <a:cubicBezTo>
                    <a:pt x="780" y="191"/>
                    <a:pt x="351" y="417"/>
                    <a:pt x="0" y="769"/>
                  </a:cubicBezTo>
                  <a:cubicBezTo>
                    <a:pt x="3366" y="769"/>
                    <a:pt x="3366" y="769"/>
                    <a:pt x="3366" y="769"/>
                  </a:cubicBezTo>
                  <a:cubicBezTo>
                    <a:pt x="3366" y="577"/>
                    <a:pt x="3366" y="577"/>
                    <a:pt x="3366" y="577"/>
                  </a:cubicBezTo>
                  <a:cubicBezTo>
                    <a:pt x="3080" y="349"/>
                    <a:pt x="2757" y="192"/>
                    <a:pt x="2420" y="10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fr-FR" sz="3329" dirty="0"/>
            </a:p>
          </p:txBody>
        </p:sp>
        <p:sp>
          <p:nvSpPr>
            <p:cNvPr id="20" name="Freeform 17"/>
            <p:cNvSpPr>
              <a:spLocks/>
            </p:cNvSpPr>
            <p:nvPr/>
          </p:nvSpPr>
          <p:spPr bwMode="auto">
            <a:xfrm>
              <a:off x="6896100" y="4733925"/>
              <a:ext cx="2005013" cy="431800"/>
            </a:xfrm>
            <a:custGeom>
              <a:avLst/>
              <a:gdLst>
                <a:gd name="T0" fmla="*/ 1443 w 1846"/>
                <a:gd name="T1" fmla="*/ 123 h 398"/>
                <a:gd name="T2" fmla="*/ 1141 w 1846"/>
                <a:gd name="T3" fmla="*/ 33 h 398"/>
                <a:gd name="T4" fmla="*/ 985 w 1846"/>
                <a:gd name="T5" fmla="*/ 17 h 398"/>
                <a:gd name="T6" fmla="*/ 0 w 1846"/>
                <a:gd name="T7" fmla="*/ 398 h 398"/>
                <a:gd name="T8" fmla="*/ 654 w 1846"/>
                <a:gd name="T9" fmla="*/ 398 h 398"/>
                <a:gd name="T10" fmla="*/ 1846 w 1846"/>
                <a:gd name="T11" fmla="*/ 398 h 398"/>
                <a:gd name="T12" fmla="*/ 1443 w 1846"/>
                <a:gd name="T13" fmla="*/ 123 h 398"/>
              </a:gdLst>
              <a:ahLst/>
              <a:cxnLst>
                <a:cxn ang="0">
                  <a:pos x="T0" y="T1"/>
                </a:cxn>
                <a:cxn ang="0">
                  <a:pos x="T2" y="T3"/>
                </a:cxn>
                <a:cxn ang="0">
                  <a:pos x="T4" y="T5"/>
                </a:cxn>
                <a:cxn ang="0">
                  <a:pos x="T6" y="T7"/>
                </a:cxn>
                <a:cxn ang="0">
                  <a:pos x="T8" y="T9"/>
                </a:cxn>
                <a:cxn ang="0">
                  <a:pos x="T10" y="T11"/>
                </a:cxn>
                <a:cxn ang="0">
                  <a:pos x="T12" y="T13"/>
                </a:cxn>
              </a:cxnLst>
              <a:rect l="0" t="0" r="r" b="b"/>
              <a:pathLst>
                <a:path w="1846" h="398">
                  <a:moveTo>
                    <a:pt x="1443" y="123"/>
                  </a:moveTo>
                  <a:cubicBezTo>
                    <a:pt x="1346" y="81"/>
                    <a:pt x="1244" y="51"/>
                    <a:pt x="1141" y="33"/>
                  </a:cubicBezTo>
                  <a:cubicBezTo>
                    <a:pt x="1089" y="25"/>
                    <a:pt x="1037" y="19"/>
                    <a:pt x="985" y="17"/>
                  </a:cubicBezTo>
                  <a:cubicBezTo>
                    <a:pt x="631" y="0"/>
                    <a:pt x="271" y="127"/>
                    <a:pt x="0" y="398"/>
                  </a:cubicBezTo>
                  <a:cubicBezTo>
                    <a:pt x="654" y="398"/>
                    <a:pt x="654" y="398"/>
                    <a:pt x="654" y="398"/>
                  </a:cubicBezTo>
                  <a:cubicBezTo>
                    <a:pt x="1846" y="398"/>
                    <a:pt x="1846" y="398"/>
                    <a:pt x="1846" y="398"/>
                  </a:cubicBezTo>
                  <a:cubicBezTo>
                    <a:pt x="1726" y="278"/>
                    <a:pt x="1589" y="187"/>
                    <a:pt x="1443" y="12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fr-FR" sz="3329" dirty="0"/>
            </a:p>
          </p:txBody>
        </p:sp>
      </p:grpSp>
      <p:pic>
        <p:nvPicPr>
          <p:cNvPr id="41" name="Picture 4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bwMode="gray">
          <a:xfrm>
            <a:off x="674117" y="362678"/>
            <a:ext cx="1241227" cy="265889"/>
          </a:xfrm>
          <a:prstGeom prst="rect">
            <a:avLst/>
          </a:prstGeom>
        </p:spPr>
      </p:pic>
      <p:sp>
        <p:nvSpPr>
          <p:cNvPr id="4" name="Subtitle 4"/>
          <p:cNvSpPr txBox="1">
            <a:spLocks/>
          </p:cNvSpPr>
          <p:nvPr/>
        </p:nvSpPr>
        <p:spPr>
          <a:xfrm>
            <a:off x="641292" y="4096516"/>
            <a:ext cx="7678313" cy="1055233"/>
          </a:xfrm>
          <a:prstGeom prst="rect">
            <a:avLst/>
          </a:prstGeom>
        </p:spPr>
        <p:txBody>
          <a:bodyPr/>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solidFill>
                  <a:schemeClr val="tx2"/>
                </a:soli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solidFill>
                  <a:schemeClr val="tx2"/>
                </a:soli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solidFill>
                  <a:schemeClr val="tx2"/>
                </a:soli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solidFill>
                  <a:schemeClr val="tx2"/>
                </a:soli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None/>
            </a:pPr>
            <a:r>
              <a:rPr lang="fr-FR" sz="3200" spc="-102" dirty="0">
                <a:ln w="3175">
                  <a:noFill/>
                </a:ln>
                <a:solidFill>
                  <a:schemeClr val="bg1"/>
                </a:solidFill>
                <a:cs typeface="Segoe UI" pitchFamily="34" charset="0"/>
              </a:rPr>
              <a:t>Pascal Sauliere</a:t>
            </a:r>
          </a:p>
          <a:p>
            <a:pPr marL="0" indent="0">
              <a:buNone/>
            </a:pPr>
            <a:r>
              <a:rPr lang="fr-FR" sz="2400" spc="-102" dirty="0">
                <a:ln w="3175">
                  <a:noFill/>
                </a:ln>
                <a:solidFill>
                  <a:schemeClr val="bg1"/>
                </a:solidFill>
                <a:cs typeface="Segoe UI" pitchFamily="34" charset="0"/>
              </a:rPr>
              <a:t>Evangéliste Technique, Microsoft France</a:t>
            </a:r>
          </a:p>
          <a:p>
            <a:pPr marL="0" indent="0">
              <a:buNone/>
            </a:pPr>
            <a:r>
              <a:rPr lang="fr-FR" sz="2400" spc="-102" dirty="0">
                <a:ln w="3175">
                  <a:noFill/>
                </a:ln>
                <a:solidFill>
                  <a:schemeClr val="bg1"/>
                </a:solidFill>
                <a:cs typeface="Segoe UI" pitchFamily="34" charset="0"/>
              </a:rPr>
              <a:t>@</a:t>
            </a:r>
            <a:r>
              <a:rPr lang="fr-FR" sz="2400" spc="-102" dirty="0" err="1">
                <a:ln w="3175">
                  <a:noFill/>
                </a:ln>
                <a:solidFill>
                  <a:schemeClr val="bg1"/>
                </a:solidFill>
                <a:cs typeface="Segoe UI" pitchFamily="34" charset="0"/>
              </a:rPr>
              <a:t>psauliere</a:t>
            </a:r>
            <a:endParaRPr lang="fr-FR" sz="2400" spc="-102" dirty="0">
              <a:ln w="3175">
                <a:noFill/>
              </a:ln>
              <a:solidFill>
                <a:schemeClr val="bg1"/>
              </a:solidFill>
              <a:cs typeface="Segoe UI" pitchFamily="34" charset="0"/>
            </a:endParaRPr>
          </a:p>
          <a:p>
            <a:pPr marL="0" indent="0">
              <a:buNone/>
            </a:pPr>
            <a:r>
              <a:rPr lang="fr-FR" sz="2400" spc="-102" dirty="0">
                <a:ln w="3175">
                  <a:noFill/>
                </a:ln>
                <a:solidFill>
                  <a:schemeClr val="bg1"/>
                </a:solidFill>
                <a:cs typeface="Segoe UI" pitchFamily="34" charset="0"/>
              </a:rPr>
              <a:t>itcast.io</a:t>
            </a:r>
          </a:p>
        </p:txBody>
      </p:sp>
      <p:pic>
        <p:nvPicPr>
          <p:cNvPr id="13" name="Picture 12" descr="原始文件 ‎ （SVG文件，尺寸为625 × 750像素，文件 ...">
            <a:extLst>
              <a:ext uri="{FF2B5EF4-FFF2-40B4-BE49-F238E27FC236}">
                <a16:creationId xmlns:a16="http://schemas.microsoft.com/office/drawing/2014/main" id="{DA90E376-A431-4492-95C7-9D7CB71903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0980" y="3259764"/>
            <a:ext cx="3124613" cy="3764983"/>
          </a:xfrm>
          <a:prstGeom prst="rect">
            <a:avLst/>
          </a:prstGeom>
        </p:spPr>
      </p:pic>
      <p:pic>
        <p:nvPicPr>
          <p:cNvPr id="15" name="Picture 14">
            <a:extLst>
              <a:ext uri="{FF2B5EF4-FFF2-40B4-BE49-F238E27FC236}">
                <a16:creationId xmlns:a16="http://schemas.microsoft.com/office/drawing/2014/main" id="{D215CD57-4532-4A08-88DA-6B6C23A21FFC}"/>
              </a:ext>
            </a:extLst>
          </p:cNvPr>
          <p:cNvPicPr>
            <a:picLocks noChangeAspect="1"/>
          </p:cNvPicPr>
          <p:nvPr/>
        </p:nvPicPr>
        <p:blipFill>
          <a:blip r:embed="rId6"/>
          <a:stretch>
            <a:fillRect/>
          </a:stretch>
        </p:blipFill>
        <p:spPr>
          <a:xfrm>
            <a:off x="10092988" y="142917"/>
            <a:ext cx="2101369" cy="2101369"/>
          </a:xfrm>
          <a:prstGeom prst="rect">
            <a:avLst/>
          </a:prstGeom>
        </p:spPr>
      </p:pic>
    </p:spTree>
    <p:extLst>
      <p:ext uri="{BB962C8B-B14F-4D97-AF65-F5344CB8AC3E}">
        <p14:creationId xmlns:p14="http://schemas.microsoft.com/office/powerpoint/2010/main" val="227595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Resources </a:t>
            </a:r>
            <a:r>
              <a:rPr lang="en-US" dirty="0" err="1"/>
              <a:t>utiles</a:t>
            </a:r>
            <a:endParaRPr lang="en-US" dirty="0"/>
          </a:p>
        </p:txBody>
      </p:sp>
      <p:sp>
        <p:nvSpPr>
          <p:cNvPr id="9" name="Text Placeholder 8">
            <a:extLst>
              <a:ext uri="{FF2B5EF4-FFF2-40B4-BE49-F238E27FC236}">
                <a16:creationId xmlns:a16="http://schemas.microsoft.com/office/drawing/2014/main" id="{0EF31211-432F-4455-B15B-8E8266074FD7}"/>
              </a:ext>
            </a:extLst>
          </p:cNvPr>
          <p:cNvSpPr>
            <a:spLocks noGrp="1"/>
          </p:cNvSpPr>
          <p:nvPr>
            <p:ph type="body" sz="quarter" idx="10"/>
          </p:nvPr>
        </p:nvSpPr>
        <p:spPr/>
        <p:txBody>
          <a:bodyPr/>
          <a:lstStyle/>
          <a:p>
            <a:r>
              <a:rPr lang="fr-FR" dirty="0">
                <a:hlinkClick r:id="rId3"/>
              </a:rPr>
              <a:t>https://github.com/PowerShell/PowerShell/</a:t>
            </a:r>
          </a:p>
          <a:p>
            <a:endParaRPr lang="fr-FR" dirty="0">
              <a:hlinkClick r:id="rId3"/>
            </a:endParaRPr>
          </a:p>
          <a:p>
            <a:r>
              <a:rPr lang="fr-FR" dirty="0">
                <a:hlinkClick r:id="rId3"/>
              </a:rPr>
              <a:t>https://channel9.msdn.com/Blogs/hybrid-it-management/PowerShell-on-Linux-and-Open-Source</a:t>
            </a:r>
            <a:endParaRPr lang="fr-FR" dirty="0"/>
          </a:p>
          <a:p>
            <a:endParaRPr lang="fr-FR" dirty="0"/>
          </a:p>
          <a:p>
            <a:endParaRPr lang="fr-FR" dirty="0"/>
          </a:p>
        </p:txBody>
      </p:sp>
    </p:spTree>
    <p:extLst>
      <p:ext uri="{BB962C8B-B14F-4D97-AF65-F5344CB8AC3E}">
        <p14:creationId xmlns:p14="http://schemas.microsoft.com/office/powerpoint/2010/main" val="151942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angle 1"/>
          <p:cNvSpPr/>
          <p:nvPr/>
        </p:nvSpPr>
        <p:spPr bwMode="auto">
          <a:xfrm>
            <a:off x="0" y="93785"/>
            <a:ext cx="12436475" cy="699452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135201" y="5991150"/>
            <a:ext cx="11990363" cy="810478"/>
          </a:xfrm>
          <a:prstGeom prst="rect">
            <a:avLst/>
          </a:prstGeom>
          <a:noFill/>
        </p:spPr>
        <p:txBody>
          <a:bodyPr wrap="square" rtlCol="0">
            <a:spAutoFit/>
          </a:bodyPr>
          <a:lstStyle/>
          <a:p>
            <a:pPr defTabSz="932706">
              <a:lnSpc>
                <a:spcPts val="1441"/>
              </a:lnSpc>
            </a:pPr>
            <a:r>
              <a:rPr lang="en-US" sz="1088" dirty="0">
                <a:solidFill>
                  <a:schemeClr val="bg1"/>
                </a:solidFill>
              </a:rPr>
              <a:t>© 2017 Microsoft Corporation. All rights reserved. Microsoft, Windows, Microsoft Azure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grpSp>
        <p:nvGrpSpPr>
          <p:cNvPr id="25" name="Group 23"/>
          <p:cNvGrpSpPr>
            <a:grpSpLocks noChangeAspect="1"/>
          </p:cNvGrpSpPr>
          <p:nvPr/>
        </p:nvGrpSpPr>
        <p:grpSpPr bwMode="auto">
          <a:xfrm>
            <a:off x="266493" y="310954"/>
            <a:ext cx="2511777" cy="537519"/>
            <a:chOff x="6263" y="1338"/>
            <a:chExt cx="9229" cy="1975"/>
          </a:xfrm>
          <a:solidFill>
            <a:schemeClr val="bg1"/>
          </a:solidFill>
        </p:grpSpPr>
        <p:sp>
          <p:nvSpPr>
            <p:cNvPr id="27" name="Freeform 24"/>
            <p:cNvSpPr>
              <a:spLocks/>
            </p:cNvSpPr>
            <p:nvPr/>
          </p:nvSpPr>
          <p:spPr bwMode="auto">
            <a:xfrm>
              <a:off x="6263" y="1338"/>
              <a:ext cx="937" cy="939"/>
            </a:xfrm>
            <a:custGeom>
              <a:avLst/>
              <a:gdLst>
                <a:gd name="T0" fmla="*/ 0 w 666"/>
                <a:gd name="T1" fmla="*/ 0 h 666"/>
                <a:gd name="T2" fmla="*/ 666 w 666"/>
                <a:gd name="T3" fmla="*/ 0 h 666"/>
                <a:gd name="T4" fmla="*/ 666 w 666"/>
                <a:gd name="T5" fmla="*/ 666 h 666"/>
                <a:gd name="T6" fmla="*/ 0 w 666"/>
                <a:gd name="T7" fmla="*/ 666 h 666"/>
                <a:gd name="T8" fmla="*/ 0 w 666"/>
                <a:gd name="T9" fmla="*/ 0 h 666"/>
              </a:gdLst>
              <a:ahLst/>
              <a:cxnLst>
                <a:cxn ang="0">
                  <a:pos x="T0" y="T1"/>
                </a:cxn>
                <a:cxn ang="0">
                  <a:pos x="T2" y="T3"/>
                </a:cxn>
                <a:cxn ang="0">
                  <a:pos x="T4" y="T5"/>
                </a:cxn>
                <a:cxn ang="0">
                  <a:pos x="T6" y="T7"/>
                </a:cxn>
                <a:cxn ang="0">
                  <a:pos x="T8" y="T9"/>
                </a:cxn>
              </a:cxnLst>
              <a:rect l="0" t="0" r="r" b="b"/>
              <a:pathLst>
                <a:path w="666" h="666">
                  <a:moveTo>
                    <a:pt x="0" y="0"/>
                  </a:moveTo>
                  <a:cubicBezTo>
                    <a:pt x="666" y="0"/>
                    <a:pt x="666" y="0"/>
                    <a:pt x="666" y="0"/>
                  </a:cubicBezTo>
                  <a:cubicBezTo>
                    <a:pt x="666" y="222"/>
                    <a:pt x="666" y="444"/>
                    <a:pt x="666" y="666"/>
                  </a:cubicBezTo>
                  <a:cubicBezTo>
                    <a:pt x="444" y="666"/>
                    <a:pt x="222" y="666"/>
                    <a:pt x="0" y="666"/>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p:cNvSpPr>
            <p:nvPr/>
          </p:nvSpPr>
          <p:spPr bwMode="auto">
            <a:xfrm>
              <a:off x="7296" y="1338"/>
              <a:ext cx="937" cy="939"/>
            </a:xfrm>
            <a:custGeom>
              <a:avLst/>
              <a:gdLst>
                <a:gd name="T0" fmla="*/ 0 w 666"/>
                <a:gd name="T1" fmla="*/ 0 h 666"/>
                <a:gd name="T2" fmla="*/ 666 w 666"/>
                <a:gd name="T3" fmla="*/ 0 h 666"/>
                <a:gd name="T4" fmla="*/ 666 w 666"/>
                <a:gd name="T5" fmla="*/ 666 h 666"/>
                <a:gd name="T6" fmla="*/ 0 w 666"/>
                <a:gd name="T7" fmla="*/ 666 h 666"/>
                <a:gd name="T8" fmla="*/ 0 w 666"/>
                <a:gd name="T9" fmla="*/ 0 h 666"/>
              </a:gdLst>
              <a:ahLst/>
              <a:cxnLst>
                <a:cxn ang="0">
                  <a:pos x="T0" y="T1"/>
                </a:cxn>
                <a:cxn ang="0">
                  <a:pos x="T2" y="T3"/>
                </a:cxn>
                <a:cxn ang="0">
                  <a:pos x="T4" y="T5"/>
                </a:cxn>
                <a:cxn ang="0">
                  <a:pos x="T6" y="T7"/>
                </a:cxn>
                <a:cxn ang="0">
                  <a:pos x="T8" y="T9"/>
                </a:cxn>
              </a:cxnLst>
              <a:rect l="0" t="0" r="r" b="b"/>
              <a:pathLst>
                <a:path w="666" h="666">
                  <a:moveTo>
                    <a:pt x="0" y="0"/>
                  </a:moveTo>
                  <a:cubicBezTo>
                    <a:pt x="666" y="0"/>
                    <a:pt x="666" y="0"/>
                    <a:pt x="666" y="0"/>
                  </a:cubicBezTo>
                  <a:cubicBezTo>
                    <a:pt x="666" y="222"/>
                    <a:pt x="666" y="444"/>
                    <a:pt x="666" y="666"/>
                  </a:cubicBezTo>
                  <a:cubicBezTo>
                    <a:pt x="444" y="666"/>
                    <a:pt x="222" y="666"/>
                    <a:pt x="0" y="666"/>
                  </a:cubicBezTo>
                  <a:cubicBezTo>
                    <a:pt x="0" y="444"/>
                    <a:pt x="0" y="22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14449" y="1634"/>
              <a:ext cx="1043" cy="1306"/>
            </a:xfrm>
            <a:custGeom>
              <a:avLst/>
              <a:gdLst>
                <a:gd name="T0" fmla="*/ 191 w 741"/>
                <a:gd name="T1" fmla="*/ 44 h 926"/>
                <a:gd name="T2" fmla="*/ 401 w 741"/>
                <a:gd name="T3" fmla="*/ 19 h 926"/>
                <a:gd name="T4" fmla="*/ 401 w 741"/>
                <a:gd name="T5" fmla="*/ 143 h 926"/>
                <a:gd name="T6" fmla="*/ 295 w 741"/>
                <a:gd name="T7" fmla="*/ 133 h 926"/>
                <a:gd name="T8" fmla="*/ 247 w 741"/>
                <a:gd name="T9" fmla="*/ 200 h 926"/>
                <a:gd name="T10" fmla="*/ 244 w 741"/>
                <a:gd name="T11" fmla="*/ 308 h 926"/>
                <a:gd name="T12" fmla="*/ 455 w 741"/>
                <a:gd name="T13" fmla="*/ 308 h 926"/>
                <a:gd name="T14" fmla="*/ 455 w 741"/>
                <a:gd name="T15" fmla="*/ 171 h 926"/>
                <a:gd name="T16" fmla="*/ 598 w 741"/>
                <a:gd name="T17" fmla="*/ 128 h 926"/>
                <a:gd name="T18" fmla="*/ 598 w 741"/>
                <a:gd name="T19" fmla="*/ 308 h 926"/>
                <a:gd name="T20" fmla="*/ 741 w 741"/>
                <a:gd name="T21" fmla="*/ 308 h 926"/>
                <a:gd name="T22" fmla="*/ 741 w 741"/>
                <a:gd name="T23" fmla="*/ 425 h 926"/>
                <a:gd name="T24" fmla="*/ 598 w 741"/>
                <a:gd name="T25" fmla="*/ 424 h 926"/>
                <a:gd name="T26" fmla="*/ 598 w 741"/>
                <a:gd name="T27" fmla="*/ 626 h 926"/>
                <a:gd name="T28" fmla="*/ 600 w 741"/>
                <a:gd name="T29" fmla="*/ 738 h 926"/>
                <a:gd name="T30" fmla="*/ 631 w 741"/>
                <a:gd name="T31" fmla="*/ 795 h 926"/>
                <a:gd name="T32" fmla="*/ 741 w 741"/>
                <a:gd name="T33" fmla="*/ 785 h 926"/>
                <a:gd name="T34" fmla="*/ 741 w 741"/>
                <a:gd name="T35" fmla="*/ 903 h 926"/>
                <a:gd name="T36" fmla="*/ 609 w 741"/>
                <a:gd name="T37" fmla="*/ 923 h 926"/>
                <a:gd name="T38" fmla="*/ 496 w 741"/>
                <a:gd name="T39" fmla="*/ 871 h 926"/>
                <a:gd name="T40" fmla="*/ 455 w 741"/>
                <a:gd name="T41" fmla="*/ 734 h 926"/>
                <a:gd name="T42" fmla="*/ 455 w 741"/>
                <a:gd name="T43" fmla="*/ 424 h 926"/>
                <a:gd name="T44" fmla="*/ 244 w 741"/>
                <a:gd name="T45" fmla="*/ 424 h 926"/>
                <a:gd name="T46" fmla="*/ 244 w 741"/>
                <a:gd name="T47" fmla="*/ 910 h 926"/>
                <a:gd name="T48" fmla="*/ 100 w 741"/>
                <a:gd name="T49" fmla="*/ 910 h 926"/>
                <a:gd name="T50" fmla="*/ 100 w 741"/>
                <a:gd name="T51" fmla="*/ 424 h 926"/>
                <a:gd name="T52" fmla="*/ 0 w 741"/>
                <a:gd name="T53" fmla="*/ 424 h 926"/>
                <a:gd name="T54" fmla="*/ 0 w 741"/>
                <a:gd name="T55" fmla="*/ 308 h 926"/>
                <a:gd name="T56" fmla="*/ 100 w 741"/>
                <a:gd name="T57" fmla="*/ 308 h 926"/>
                <a:gd name="T58" fmla="*/ 110 w 741"/>
                <a:gd name="T59" fmla="*/ 155 h 926"/>
                <a:gd name="T60" fmla="*/ 191 w 741"/>
                <a:gd name="T61" fmla="*/ 44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41" h="926">
                  <a:moveTo>
                    <a:pt x="191" y="44"/>
                  </a:moveTo>
                  <a:cubicBezTo>
                    <a:pt x="252" y="4"/>
                    <a:pt x="332" y="0"/>
                    <a:pt x="401" y="19"/>
                  </a:cubicBezTo>
                  <a:cubicBezTo>
                    <a:pt x="401" y="60"/>
                    <a:pt x="401" y="101"/>
                    <a:pt x="401" y="143"/>
                  </a:cubicBezTo>
                  <a:cubicBezTo>
                    <a:pt x="368" y="128"/>
                    <a:pt x="329" y="119"/>
                    <a:pt x="295" y="133"/>
                  </a:cubicBezTo>
                  <a:cubicBezTo>
                    <a:pt x="267" y="144"/>
                    <a:pt x="251" y="172"/>
                    <a:pt x="247" y="200"/>
                  </a:cubicBezTo>
                  <a:cubicBezTo>
                    <a:pt x="242" y="236"/>
                    <a:pt x="245" y="272"/>
                    <a:pt x="244" y="308"/>
                  </a:cubicBezTo>
                  <a:cubicBezTo>
                    <a:pt x="314" y="308"/>
                    <a:pt x="385" y="308"/>
                    <a:pt x="455" y="308"/>
                  </a:cubicBezTo>
                  <a:cubicBezTo>
                    <a:pt x="455" y="262"/>
                    <a:pt x="454" y="217"/>
                    <a:pt x="455" y="171"/>
                  </a:cubicBezTo>
                  <a:cubicBezTo>
                    <a:pt x="503" y="158"/>
                    <a:pt x="550" y="142"/>
                    <a:pt x="598" y="128"/>
                  </a:cubicBezTo>
                  <a:cubicBezTo>
                    <a:pt x="598" y="188"/>
                    <a:pt x="597" y="248"/>
                    <a:pt x="598" y="308"/>
                  </a:cubicBezTo>
                  <a:cubicBezTo>
                    <a:pt x="646" y="308"/>
                    <a:pt x="693" y="308"/>
                    <a:pt x="741" y="308"/>
                  </a:cubicBezTo>
                  <a:cubicBezTo>
                    <a:pt x="741" y="425"/>
                    <a:pt x="741" y="425"/>
                    <a:pt x="741" y="425"/>
                  </a:cubicBezTo>
                  <a:cubicBezTo>
                    <a:pt x="693" y="423"/>
                    <a:pt x="646" y="424"/>
                    <a:pt x="598" y="424"/>
                  </a:cubicBezTo>
                  <a:cubicBezTo>
                    <a:pt x="598" y="491"/>
                    <a:pt x="598" y="559"/>
                    <a:pt x="598" y="626"/>
                  </a:cubicBezTo>
                  <a:cubicBezTo>
                    <a:pt x="599" y="663"/>
                    <a:pt x="596" y="701"/>
                    <a:pt x="600" y="738"/>
                  </a:cubicBezTo>
                  <a:cubicBezTo>
                    <a:pt x="603" y="760"/>
                    <a:pt x="611" y="784"/>
                    <a:pt x="631" y="795"/>
                  </a:cubicBezTo>
                  <a:cubicBezTo>
                    <a:pt x="666" y="814"/>
                    <a:pt x="709" y="806"/>
                    <a:pt x="741" y="785"/>
                  </a:cubicBezTo>
                  <a:cubicBezTo>
                    <a:pt x="741" y="903"/>
                    <a:pt x="741" y="903"/>
                    <a:pt x="741" y="903"/>
                  </a:cubicBezTo>
                  <a:cubicBezTo>
                    <a:pt x="700" y="921"/>
                    <a:pt x="654" y="926"/>
                    <a:pt x="609" y="923"/>
                  </a:cubicBezTo>
                  <a:cubicBezTo>
                    <a:pt x="567" y="920"/>
                    <a:pt x="523" y="905"/>
                    <a:pt x="496" y="871"/>
                  </a:cubicBezTo>
                  <a:cubicBezTo>
                    <a:pt x="464" y="833"/>
                    <a:pt x="456" y="782"/>
                    <a:pt x="455" y="734"/>
                  </a:cubicBezTo>
                  <a:cubicBezTo>
                    <a:pt x="455" y="631"/>
                    <a:pt x="455" y="527"/>
                    <a:pt x="455" y="424"/>
                  </a:cubicBezTo>
                  <a:cubicBezTo>
                    <a:pt x="385" y="424"/>
                    <a:pt x="314" y="424"/>
                    <a:pt x="244" y="424"/>
                  </a:cubicBezTo>
                  <a:cubicBezTo>
                    <a:pt x="244" y="586"/>
                    <a:pt x="244" y="748"/>
                    <a:pt x="244" y="910"/>
                  </a:cubicBezTo>
                  <a:cubicBezTo>
                    <a:pt x="196" y="910"/>
                    <a:pt x="148" y="910"/>
                    <a:pt x="100" y="910"/>
                  </a:cubicBezTo>
                  <a:cubicBezTo>
                    <a:pt x="100" y="748"/>
                    <a:pt x="100" y="586"/>
                    <a:pt x="100" y="424"/>
                  </a:cubicBezTo>
                  <a:cubicBezTo>
                    <a:pt x="67" y="424"/>
                    <a:pt x="33" y="424"/>
                    <a:pt x="0" y="424"/>
                  </a:cubicBezTo>
                  <a:cubicBezTo>
                    <a:pt x="0" y="385"/>
                    <a:pt x="0" y="347"/>
                    <a:pt x="0" y="308"/>
                  </a:cubicBezTo>
                  <a:cubicBezTo>
                    <a:pt x="33" y="308"/>
                    <a:pt x="66" y="308"/>
                    <a:pt x="100" y="308"/>
                  </a:cubicBezTo>
                  <a:cubicBezTo>
                    <a:pt x="102" y="257"/>
                    <a:pt x="94" y="204"/>
                    <a:pt x="110" y="155"/>
                  </a:cubicBezTo>
                  <a:cubicBezTo>
                    <a:pt x="122" y="110"/>
                    <a:pt x="151" y="69"/>
                    <a:pt x="19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p:nvSpPr>
          <p:spPr bwMode="auto">
            <a:xfrm>
              <a:off x="10271" y="1702"/>
              <a:ext cx="254" cy="245"/>
            </a:xfrm>
            <a:custGeom>
              <a:avLst/>
              <a:gdLst>
                <a:gd name="T0" fmla="*/ 75 w 181"/>
                <a:gd name="T1" fmla="*/ 4 h 174"/>
                <a:gd name="T2" fmla="*/ 155 w 181"/>
                <a:gd name="T3" fmla="*/ 32 h 174"/>
                <a:gd name="T4" fmla="*/ 165 w 181"/>
                <a:gd name="T5" fmla="*/ 126 h 174"/>
                <a:gd name="T6" fmla="*/ 69 w 181"/>
                <a:gd name="T7" fmla="*/ 166 h 174"/>
                <a:gd name="T8" fmla="*/ 2 w 181"/>
                <a:gd name="T9" fmla="*/ 86 h 174"/>
                <a:gd name="T10" fmla="*/ 75 w 181"/>
                <a:gd name="T11" fmla="*/ 4 h 174"/>
              </a:gdLst>
              <a:ahLst/>
              <a:cxnLst>
                <a:cxn ang="0">
                  <a:pos x="T0" y="T1"/>
                </a:cxn>
                <a:cxn ang="0">
                  <a:pos x="T2" y="T3"/>
                </a:cxn>
                <a:cxn ang="0">
                  <a:pos x="T4" y="T5"/>
                </a:cxn>
                <a:cxn ang="0">
                  <a:pos x="T6" y="T7"/>
                </a:cxn>
                <a:cxn ang="0">
                  <a:pos x="T8" y="T9"/>
                </a:cxn>
                <a:cxn ang="0">
                  <a:pos x="T10" y="T11"/>
                </a:cxn>
              </a:cxnLst>
              <a:rect l="0" t="0" r="r" b="b"/>
              <a:pathLst>
                <a:path w="181" h="174">
                  <a:moveTo>
                    <a:pt x="75" y="4"/>
                  </a:moveTo>
                  <a:cubicBezTo>
                    <a:pt x="104" y="0"/>
                    <a:pt x="135" y="10"/>
                    <a:pt x="155" y="32"/>
                  </a:cubicBezTo>
                  <a:cubicBezTo>
                    <a:pt x="177" y="57"/>
                    <a:pt x="181" y="97"/>
                    <a:pt x="165" y="126"/>
                  </a:cubicBezTo>
                  <a:cubicBezTo>
                    <a:pt x="146" y="159"/>
                    <a:pt x="105" y="174"/>
                    <a:pt x="69" y="166"/>
                  </a:cubicBezTo>
                  <a:cubicBezTo>
                    <a:pt x="31" y="159"/>
                    <a:pt x="0" y="125"/>
                    <a:pt x="2" y="86"/>
                  </a:cubicBezTo>
                  <a:cubicBezTo>
                    <a:pt x="1" y="45"/>
                    <a:pt x="35" y="9"/>
                    <a:pt x="7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p:nvSpPr>
          <p:spPr bwMode="auto">
            <a:xfrm>
              <a:off x="8822" y="1731"/>
              <a:ext cx="1280" cy="1188"/>
            </a:xfrm>
            <a:custGeom>
              <a:avLst/>
              <a:gdLst>
                <a:gd name="T0" fmla="*/ 0 w 909"/>
                <a:gd name="T1" fmla="*/ 1 h 842"/>
                <a:gd name="T2" fmla="*/ 209 w 909"/>
                <a:gd name="T3" fmla="*/ 1 h 842"/>
                <a:gd name="T4" fmla="*/ 406 w 909"/>
                <a:gd name="T5" fmla="*/ 498 h 842"/>
                <a:gd name="T6" fmla="*/ 455 w 909"/>
                <a:gd name="T7" fmla="*/ 622 h 842"/>
                <a:gd name="T8" fmla="*/ 708 w 909"/>
                <a:gd name="T9" fmla="*/ 1 h 842"/>
                <a:gd name="T10" fmla="*/ 909 w 909"/>
                <a:gd name="T11" fmla="*/ 1 h 842"/>
                <a:gd name="T12" fmla="*/ 909 w 909"/>
                <a:gd name="T13" fmla="*/ 841 h 842"/>
                <a:gd name="T14" fmla="*/ 764 w 909"/>
                <a:gd name="T15" fmla="*/ 841 h 842"/>
                <a:gd name="T16" fmla="*/ 764 w 909"/>
                <a:gd name="T17" fmla="*/ 221 h 842"/>
                <a:gd name="T18" fmla="*/ 763 w 909"/>
                <a:gd name="T19" fmla="*/ 193 h 842"/>
                <a:gd name="T20" fmla="*/ 756 w 909"/>
                <a:gd name="T21" fmla="*/ 206 h 842"/>
                <a:gd name="T22" fmla="*/ 505 w 909"/>
                <a:gd name="T23" fmla="*/ 840 h 842"/>
                <a:gd name="T24" fmla="*/ 401 w 909"/>
                <a:gd name="T25" fmla="*/ 841 h 842"/>
                <a:gd name="T26" fmla="*/ 145 w 909"/>
                <a:gd name="T27" fmla="*/ 206 h 842"/>
                <a:gd name="T28" fmla="*/ 138 w 909"/>
                <a:gd name="T29" fmla="*/ 193 h 842"/>
                <a:gd name="T30" fmla="*/ 137 w 909"/>
                <a:gd name="T31" fmla="*/ 465 h 842"/>
                <a:gd name="T32" fmla="*/ 137 w 909"/>
                <a:gd name="T33" fmla="*/ 841 h 842"/>
                <a:gd name="T34" fmla="*/ 0 w 909"/>
                <a:gd name="T35" fmla="*/ 841 h 842"/>
                <a:gd name="T36" fmla="*/ 0 w 909"/>
                <a:gd name="T37" fmla="*/ 1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9" h="842">
                  <a:moveTo>
                    <a:pt x="0" y="1"/>
                  </a:moveTo>
                  <a:cubicBezTo>
                    <a:pt x="70" y="1"/>
                    <a:pt x="140" y="1"/>
                    <a:pt x="209" y="1"/>
                  </a:cubicBezTo>
                  <a:cubicBezTo>
                    <a:pt x="275" y="167"/>
                    <a:pt x="340" y="332"/>
                    <a:pt x="406" y="498"/>
                  </a:cubicBezTo>
                  <a:cubicBezTo>
                    <a:pt x="422" y="539"/>
                    <a:pt x="438" y="581"/>
                    <a:pt x="455" y="622"/>
                  </a:cubicBezTo>
                  <a:cubicBezTo>
                    <a:pt x="539" y="415"/>
                    <a:pt x="624" y="209"/>
                    <a:pt x="708" y="1"/>
                  </a:cubicBezTo>
                  <a:cubicBezTo>
                    <a:pt x="775" y="0"/>
                    <a:pt x="842" y="1"/>
                    <a:pt x="909" y="1"/>
                  </a:cubicBezTo>
                  <a:cubicBezTo>
                    <a:pt x="909" y="281"/>
                    <a:pt x="909" y="561"/>
                    <a:pt x="909" y="841"/>
                  </a:cubicBezTo>
                  <a:cubicBezTo>
                    <a:pt x="861" y="841"/>
                    <a:pt x="812" y="841"/>
                    <a:pt x="764" y="841"/>
                  </a:cubicBezTo>
                  <a:cubicBezTo>
                    <a:pt x="764" y="634"/>
                    <a:pt x="764" y="427"/>
                    <a:pt x="764" y="221"/>
                  </a:cubicBezTo>
                  <a:cubicBezTo>
                    <a:pt x="764" y="212"/>
                    <a:pt x="764" y="202"/>
                    <a:pt x="763" y="193"/>
                  </a:cubicBezTo>
                  <a:cubicBezTo>
                    <a:pt x="760" y="197"/>
                    <a:pt x="758" y="202"/>
                    <a:pt x="756" y="206"/>
                  </a:cubicBezTo>
                  <a:cubicBezTo>
                    <a:pt x="672" y="418"/>
                    <a:pt x="587" y="629"/>
                    <a:pt x="505" y="840"/>
                  </a:cubicBezTo>
                  <a:cubicBezTo>
                    <a:pt x="470" y="842"/>
                    <a:pt x="436" y="841"/>
                    <a:pt x="401" y="841"/>
                  </a:cubicBezTo>
                  <a:cubicBezTo>
                    <a:pt x="315" y="630"/>
                    <a:pt x="231" y="418"/>
                    <a:pt x="145" y="206"/>
                  </a:cubicBezTo>
                  <a:cubicBezTo>
                    <a:pt x="143" y="202"/>
                    <a:pt x="140" y="197"/>
                    <a:pt x="138" y="193"/>
                  </a:cubicBezTo>
                  <a:cubicBezTo>
                    <a:pt x="136" y="284"/>
                    <a:pt x="138" y="374"/>
                    <a:pt x="137" y="465"/>
                  </a:cubicBezTo>
                  <a:cubicBezTo>
                    <a:pt x="137" y="590"/>
                    <a:pt x="137" y="716"/>
                    <a:pt x="137" y="841"/>
                  </a:cubicBezTo>
                  <a:cubicBezTo>
                    <a:pt x="91" y="841"/>
                    <a:pt x="46" y="841"/>
                    <a:pt x="0" y="841"/>
                  </a:cubicBezTo>
                  <a:cubicBezTo>
                    <a:pt x="0" y="561"/>
                    <a:pt x="0" y="28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p:cNvSpPr>
            <p:nvPr/>
          </p:nvSpPr>
          <p:spPr bwMode="auto">
            <a:xfrm>
              <a:off x="10624" y="2040"/>
              <a:ext cx="669" cy="902"/>
            </a:xfrm>
            <a:custGeom>
              <a:avLst/>
              <a:gdLst>
                <a:gd name="T0" fmla="*/ 220 w 475"/>
                <a:gd name="T1" fmla="*/ 19 h 639"/>
                <a:gd name="T2" fmla="*/ 434 w 475"/>
                <a:gd name="T3" fmla="*/ 20 h 639"/>
                <a:gd name="T4" fmla="*/ 475 w 475"/>
                <a:gd name="T5" fmla="*/ 37 h 639"/>
                <a:gd name="T6" fmla="*/ 475 w 475"/>
                <a:gd name="T7" fmla="*/ 175 h 639"/>
                <a:gd name="T8" fmla="*/ 310 w 475"/>
                <a:gd name="T9" fmla="*/ 124 h 639"/>
                <a:gd name="T10" fmla="*/ 191 w 475"/>
                <a:gd name="T11" fmla="*/ 191 h 639"/>
                <a:gd name="T12" fmla="*/ 153 w 475"/>
                <a:gd name="T13" fmla="*/ 358 h 639"/>
                <a:gd name="T14" fmla="*/ 211 w 475"/>
                <a:gd name="T15" fmla="*/ 477 h 639"/>
                <a:gd name="T16" fmla="*/ 346 w 475"/>
                <a:gd name="T17" fmla="*/ 517 h 639"/>
                <a:gd name="T18" fmla="*/ 475 w 475"/>
                <a:gd name="T19" fmla="*/ 464 h 639"/>
                <a:gd name="T20" fmla="*/ 475 w 475"/>
                <a:gd name="T21" fmla="*/ 595 h 639"/>
                <a:gd name="T22" fmla="*/ 278 w 475"/>
                <a:gd name="T23" fmla="*/ 636 h 639"/>
                <a:gd name="T24" fmla="*/ 91 w 475"/>
                <a:gd name="T25" fmla="*/ 557 h 639"/>
                <a:gd name="T26" fmla="*/ 4 w 475"/>
                <a:gd name="T27" fmla="*/ 356 h 639"/>
                <a:gd name="T28" fmla="*/ 60 w 475"/>
                <a:gd name="T29" fmla="*/ 132 h 639"/>
                <a:gd name="T30" fmla="*/ 220 w 475"/>
                <a:gd name="T31" fmla="*/ 1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639">
                  <a:moveTo>
                    <a:pt x="220" y="19"/>
                  </a:moveTo>
                  <a:cubicBezTo>
                    <a:pt x="290" y="0"/>
                    <a:pt x="365" y="0"/>
                    <a:pt x="434" y="20"/>
                  </a:cubicBezTo>
                  <a:cubicBezTo>
                    <a:pt x="449" y="24"/>
                    <a:pt x="462" y="30"/>
                    <a:pt x="475" y="37"/>
                  </a:cubicBezTo>
                  <a:cubicBezTo>
                    <a:pt x="475" y="83"/>
                    <a:pt x="475" y="129"/>
                    <a:pt x="475" y="175"/>
                  </a:cubicBezTo>
                  <a:cubicBezTo>
                    <a:pt x="428" y="139"/>
                    <a:pt x="370" y="117"/>
                    <a:pt x="310" y="124"/>
                  </a:cubicBezTo>
                  <a:cubicBezTo>
                    <a:pt x="264" y="129"/>
                    <a:pt x="219" y="153"/>
                    <a:pt x="191" y="191"/>
                  </a:cubicBezTo>
                  <a:cubicBezTo>
                    <a:pt x="155" y="238"/>
                    <a:pt x="146" y="300"/>
                    <a:pt x="153" y="358"/>
                  </a:cubicBezTo>
                  <a:cubicBezTo>
                    <a:pt x="157" y="403"/>
                    <a:pt x="176" y="447"/>
                    <a:pt x="211" y="477"/>
                  </a:cubicBezTo>
                  <a:cubicBezTo>
                    <a:pt x="247" y="510"/>
                    <a:pt x="298" y="521"/>
                    <a:pt x="346" y="517"/>
                  </a:cubicBezTo>
                  <a:cubicBezTo>
                    <a:pt x="393" y="512"/>
                    <a:pt x="437" y="492"/>
                    <a:pt x="475" y="464"/>
                  </a:cubicBezTo>
                  <a:cubicBezTo>
                    <a:pt x="475" y="508"/>
                    <a:pt x="475" y="551"/>
                    <a:pt x="475" y="595"/>
                  </a:cubicBezTo>
                  <a:cubicBezTo>
                    <a:pt x="416" y="630"/>
                    <a:pt x="346" y="639"/>
                    <a:pt x="278" y="636"/>
                  </a:cubicBezTo>
                  <a:cubicBezTo>
                    <a:pt x="209" y="632"/>
                    <a:pt x="141" y="606"/>
                    <a:pt x="91" y="557"/>
                  </a:cubicBezTo>
                  <a:cubicBezTo>
                    <a:pt x="36" y="505"/>
                    <a:pt x="7" y="430"/>
                    <a:pt x="4" y="356"/>
                  </a:cubicBezTo>
                  <a:cubicBezTo>
                    <a:pt x="0" y="278"/>
                    <a:pt x="16" y="197"/>
                    <a:pt x="60" y="132"/>
                  </a:cubicBezTo>
                  <a:cubicBezTo>
                    <a:pt x="98" y="77"/>
                    <a:pt x="156" y="38"/>
                    <a:pt x="2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p:cNvSpPr>
            <p:nvPr/>
          </p:nvSpPr>
          <p:spPr bwMode="auto">
            <a:xfrm>
              <a:off x="12903" y="2039"/>
              <a:ext cx="593" cy="903"/>
            </a:xfrm>
            <a:custGeom>
              <a:avLst/>
              <a:gdLst>
                <a:gd name="T0" fmla="*/ 175 w 421"/>
                <a:gd name="T1" fmla="*/ 11 h 640"/>
                <a:gd name="T2" fmla="*/ 374 w 421"/>
                <a:gd name="T3" fmla="*/ 32 h 640"/>
                <a:gd name="T4" fmla="*/ 374 w 421"/>
                <a:gd name="T5" fmla="*/ 164 h 640"/>
                <a:gd name="T6" fmla="*/ 223 w 421"/>
                <a:gd name="T7" fmla="*/ 120 h 640"/>
                <a:gd name="T8" fmla="*/ 154 w 421"/>
                <a:gd name="T9" fmla="*/ 158 h 640"/>
                <a:gd name="T10" fmla="*/ 175 w 421"/>
                <a:gd name="T11" fmla="*/ 231 h 640"/>
                <a:gd name="T12" fmla="*/ 307 w 421"/>
                <a:gd name="T13" fmla="*/ 295 h 640"/>
                <a:gd name="T14" fmla="*/ 389 w 421"/>
                <a:gd name="T15" fmla="*/ 373 h 640"/>
                <a:gd name="T16" fmla="*/ 352 w 421"/>
                <a:gd name="T17" fmla="*/ 576 h 640"/>
                <a:gd name="T18" fmla="*/ 151 w 421"/>
                <a:gd name="T19" fmla="*/ 637 h 640"/>
                <a:gd name="T20" fmla="*/ 5 w 421"/>
                <a:gd name="T21" fmla="*/ 603 h 640"/>
                <a:gd name="T22" fmla="*/ 5 w 421"/>
                <a:gd name="T23" fmla="*/ 464 h 640"/>
                <a:gd name="T24" fmla="*/ 136 w 421"/>
                <a:gd name="T25" fmla="*/ 520 h 640"/>
                <a:gd name="T26" fmla="*/ 235 w 421"/>
                <a:gd name="T27" fmla="*/ 511 h 640"/>
                <a:gd name="T28" fmla="*/ 252 w 421"/>
                <a:gd name="T29" fmla="*/ 429 h 640"/>
                <a:gd name="T30" fmla="*/ 190 w 421"/>
                <a:gd name="T31" fmla="*/ 388 h 640"/>
                <a:gd name="T32" fmla="*/ 65 w 421"/>
                <a:gd name="T33" fmla="*/ 325 h 640"/>
                <a:gd name="T34" fmla="*/ 11 w 421"/>
                <a:gd name="T35" fmla="*/ 243 h 640"/>
                <a:gd name="T36" fmla="*/ 31 w 421"/>
                <a:gd name="T37" fmla="*/ 99 h 640"/>
                <a:gd name="T38" fmla="*/ 175 w 421"/>
                <a:gd name="T39" fmla="*/ 11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1" h="640">
                  <a:moveTo>
                    <a:pt x="175" y="11"/>
                  </a:moveTo>
                  <a:cubicBezTo>
                    <a:pt x="241" y="0"/>
                    <a:pt x="311" y="8"/>
                    <a:pt x="374" y="32"/>
                  </a:cubicBezTo>
                  <a:cubicBezTo>
                    <a:pt x="374" y="76"/>
                    <a:pt x="374" y="120"/>
                    <a:pt x="374" y="164"/>
                  </a:cubicBezTo>
                  <a:cubicBezTo>
                    <a:pt x="330" y="134"/>
                    <a:pt x="276" y="118"/>
                    <a:pt x="223" y="120"/>
                  </a:cubicBezTo>
                  <a:cubicBezTo>
                    <a:pt x="196" y="121"/>
                    <a:pt x="166" y="132"/>
                    <a:pt x="154" y="158"/>
                  </a:cubicBezTo>
                  <a:cubicBezTo>
                    <a:pt x="144" y="183"/>
                    <a:pt x="151" y="216"/>
                    <a:pt x="175" y="231"/>
                  </a:cubicBezTo>
                  <a:cubicBezTo>
                    <a:pt x="216" y="259"/>
                    <a:pt x="264" y="270"/>
                    <a:pt x="307" y="295"/>
                  </a:cubicBezTo>
                  <a:cubicBezTo>
                    <a:pt x="340" y="314"/>
                    <a:pt x="372" y="338"/>
                    <a:pt x="389" y="373"/>
                  </a:cubicBezTo>
                  <a:cubicBezTo>
                    <a:pt x="421" y="439"/>
                    <a:pt x="408" y="527"/>
                    <a:pt x="352" y="576"/>
                  </a:cubicBezTo>
                  <a:cubicBezTo>
                    <a:pt x="299" y="626"/>
                    <a:pt x="222" y="640"/>
                    <a:pt x="151" y="637"/>
                  </a:cubicBezTo>
                  <a:cubicBezTo>
                    <a:pt x="101" y="634"/>
                    <a:pt x="51" y="624"/>
                    <a:pt x="5" y="603"/>
                  </a:cubicBezTo>
                  <a:cubicBezTo>
                    <a:pt x="5" y="557"/>
                    <a:pt x="5" y="510"/>
                    <a:pt x="5" y="464"/>
                  </a:cubicBezTo>
                  <a:cubicBezTo>
                    <a:pt x="44" y="492"/>
                    <a:pt x="89" y="512"/>
                    <a:pt x="136" y="520"/>
                  </a:cubicBezTo>
                  <a:cubicBezTo>
                    <a:pt x="169" y="526"/>
                    <a:pt x="205" y="526"/>
                    <a:pt x="235" y="511"/>
                  </a:cubicBezTo>
                  <a:cubicBezTo>
                    <a:pt x="265" y="497"/>
                    <a:pt x="270" y="455"/>
                    <a:pt x="252" y="429"/>
                  </a:cubicBezTo>
                  <a:cubicBezTo>
                    <a:pt x="236" y="410"/>
                    <a:pt x="212" y="399"/>
                    <a:pt x="190" y="388"/>
                  </a:cubicBezTo>
                  <a:cubicBezTo>
                    <a:pt x="147" y="369"/>
                    <a:pt x="103" y="353"/>
                    <a:pt x="65" y="325"/>
                  </a:cubicBezTo>
                  <a:cubicBezTo>
                    <a:pt x="39" y="304"/>
                    <a:pt x="19" y="275"/>
                    <a:pt x="11" y="243"/>
                  </a:cubicBezTo>
                  <a:cubicBezTo>
                    <a:pt x="0" y="195"/>
                    <a:pt x="4" y="141"/>
                    <a:pt x="31" y="99"/>
                  </a:cubicBezTo>
                  <a:cubicBezTo>
                    <a:pt x="63" y="51"/>
                    <a:pt x="118" y="21"/>
                    <a:pt x="17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p:nvSpPr>
          <p:spPr bwMode="auto">
            <a:xfrm>
              <a:off x="11442" y="2044"/>
              <a:ext cx="493" cy="874"/>
            </a:xfrm>
            <a:custGeom>
              <a:avLst/>
              <a:gdLst>
                <a:gd name="T0" fmla="*/ 216 w 350"/>
                <a:gd name="T1" fmla="*/ 26 h 619"/>
                <a:gd name="T2" fmla="*/ 350 w 350"/>
                <a:gd name="T3" fmla="*/ 15 h 619"/>
                <a:gd name="T4" fmla="*/ 350 w 350"/>
                <a:gd name="T5" fmla="*/ 159 h 619"/>
                <a:gd name="T6" fmla="*/ 253 w 350"/>
                <a:gd name="T7" fmla="*/ 136 h 619"/>
                <a:gd name="T8" fmla="*/ 163 w 350"/>
                <a:gd name="T9" fmla="*/ 208 h 619"/>
                <a:gd name="T10" fmla="*/ 142 w 350"/>
                <a:gd name="T11" fmla="*/ 331 h 619"/>
                <a:gd name="T12" fmla="*/ 142 w 350"/>
                <a:gd name="T13" fmla="*/ 619 h 619"/>
                <a:gd name="T14" fmla="*/ 0 w 350"/>
                <a:gd name="T15" fmla="*/ 619 h 619"/>
                <a:gd name="T16" fmla="*/ 0 w 350"/>
                <a:gd name="T17" fmla="*/ 17 h 619"/>
                <a:gd name="T18" fmla="*/ 142 w 350"/>
                <a:gd name="T19" fmla="*/ 17 h 619"/>
                <a:gd name="T20" fmla="*/ 142 w 350"/>
                <a:gd name="T21" fmla="*/ 121 h 619"/>
                <a:gd name="T22" fmla="*/ 216 w 350"/>
                <a:gd name="T23" fmla="*/ 2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 h="619">
                  <a:moveTo>
                    <a:pt x="216" y="26"/>
                  </a:moveTo>
                  <a:cubicBezTo>
                    <a:pt x="256" y="2"/>
                    <a:pt x="307" y="0"/>
                    <a:pt x="350" y="15"/>
                  </a:cubicBezTo>
                  <a:cubicBezTo>
                    <a:pt x="350" y="63"/>
                    <a:pt x="350" y="111"/>
                    <a:pt x="350" y="159"/>
                  </a:cubicBezTo>
                  <a:cubicBezTo>
                    <a:pt x="322" y="141"/>
                    <a:pt x="286" y="133"/>
                    <a:pt x="253" y="136"/>
                  </a:cubicBezTo>
                  <a:cubicBezTo>
                    <a:pt x="212" y="141"/>
                    <a:pt x="179" y="172"/>
                    <a:pt x="163" y="208"/>
                  </a:cubicBezTo>
                  <a:cubicBezTo>
                    <a:pt x="144" y="246"/>
                    <a:pt x="141" y="289"/>
                    <a:pt x="142" y="331"/>
                  </a:cubicBezTo>
                  <a:cubicBezTo>
                    <a:pt x="142" y="427"/>
                    <a:pt x="142" y="523"/>
                    <a:pt x="142" y="619"/>
                  </a:cubicBezTo>
                  <a:cubicBezTo>
                    <a:pt x="95" y="619"/>
                    <a:pt x="47" y="619"/>
                    <a:pt x="0" y="619"/>
                  </a:cubicBezTo>
                  <a:cubicBezTo>
                    <a:pt x="0" y="418"/>
                    <a:pt x="0" y="218"/>
                    <a:pt x="0" y="17"/>
                  </a:cubicBezTo>
                  <a:cubicBezTo>
                    <a:pt x="47" y="17"/>
                    <a:pt x="95" y="17"/>
                    <a:pt x="142" y="17"/>
                  </a:cubicBezTo>
                  <a:cubicBezTo>
                    <a:pt x="142" y="52"/>
                    <a:pt x="142" y="86"/>
                    <a:pt x="142" y="121"/>
                  </a:cubicBezTo>
                  <a:cubicBezTo>
                    <a:pt x="157" y="83"/>
                    <a:pt x="180" y="47"/>
                    <a:pt x="21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p:nvSpPr>
          <p:spPr bwMode="auto">
            <a:xfrm>
              <a:off x="10292" y="2067"/>
              <a:ext cx="201" cy="851"/>
            </a:xfrm>
            <a:custGeom>
              <a:avLst/>
              <a:gdLst>
                <a:gd name="T0" fmla="*/ 0 w 143"/>
                <a:gd name="T1" fmla="*/ 1 h 603"/>
                <a:gd name="T2" fmla="*/ 143 w 143"/>
                <a:gd name="T3" fmla="*/ 1 h 603"/>
                <a:gd name="T4" fmla="*/ 143 w 143"/>
                <a:gd name="T5" fmla="*/ 603 h 603"/>
                <a:gd name="T6" fmla="*/ 0 w 143"/>
                <a:gd name="T7" fmla="*/ 603 h 603"/>
                <a:gd name="T8" fmla="*/ 0 w 143"/>
                <a:gd name="T9" fmla="*/ 1 h 603"/>
              </a:gdLst>
              <a:ahLst/>
              <a:cxnLst>
                <a:cxn ang="0">
                  <a:pos x="T0" y="T1"/>
                </a:cxn>
                <a:cxn ang="0">
                  <a:pos x="T2" y="T3"/>
                </a:cxn>
                <a:cxn ang="0">
                  <a:pos x="T4" y="T5"/>
                </a:cxn>
                <a:cxn ang="0">
                  <a:pos x="T6" y="T7"/>
                </a:cxn>
                <a:cxn ang="0">
                  <a:pos x="T8" y="T9"/>
                </a:cxn>
              </a:cxnLst>
              <a:rect l="0" t="0" r="r" b="b"/>
              <a:pathLst>
                <a:path w="143" h="603">
                  <a:moveTo>
                    <a:pt x="0" y="1"/>
                  </a:moveTo>
                  <a:cubicBezTo>
                    <a:pt x="48" y="1"/>
                    <a:pt x="95" y="0"/>
                    <a:pt x="143" y="1"/>
                  </a:cubicBezTo>
                  <a:cubicBezTo>
                    <a:pt x="143" y="202"/>
                    <a:pt x="143" y="402"/>
                    <a:pt x="143" y="603"/>
                  </a:cubicBezTo>
                  <a:cubicBezTo>
                    <a:pt x="95" y="603"/>
                    <a:pt x="48" y="603"/>
                    <a:pt x="0" y="603"/>
                  </a:cubicBezTo>
                  <a:cubicBezTo>
                    <a:pt x="0" y="402"/>
                    <a:pt x="0" y="20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p:cNvSpPr>
              <a:spLocks noEditPoints="1"/>
            </p:cNvSpPr>
            <p:nvPr/>
          </p:nvSpPr>
          <p:spPr bwMode="auto">
            <a:xfrm>
              <a:off x="11940" y="2040"/>
              <a:ext cx="881" cy="902"/>
            </a:xfrm>
            <a:custGeom>
              <a:avLst/>
              <a:gdLst>
                <a:gd name="T0" fmla="*/ 593 w 626"/>
                <a:gd name="T1" fmla="*/ 161 h 639"/>
                <a:gd name="T2" fmla="*/ 467 w 626"/>
                <a:gd name="T3" fmla="*/ 33 h 639"/>
                <a:gd name="T4" fmla="*/ 261 w 626"/>
                <a:gd name="T5" fmla="*/ 9 h 639"/>
                <a:gd name="T6" fmla="*/ 72 w 626"/>
                <a:gd name="T7" fmla="*/ 110 h 639"/>
                <a:gd name="T8" fmla="*/ 5 w 626"/>
                <a:gd name="T9" fmla="*/ 294 h 639"/>
                <a:gd name="T10" fmla="*/ 58 w 626"/>
                <a:gd name="T11" fmla="*/ 519 h 639"/>
                <a:gd name="T12" fmla="*/ 224 w 626"/>
                <a:gd name="T13" fmla="*/ 628 h 639"/>
                <a:gd name="T14" fmla="*/ 393 w 626"/>
                <a:gd name="T15" fmla="*/ 628 h 639"/>
                <a:gd name="T16" fmla="*/ 558 w 626"/>
                <a:gd name="T17" fmla="*/ 526 h 639"/>
                <a:gd name="T18" fmla="*/ 622 w 626"/>
                <a:gd name="T19" fmla="*/ 350 h 639"/>
                <a:gd name="T20" fmla="*/ 593 w 626"/>
                <a:gd name="T21" fmla="*/ 161 h 639"/>
                <a:gd name="T22" fmla="*/ 454 w 626"/>
                <a:gd name="T23" fmla="*/ 437 h 639"/>
                <a:gd name="T24" fmla="*/ 383 w 626"/>
                <a:gd name="T25" fmla="*/ 506 h 639"/>
                <a:gd name="T26" fmla="*/ 266 w 626"/>
                <a:gd name="T27" fmla="*/ 512 h 639"/>
                <a:gd name="T28" fmla="*/ 176 w 626"/>
                <a:gd name="T29" fmla="*/ 437 h 639"/>
                <a:gd name="T30" fmla="*/ 154 w 626"/>
                <a:gd name="T31" fmla="*/ 286 h 639"/>
                <a:gd name="T32" fmla="*/ 209 w 626"/>
                <a:gd name="T33" fmla="*/ 161 h 639"/>
                <a:gd name="T34" fmla="*/ 304 w 626"/>
                <a:gd name="T35" fmla="*/ 123 h 639"/>
                <a:gd name="T36" fmla="*/ 425 w 626"/>
                <a:gd name="T37" fmla="*/ 164 h 639"/>
                <a:gd name="T38" fmla="*/ 474 w 626"/>
                <a:gd name="T39" fmla="*/ 290 h 639"/>
                <a:gd name="T40" fmla="*/ 454 w 626"/>
                <a:gd name="T41" fmla="*/ 437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6" h="639">
                  <a:moveTo>
                    <a:pt x="593" y="161"/>
                  </a:moveTo>
                  <a:cubicBezTo>
                    <a:pt x="568" y="105"/>
                    <a:pt x="523" y="58"/>
                    <a:pt x="467" y="33"/>
                  </a:cubicBezTo>
                  <a:cubicBezTo>
                    <a:pt x="403" y="4"/>
                    <a:pt x="330" y="0"/>
                    <a:pt x="261" y="9"/>
                  </a:cubicBezTo>
                  <a:cubicBezTo>
                    <a:pt x="189" y="18"/>
                    <a:pt x="118" y="52"/>
                    <a:pt x="72" y="110"/>
                  </a:cubicBezTo>
                  <a:cubicBezTo>
                    <a:pt x="30" y="162"/>
                    <a:pt x="9" y="228"/>
                    <a:pt x="5" y="294"/>
                  </a:cubicBezTo>
                  <a:cubicBezTo>
                    <a:pt x="0" y="372"/>
                    <a:pt x="12" y="454"/>
                    <a:pt x="58" y="519"/>
                  </a:cubicBezTo>
                  <a:cubicBezTo>
                    <a:pt x="97" y="575"/>
                    <a:pt x="158" y="613"/>
                    <a:pt x="224" y="628"/>
                  </a:cubicBezTo>
                  <a:cubicBezTo>
                    <a:pt x="280" y="639"/>
                    <a:pt x="338" y="639"/>
                    <a:pt x="393" y="628"/>
                  </a:cubicBezTo>
                  <a:cubicBezTo>
                    <a:pt x="458" y="614"/>
                    <a:pt x="518" y="579"/>
                    <a:pt x="558" y="526"/>
                  </a:cubicBezTo>
                  <a:cubicBezTo>
                    <a:pt x="598" y="476"/>
                    <a:pt x="617" y="413"/>
                    <a:pt x="622" y="350"/>
                  </a:cubicBezTo>
                  <a:cubicBezTo>
                    <a:pt x="626" y="286"/>
                    <a:pt x="620" y="220"/>
                    <a:pt x="593" y="161"/>
                  </a:cubicBezTo>
                  <a:close/>
                  <a:moveTo>
                    <a:pt x="454" y="437"/>
                  </a:moveTo>
                  <a:cubicBezTo>
                    <a:pt x="440" y="468"/>
                    <a:pt x="415" y="494"/>
                    <a:pt x="383" y="506"/>
                  </a:cubicBezTo>
                  <a:cubicBezTo>
                    <a:pt x="346" y="521"/>
                    <a:pt x="304" y="521"/>
                    <a:pt x="266" y="512"/>
                  </a:cubicBezTo>
                  <a:cubicBezTo>
                    <a:pt x="227" y="501"/>
                    <a:pt x="194" y="473"/>
                    <a:pt x="176" y="437"/>
                  </a:cubicBezTo>
                  <a:cubicBezTo>
                    <a:pt x="152" y="391"/>
                    <a:pt x="149" y="337"/>
                    <a:pt x="154" y="286"/>
                  </a:cubicBezTo>
                  <a:cubicBezTo>
                    <a:pt x="158" y="240"/>
                    <a:pt x="174" y="193"/>
                    <a:pt x="209" y="161"/>
                  </a:cubicBezTo>
                  <a:cubicBezTo>
                    <a:pt x="235" y="137"/>
                    <a:pt x="270" y="125"/>
                    <a:pt x="304" y="123"/>
                  </a:cubicBezTo>
                  <a:cubicBezTo>
                    <a:pt x="347" y="121"/>
                    <a:pt x="393" y="133"/>
                    <a:pt x="425" y="164"/>
                  </a:cubicBezTo>
                  <a:cubicBezTo>
                    <a:pt x="458" y="197"/>
                    <a:pt x="471" y="244"/>
                    <a:pt x="474" y="290"/>
                  </a:cubicBezTo>
                  <a:cubicBezTo>
                    <a:pt x="477" y="339"/>
                    <a:pt x="475" y="391"/>
                    <a:pt x="454" y="4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noEditPoints="1"/>
            </p:cNvSpPr>
            <p:nvPr/>
          </p:nvSpPr>
          <p:spPr bwMode="auto">
            <a:xfrm>
              <a:off x="13554" y="2040"/>
              <a:ext cx="878" cy="904"/>
            </a:xfrm>
            <a:custGeom>
              <a:avLst/>
              <a:gdLst>
                <a:gd name="T0" fmla="*/ 601 w 624"/>
                <a:gd name="T1" fmla="*/ 178 h 641"/>
                <a:gd name="T2" fmla="*/ 477 w 624"/>
                <a:gd name="T3" fmla="*/ 38 h 641"/>
                <a:gd name="T4" fmla="*/ 263 w 624"/>
                <a:gd name="T5" fmla="*/ 9 h 641"/>
                <a:gd name="T6" fmla="*/ 104 w 624"/>
                <a:gd name="T7" fmla="*/ 77 h 641"/>
                <a:gd name="T8" fmla="*/ 9 w 624"/>
                <a:gd name="T9" fmla="*/ 262 h 641"/>
                <a:gd name="T10" fmla="*/ 32 w 624"/>
                <a:gd name="T11" fmla="*/ 471 h 641"/>
                <a:gd name="T12" fmla="*/ 178 w 624"/>
                <a:gd name="T13" fmla="*/ 613 h 641"/>
                <a:gd name="T14" fmla="*/ 381 w 624"/>
                <a:gd name="T15" fmla="*/ 630 h 641"/>
                <a:gd name="T16" fmla="*/ 558 w 624"/>
                <a:gd name="T17" fmla="*/ 527 h 641"/>
                <a:gd name="T18" fmla="*/ 623 w 624"/>
                <a:gd name="T19" fmla="*/ 322 h 641"/>
                <a:gd name="T20" fmla="*/ 601 w 624"/>
                <a:gd name="T21" fmla="*/ 178 h 641"/>
                <a:gd name="T22" fmla="*/ 471 w 624"/>
                <a:gd name="T23" fmla="*/ 382 h 641"/>
                <a:gd name="T24" fmla="*/ 434 w 624"/>
                <a:gd name="T25" fmla="*/ 470 h 641"/>
                <a:gd name="T26" fmla="*/ 349 w 624"/>
                <a:gd name="T27" fmla="*/ 516 h 641"/>
                <a:gd name="T28" fmla="*/ 246 w 624"/>
                <a:gd name="T29" fmla="*/ 504 h 641"/>
                <a:gd name="T30" fmla="*/ 170 w 624"/>
                <a:gd name="T31" fmla="*/ 425 h 641"/>
                <a:gd name="T32" fmla="*/ 153 w 624"/>
                <a:gd name="T33" fmla="*/ 294 h 641"/>
                <a:gd name="T34" fmla="*/ 197 w 624"/>
                <a:gd name="T35" fmla="*/ 174 h 641"/>
                <a:gd name="T36" fmla="*/ 302 w 624"/>
                <a:gd name="T37" fmla="*/ 123 h 641"/>
                <a:gd name="T38" fmla="*/ 417 w 624"/>
                <a:gd name="T39" fmla="*/ 158 h 641"/>
                <a:gd name="T40" fmla="*/ 470 w 624"/>
                <a:gd name="T41" fmla="*/ 253 h 641"/>
                <a:gd name="T42" fmla="*/ 471 w 624"/>
                <a:gd name="T43" fmla="*/ 38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4" h="641">
                  <a:moveTo>
                    <a:pt x="601" y="178"/>
                  </a:moveTo>
                  <a:cubicBezTo>
                    <a:pt x="579" y="118"/>
                    <a:pt x="534" y="66"/>
                    <a:pt x="477" y="38"/>
                  </a:cubicBezTo>
                  <a:cubicBezTo>
                    <a:pt x="411" y="5"/>
                    <a:pt x="335" y="0"/>
                    <a:pt x="263" y="9"/>
                  </a:cubicBezTo>
                  <a:cubicBezTo>
                    <a:pt x="205" y="16"/>
                    <a:pt x="148" y="38"/>
                    <a:pt x="104" y="77"/>
                  </a:cubicBezTo>
                  <a:cubicBezTo>
                    <a:pt x="50" y="124"/>
                    <a:pt x="18" y="192"/>
                    <a:pt x="9" y="262"/>
                  </a:cubicBezTo>
                  <a:cubicBezTo>
                    <a:pt x="0" y="332"/>
                    <a:pt x="3" y="406"/>
                    <a:pt x="32" y="471"/>
                  </a:cubicBezTo>
                  <a:cubicBezTo>
                    <a:pt x="59" y="535"/>
                    <a:pt x="113" y="588"/>
                    <a:pt x="178" y="613"/>
                  </a:cubicBezTo>
                  <a:cubicBezTo>
                    <a:pt x="242" y="638"/>
                    <a:pt x="313" y="641"/>
                    <a:pt x="381" y="630"/>
                  </a:cubicBezTo>
                  <a:cubicBezTo>
                    <a:pt x="450" y="619"/>
                    <a:pt x="515" y="583"/>
                    <a:pt x="558" y="527"/>
                  </a:cubicBezTo>
                  <a:cubicBezTo>
                    <a:pt x="604" y="469"/>
                    <a:pt x="623" y="394"/>
                    <a:pt x="623" y="322"/>
                  </a:cubicBezTo>
                  <a:cubicBezTo>
                    <a:pt x="624" y="273"/>
                    <a:pt x="618" y="224"/>
                    <a:pt x="601" y="178"/>
                  </a:cubicBezTo>
                  <a:close/>
                  <a:moveTo>
                    <a:pt x="471" y="382"/>
                  </a:moveTo>
                  <a:cubicBezTo>
                    <a:pt x="465" y="414"/>
                    <a:pt x="454" y="445"/>
                    <a:pt x="434" y="470"/>
                  </a:cubicBezTo>
                  <a:cubicBezTo>
                    <a:pt x="413" y="496"/>
                    <a:pt x="382" y="511"/>
                    <a:pt x="349" y="516"/>
                  </a:cubicBezTo>
                  <a:cubicBezTo>
                    <a:pt x="315" y="521"/>
                    <a:pt x="279" y="518"/>
                    <a:pt x="246" y="504"/>
                  </a:cubicBezTo>
                  <a:cubicBezTo>
                    <a:pt x="212" y="490"/>
                    <a:pt x="185" y="460"/>
                    <a:pt x="170" y="425"/>
                  </a:cubicBezTo>
                  <a:cubicBezTo>
                    <a:pt x="153" y="384"/>
                    <a:pt x="150" y="338"/>
                    <a:pt x="153" y="294"/>
                  </a:cubicBezTo>
                  <a:cubicBezTo>
                    <a:pt x="157" y="251"/>
                    <a:pt x="169" y="207"/>
                    <a:pt x="197" y="174"/>
                  </a:cubicBezTo>
                  <a:cubicBezTo>
                    <a:pt x="223" y="143"/>
                    <a:pt x="262" y="126"/>
                    <a:pt x="302" y="123"/>
                  </a:cubicBezTo>
                  <a:cubicBezTo>
                    <a:pt x="343" y="121"/>
                    <a:pt x="386" y="130"/>
                    <a:pt x="417" y="158"/>
                  </a:cubicBezTo>
                  <a:cubicBezTo>
                    <a:pt x="446" y="181"/>
                    <a:pt x="462" y="217"/>
                    <a:pt x="470" y="253"/>
                  </a:cubicBezTo>
                  <a:cubicBezTo>
                    <a:pt x="478" y="296"/>
                    <a:pt x="478" y="339"/>
                    <a:pt x="471" y="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p:cNvSpPr>
              <a:spLocks/>
            </p:cNvSpPr>
            <p:nvPr/>
          </p:nvSpPr>
          <p:spPr bwMode="auto">
            <a:xfrm>
              <a:off x="6263" y="2373"/>
              <a:ext cx="937" cy="940"/>
            </a:xfrm>
            <a:custGeom>
              <a:avLst/>
              <a:gdLst>
                <a:gd name="T0" fmla="*/ 0 w 666"/>
                <a:gd name="T1" fmla="*/ 0 h 666"/>
                <a:gd name="T2" fmla="*/ 666 w 666"/>
                <a:gd name="T3" fmla="*/ 0 h 666"/>
                <a:gd name="T4" fmla="*/ 666 w 666"/>
                <a:gd name="T5" fmla="*/ 666 h 666"/>
                <a:gd name="T6" fmla="*/ 0 w 666"/>
                <a:gd name="T7" fmla="*/ 666 h 666"/>
                <a:gd name="T8" fmla="*/ 0 w 666"/>
                <a:gd name="T9" fmla="*/ 0 h 666"/>
              </a:gdLst>
              <a:ahLst/>
              <a:cxnLst>
                <a:cxn ang="0">
                  <a:pos x="T0" y="T1"/>
                </a:cxn>
                <a:cxn ang="0">
                  <a:pos x="T2" y="T3"/>
                </a:cxn>
                <a:cxn ang="0">
                  <a:pos x="T4" y="T5"/>
                </a:cxn>
                <a:cxn ang="0">
                  <a:pos x="T6" y="T7"/>
                </a:cxn>
                <a:cxn ang="0">
                  <a:pos x="T8" y="T9"/>
                </a:cxn>
              </a:cxnLst>
              <a:rect l="0" t="0" r="r" b="b"/>
              <a:pathLst>
                <a:path w="666" h="666">
                  <a:moveTo>
                    <a:pt x="0" y="0"/>
                  </a:moveTo>
                  <a:cubicBezTo>
                    <a:pt x="222" y="0"/>
                    <a:pt x="444" y="0"/>
                    <a:pt x="666" y="0"/>
                  </a:cubicBezTo>
                  <a:cubicBezTo>
                    <a:pt x="666" y="222"/>
                    <a:pt x="666" y="444"/>
                    <a:pt x="666" y="666"/>
                  </a:cubicBezTo>
                  <a:cubicBezTo>
                    <a:pt x="0" y="666"/>
                    <a:pt x="0" y="666"/>
                    <a:pt x="0" y="666"/>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p:cNvSpPr>
              <a:spLocks/>
            </p:cNvSpPr>
            <p:nvPr/>
          </p:nvSpPr>
          <p:spPr bwMode="auto">
            <a:xfrm>
              <a:off x="7296" y="2373"/>
              <a:ext cx="937" cy="940"/>
            </a:xfrm>
            <a:custGeom>
              <a:avLst/>
              <a:gdLst>
                <a:gd name="T0" fmla="*/ 0 w 666"/>
                <a:gd name="T1" fmla="*/ 0 h 666"/>
                <a:gd name="T2" fmla="*/ 666 w 666"/>
                <a:gd name="T3" fmla="*/ 0 h 666"/>
                <a:gd name="T4" fmla="*/ 666 w 666"/>
                <a:gd name="T5" fmla="*/ 666 h 666"/>
                <a:gd name="T6" fmla="*/ 0 w 666"/>
                <a:gd name="T7" fmla="*/ 666 h 666"/>
                <a:gd name="T8" fmla="*/ 0 w 666"/>
                <a:gd name="T9" fmla="*/ 0 h 666"/>
              </a:gdLst>
              <a:ahLst/>
              <a:cxnLst>
                <a:cxn ang="0">
                  <a:pos x="T0" y="T1"/>
                </a:cxn>
                <a:cxn ang="0">
                  <a:pos x="T2" y="T3"/>
                </a:cxn>
                <a:cxn ang="0">
                  <a:pos x="T4" y="T5"/>
                </a:cxn>
                <a:cxn ang="0">
                  <a:pos x="T6" y="T7"/>
                </a:cxn>
                <a:cxn ang="0">
                  <a:pos x="T8" y="T9"/>
                </a:cxn>
              </a:cxnLst>
              <a:rect l="0" t="0" r="r" b="b"/>
              <a:pathLst>
                <a:path w="666" h="666">
                  <a:moveTo>
                    <a:pt x="0" y="0"/>
                  </a:moveTo>
                  <a:cubicBezTo>
                    <a:pt x="222" y="0"/>
                    <a:pt x="444" y="0"/>
                    <a:pt x="666" y="0"/>
                  </a:cubicBezTo>
                  <a:cubicBezTo>
                    <a:pt x="666" y="222"/>
                    <a:pt x="666" y="444"/>
                    <a:pt x="666" y="666"/>
                  </a:cubicBezTo>
                  <a:cubicBezTo>
                    <a:pt x="0" y="666"/>
                    <a:pt x="0" y="666"/>
                    <a:pt x="0" y="666"/>
                  </a:cubicBezTo>
                  <a:cubicBezTo>
                    <a:pt x="0" y="444"/>
                    <a:pt x="0" y="22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3975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Open Source</a:t>
            </a:r>
            <a:endParaRPr lang="fr-FR" dirty="0"/>
          </a:p>
        </p:txBody>
      </p:sp>
      <p:sp>
        <p:nvSpPr>
          <p:cNvPr id="3" name="Content Placeholder 2"/>
          <p:cNvSpPr>
            <a:spLocks noGrp="1"/>
          </p:cNvSpPr>
          <p:nvPr>
            <p:ph type="body" sz="quarter" idx="10"/>
          </p:nvPr>
        </p:nvSpPr>
        <p:spPr/>
        <p:txBody>
          <a:bodyPr/>
          <a:lstStyle/>
          <a:p>
            <a:r>
              <a:rPr lang="fr-FR"/>
              <a:t>60% des images dans Azure sont basées sur Linux/OSS</a:t>
            </a:r>
          </a:p>
          <a:p>
            <a:r>
              <a:rPr lang="fr-FR"/>
              <a:t>1 VM sur 3 dans Azure tourne sous Linux</a:t>
            </a:r>
          </a:p>
          <a:p>
            <a:r>
              <a:rPr lang="fr-FR"/>
              <a:t>Plus de la moitié des nouvelles VM</a:t>
            </a:r>
            <a:endParaRPr lang="fr-FR" dirty="0"/>
          </a:p>
        </p:txBody>
      </p:sp>
      <p:sp>
        <p:nvSpPr>
          <p:cNvPr id="8" name="Freeform 118"/>
          <p:cNvSpPr>
            <a:spLocks/>
          </p:cNvSpPr>
          <p:nvPr/>
        </p:nvSpPr>
        <p:spPr bwMode="auto">
          <a:xfrm>
            <a:off x="2975609" y="5428010"/>
            <a:ext cx="1805459" cy="728482"/>
          </a:xfrm>
          <a:custGeom>
            <a:avLst/>
            <a:gdLst>
              <a:gd name="T0" fmla="*/ 1666 w 1861"/>
              <a:gd name="T1" fmla="*/ 351 h 749"/>
              <a:gd name="T2" fmla="*/ 1633 w 1861"/>
              <a:gd name="T3" fmla="*/ 355 h 749"/>
              <a:gd name="T4" fmla="*/ 1257 w 1861"/>
              <a:gd name="T5" fmla="*/ 0 h 749"/>
              <a:gd name="T6" fmla="*/ 890 w 1861"/>
              <a:gd name="T7" fmla="*/ 280 h 749"/>
              <a:gd name="T8" fmla="*/ 690 w 1861"/>
              <a:gd name="T9" fmla="*/ 194 h 749"/>
              <a:gd name="T10" fmla="*/ 414 w 1861"/>
              <a:gd name="T11" fmla="*/ 445 h 749"/>
              <a:gd name="T12" fmla="*/ 281 w 1861"/>
              <a:gd name="T13" fmla="*/ 507 h 749"/>
              <a:gd name="T14" fmla="*/ 157 w 1861"/>
              <a:gd name="T15" fmla="*/ 441 h 749"/>
              <a:gd name="T16" fmla="*/ 0 w 1861"/>
              <a:gd name="T17" fmla="*/ 597 h 749"/>
              <a:gd name="T18" fmla="*/ 157 w 1861"/>
              <a:gd name="T19" fmla="*/ 749 h 749"/>
              <a:gd name="T20" fmla="*/ 200 w 1861"/>
              <a:gd name="T21" fmla="*/ 749 h 749"/>
              <a:gd name="T22" fmla="*/ 709 w 1861"/>
              <a:gd name="T23" fmla="*/ 749 h 749"/>
              <a:gd name="T24" fmla="*/ 990 w 1861"/>
              <a:gd name="T25" fmla="*/ 749 h 749"/>
              <a:gd name="T26" fmla="*/ 1676 w 1861"/>
              <a:gd name="T27" fmla="*/ 749 h 749"/>
              <a:gd name="T28" fmla="*/ 1676 w 1861"/>
              <a:gd name="T29" fmla="*/ 749 h 749"/>
              <a:gd name="T30" fmla="*/ 1861 w 1861"/>
              <a:gd name="T31" fmla="*/ 550 h 749"/>
              <a:gd name="T32" fmla="*/ 1666 w 1861"/>
              <a:gd name="T33" fmla="*/ 351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1" h="749">
                <a:moveTo>
                  <a:pt x="1666" y="351"/>
                </a:moveTo>
                <a:cubicBezTo>
                  <a:pt x="1652" y="351"/>
                  <a:pt x="1642" y="355"/>
                  <a:pt x="1633" y="355"/>
                </a:cubicBezTo>
                <a:cubicBezTo>
                  <a:pt x="1623" y="156"/>
                  <a:pt x="1457" y="0"/>
                  <a:pt x="1257" y="0"/>
                </a:cubicBezTo>
                <a:cubicBezTo>
                  <a:pt x="1081" y="0"/>
                  <a:pt x="933" y="118"/>
                  <a:pt x="890" y="280"/>
                </a:cubicBezTo>
                <a:cubicBezTo>
                  <a:pt x="843" y="227"/>
                  <a:pt x="771" y="194"/>
                  <a:pt x="690" y="194"/>
                </a:cubicBezTo>
                <a:cubicBezTo>
                  <a:pt x="547" y="194"/>
                  <a:pt x="428" y="303"/>
                  <a:pt x="414" y="445"/>
                </a:cubicBezTo>
                <a:cubicBezTo>
                  <a:pt x="366" y="450"/>
                  <a:pt x="319" y="474"/>
                  <a:pt x="281" y="507"/>
                </a:cubicBezTo>
                <a:cubicBezTo>
                  <a:pt x="252" y="469"/>
                  <a:pt x="209" y="441"/>
                  <a:pt x="157" y="441"/>
                </a:cubicBezTo>
                <a:cubicBezTo>
                  <a:pt x="71" y="441"/>
                  <a:pt x="0" y="512"/>
                  <a:pt x="0" y="597"/>
                </a:cubicBezTo>
                <a:cubicBezTo>
                  <a:pt x="0" y="682"/>
                  <a:pt x="71" y="749"/>
                  <a:pt x="157" y="749"/>
                </a:cubicBezTo>
                <a:cubicBezTo>
                  <a:pt x="200" y="749"/>
                  <a:pt x="200" y="749"/>
                  <a:pt x="200" y="749"/>
                </a:cubicBezTo>
                <a:cubicBezTo>
                  <a:pt x="709" y="749"/>
                  <a:pt x="709" y="749"/>
                  <a:pt x="709" y="749"/>
                </a:cubicBezTo>
                <a:cubicBezTo>
                  <a:pt x="990" y="749"/>
                  <a:pt x="990" y="749"/>
                  <a:pt x="990" y="749"/>
                </a:cubicBezTo>
                <a:cubicBezTo>
                  <a:pt x="1676" y="749"/>
                  <a:pt x="1676" y="749"/>
                  <a:pt x="1676" y="749"/>
                </a:cubicBezTo>
                <a:cubicBezTo>
                  <a:pt x="1676" y="749"/>
                  <a:pt x="1676" y="749"/>
                  <a:pt x="1676" y="749"/>
                </a:cubicBezTo>
                <a:cubicBezTo>
                  <a:pt x="1780" y="744"/>
                  <a:pt x="1861" y="659"/>
                  <a:pt x="1861" y="550"/>
                </a:cubicBezTo>
                <a:cubicBezTo>
                  <a:pt x="1861" y="441"/>
                  <a:pt x="1776" y="351"/>
                  <a:pt x="1666" y="35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9" name="Freeform 120"/>
          <p:cNvSpPr>
            <a:spLocks/>
          </p:cNvSpPr>
          <p:nvPr/>
        </p:nvSpPr>
        <p:spPr bwMode="auto">
          <a:xfrm>
            <a:off x="4743279" y="4443403"/>
            <a:ext cx="1414977" cy="768370"/>
          </a:xfrm>
          <a:custGeom>
            <a:avLst/>
            <a:gdLst>
              <a:gd name="T0" fmla="*/ 618 w 715"/>
              <a:gd name="T1" fmla="*/ 192 h 387"/>
              <a:gd name="T2" fmla="*/ 615 w 715"/>
              <a:gd name="T3" fmla="*/ 192 h 387"/>
              <a:gd name="T4" fmla="*/ 426 w 715"/>
              <a:gd name="T5" fmla="*/ 0 h 387"/>
              <a:gd name="T6" fmla="*/ 236 w 715"/>
              <a:gd name="T7" fmla="*/ 171 h 387"/>
              <a:gd name="T8" fmla="*/ 133 w 715"/>
              <a:gd name="T9" fmla="*/ 120 h 387"/>
              <a:gd name="T10" fmla="*/ 0 w 715"/>
              <a:gd name="T11" fmla="*/ 252 h 387"/>
              <a:gd name="T12" fmla="*/ 133 w 715"/>
              <a:gd name="T13" fmla="*/ 387 h 387"/>
              <a:gd name="T14" fmla="*/ 618 w 715"/>
              <a:gd name="T15" fmla="*/ 387 h 387"/>
              <a:gd name="T16" fmla="*/ 715 w 715"/>
              <a:gd name="T17" fmla="*/ 288 h 387"/>
              <a:gd name="T18" fmla="*/ 618 w 715"/>
              <a:gd name="T19" fmla="*/ 19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5" h="387">
                <a:moveTo>
                  <a:pt x="618" y="192"/>
                </a:moveTo>
                <a:cubicBezTo>
                  <a:pt x="618" y="192"/>
                  <a:pt x="618" y="192"/>
                  <a:pt x="615" y="192"/>
                </a:cubicBezTo>
                <a:cubicBezTo>
                  <a:pt x="615" y="87"/>
                  <a:pt x="529" y="0"/>
                  <a:pt x="426" y="0"/>
                </a:cubicBezTo>
                <a:cubicBezTo>
                  <a:pt x="328" y="0"/>
                  <a:pt x="248" y="75"/>
                  <a:pt x="236" y="171"/>
                </a:cubicBezTo>
                <a:cubicBezTo>
                  <a:pt x="213" y="138"/>
                  <a:pt x="174" y="120"/>
                  <a:pt x="133" y="120"/>
                </a:cubicBezTo>
                <a:cubicBezTo>
                  <a:pt x="59" y="120"/>
                  <a:pt x="0" y="180"/>
                  <a:pt x="0" y="252"/>
                </a:cubicBezTo>
                <a:cubicBezTo>
                  <a:pt x="0" y="327"/>
                  <a:pt x="59" y="387"/>
                  <a:pt x="133" y="387"/>
                </a:cubicBezTo>
                <a:cubicBezTo>
                  <a:pt x="618" y="387"/>
                  <a:pt x="618" y="387"/>
                  <a:pt x="618" y="387"/>
                </a:cubicBezTo>
                <a:cubicBezTo>
                  <a:pt x="671" y="387"/>
                  <a:pt x="715" y="345"/>
                  <a:pt x="715" y="288"/>
                </a:cubicBezTo>
                <a:cubicBezTo>
                  <a:pt x="715" y="234"/>
                  <a:pt x="671" y="192"/>
                  <a:pt x="618" y="192"/>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0" name="Freeform 125"/>
          <p:cNvSpPr>
            <a:spLocks noEditPoints="1"/>
          </p:cNvSpPr>
          <p:nvPr/>
        </p:nvSpPr>
        <p:spPr bwMode="auto">
          <a:xfrm>
            <a:off x="5085477" y="6043125"/>
            <a:ext cx="350595" cy="352694"/>
          </a:xfrm>
          <a:custGeom>
            <a:avLst/>
            <a:gdLst>
              <a:gd name="T0" fmla="*/ 30 w 177"/>
              <a:gd name="T1" fmla="*/ 53 h 178"/>
              <a:gd name="T2" fmla="*/ 31 w 177"/>
              <a:gd name="T3" fmla="*/ 63 h 178"/>
              <a:gd name="T4" fmla="*/ 21 w 177"/>
              <a:gd name="T5" fmla="*/ 79 h 178"/>
              <a:gd name="T6" fmla="*/ 0 w 177"/>
              <a:gd name="T7" fmla="*/ 87 h 178"/>
              <a:gd name="T8" fmla="*/ 6 w 177"/>
              <a:gd name="T9" fmla="*/ 105 h 178"/>
              <a:gd name="T10" fmla="*/ 30 w 177"/>
              <a:gd name="T11" fmla="*/ 111 h 178"/>
              <a:gd name="T12" fmla="*/ 33 w 177"/>
              <a:gd name="T13" fmla="*/ 130 h 178"/>
              <a:gd name="T14" fmla="*/ 25 w 177"/>
              <a:gd name="T15" fmla="*/ 149 h 178"/>
              <a:gd name="T16" fmla="*/ 41 w 177"/>
              <a:gd name="T17" fmla="*/ 159 h 178"/>
              <a:gd name="T18" fmla="*/ 63 w 177"/>
              <a:gd name="T19" fmla="*/ 145 h 178"/>
              <a:gd name="T20" fmla="*/ 78 w 177"/>
              <a:gd name="T21" fmla="*/ 156 h 178"/>
              <a:gd name="T22" fmla="*/ 85 w 177"/>
              <a:gd name="T23" fmla="*/ 178 h 178"/>
              <a:gd name="T24" fmla="*/ 105 w 177"/>
              <a:gd name="T25" fmla="*/ 172 h 178"/>
              <a:gd name="T26" fmla="*/ 111 w 177"/>
              <a:gd name="T27" fmla="*/ 147 h 178"/>
              <a:gd name="T28" fmla="*/ 119 w 177"/>
              <a:gd name="T29" fmla="*/ 144 h 178"/>
              <a:gd name="T30" fmla="*/ 129 w 177"/>
              <a:gd name="T31" fmla="*/ 145 h 178"/>
              <a:gd name="T32" fmla="*/ 149 w 177"/>
              <a:gd name="T33" fmla="*/ 154 h 178"/>
              <a:gd name="T34" fmla="*/ 159 w 177"/>
              <a:gd name="T35" fmla="*/ 137 h 178"/>
              <a:gd name="T36" fmla="*/ 145 w 177"/>
              <a:gd name="T37" fmla="*/ 115 h 178"/>
              <a:gd name="T38" fmla="*/ 148 w 177"/>
              <a:gd name="T39" fmla="*/ 106 h 178"/>
              <a:gd name="T40" fmla="*/ 156 w 177"/>
              <a:gd name="T41" fmla="*/ 99 h 178"/>
              <a:gd name="T42" fmla="*/ 177 w 177"/>
              <a:gd name="T43" fmla="*/ 92 h 178"/>
              <a:gd name="T44" fmla="*/ 171 w 177"/>
              <a:gd name="T45" fmla="*/ 73 h 178"/>
              <a:gd name="T46" fmla="*/ 146 w 177"/>
              <a:gd name="T47" fmla="*/ 67 h 178"/>
              <a:gd name="T48" fmla="*/ 144 w 177"/>
              <a:gd name="T49" fmla="*/ 59 h 178"/>
              <a:gd name="T50" fmla="*/ 145 w 177"/>
              <a:gd name="T51" fmla="*/ 48 h 178"/>
              <a:gd name="T52" fmla="*/ 153 w 177"/>
              <a:gd name="T53" fmla="*/ 29 h 178"/>
              <a:gd name="T54" fmla="*/ 135 w 177"/>
              <a:gd name="T55" fmla="*/ 20 h 178"/>
              <a:gd name="T56" fmla="*/ 113 w 177"/>
              <a:gd name="T57" fmla="*/ 32 h 178"/>
              <a:gd name="T58" fmla="*/ 106 w 177"/>
              <a:gd name="T59" fmla="*/ 30 h 178"/>
              <a:gd name="T60" fmla="*/ 99 w 177"/>
              <a:gd name="T61" fmla="*/ 22 h 178"/>
              <a:gd name="T62" fmla="*/ 91 w 177"/>
              <a:gd name="T63" fmla="*/ 0 h 178"/>
              <a:gd name="T64" fmla="*/ 73 w 177"/>
              <a:gd name="T65" fmla="*/ 6 h 178"/>
              <a:gd name="T66" fmla="*/ 67 w 177"/>
              <a:gd name="T67" fmla="*/ 31 h 178"/>
              <a:gd name="T68" fmla="*/ 59 w 177"/>
              <a:gd name="T69" fmla="*/ 34 h 178"/>
              <a:gd name="T70" fmla="*/ 48 w 177"/>
              <a:gd name="T71" fmla="*/ 33 h 178"/>
              <a:gd name="T72" fmla="*/ 27 w 177"/>
              <a:gd name="T73" fmla="*/ 25 h 178"/>
              <a:gd name="T74" fmla="*/ 19 w 177"/>
              <a:gd name="T75" fmla="*/ 41 h 178"/>
              <a:gd name="T76" fmla="*/ 112 w 177"/>
              <a:gd name="T77" fmla="*/ 111 h 178"/>
              <a:gd name="T78" fmla="*/ 65 w 177"/>
              <a:gd name="T79" fmla="*/ 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7" h="178">
                <a:moveTo>
                  <a:pt x="19" y="41"/>
                </a:moveTo>
                <a:cubicBezTo>
                  <a:pt x="30" y="53"/>
                  <a:pt x="30" y="53"/>
                  <a:pt x="30" y="53"/>
                </a:cubicBezTo>
                <a:cubicBezTo>
                  <a:pt x="33" y="58"/>
                  <a:pt x="34" y="60"/>
                  <a:pt x="31" y="63"/>
                </a:cubicBezTo>
                <a:cubicBezTo>
                  <a:pt x="31" y="63"/>
                  <a:pt x="31" y="63"/>
                  <a:pt x="31" y="63"/>
                </a:cubicBezTo>
                <a:cubicBezTo>
                  <a:pt x="31" y="66"/>
                  <a:pt x="30" y="69"/>
                  <a:pt x="29" y="72"/>
                </a:cubicBezTo>
                <a:cubicBezTo>
                  <a:pt x="28" y="75"/>
                  <a:pt x="26" y="78"/>
                  <a:pt x="21" y="79"/>
                </a:cubicBezTo>
                <a:cubicBezTo>
                  <a:pt x="4" y="80"/>
                  <a:pt x="4" y="80"/>
                  <a:pt x="4" y="80"/>
                </a:cubicBezTo>
                <a:cubicBezTo>
                  <a:pt x="2" y="81"/>
                  <a:pt x="0" y="84"/>
                  <a:pt x="0" y="87"/>
                </a:cubicBezTo>
                <a:cubicBezTo>
                  <a:pt x="1" y="99"/>
                  <a:pt x="1" y="99"/>
                  <a:pt x="1" y="99"/>
                </a:cubicBezTo>
                <a:cubicBezTo>
                  <a:pt x="1" y="101"/>
                  <a:pt x="3" y="104"/>
                  <a:pt x="6" y="105"/>
                </a:cubicBezTo>
                <a:cubicBezTo>
                  <a:pt x="22" y="105"/>
                  <a:pt x="22" y="105"/>
                  <a:pt x="22" y="105"/>
                </a:cubicBezTo>
                <a:cubicBezTo>
                  <a:pt x="26" y="105"/>
                  <a:pt x="30" y="107"/>
                  <a:pt x="30" y="111"/>
                </a:cubicBezTo>
                <a:cubicBezTo>
                  <a:pt x="32" y="114"/>
                  <a:pt x="32" y="117"/>
                  <a:pt x="34" y="120"/>
                </a:cubicBezTo>
                <a:cubicBezTo>
                  <a:pt x="36" y="123"/>
                  <a:pt x="37" y="125"/>
                  <a:pt x="33" y="130"/>
                </a:cubicBezTo>
                <a:cubicBezTo>
                  <a:pt x="23" y="143"/>
                  <a:pt x="23" y="143"/>
                  <a:pt x="23" y="143"/>
                </a:cubicBezTo>
                <a:cubicBezTo>
                  <a:pt x="22" y="144"/>
                  <a:pt x="23" y="148"/>
                  <a:pt x="25" y="149"/>
                </a:cubicBezTo>
                <a:cubicBezTo>
                  <a:pt x="34" y="159"/>
                  <a:pt x="34" y="159"/>
                  <a:pt x="34" y="159"/>
                </a:cubicBezTo>
                <a:cubicBezTo>
                  <a:pt x="36" y="160"/>
                  <a:pt x="39" y="160"/>
                  <a:pt x="41" y="159"/>
                </a:cubicBezTo>
                <a:cubicBezTo>
                  <a:pt x="53" y="148"/>
                  <a:pt x="53" y="148"/>
                  <a:pt x="53" y="148"/>
                </a:cubicBezTo>
                <a:cubicBezTo>
                  <a:pt x="58" y="144"/>
                  <a:pt x="60" y="144"/>
                  <a:pt x="63" y="145"/>
                </a:cubicBezTo>
                <a:cubicBezTo>
                  <a:pt x="66" y="147"/>
                  <a:pt x="69" y="148"/>
                  <a:pt x="71" y="149"/>
                </a:cubicBezTo>
                <a:cubicBezTo>
                  <a:pt x="75" y="149"/>
                  <a:pt x="77" y="151"/>
                  <a:pt x="78" y="156"/>
                </a:cubicBezTo>
                <a:cubicBezTo>
                  <a:pt x="80" y="172"/>
                  <a:pt x="80" y="172"/>
                  <a:pt x="80" y="172"/>
                </a:cubicBezTo>
                <a:cubicBezTo>
                  <a:pt x="81" y="176"/>
                  <a:pt x="84" y="177"/>
                  <a:pt x="85" y="178"/>
                </a:cubicBezTo>
                <a:cubicBezTo>
                  <a:pt x="99" y="177"/>
                  <a:pt x="99" y="177"/>
                  <a:pt x="99" y="177"/>
                </a:cubicBezTo>
                <a:cubicBezTo>
                  <a:pt x="102" y="177"/>
                  <a:pt x="104" y="175"/>
                  <a:pt x="105" y="172"/>
                </a:cubicBezTo>
                <a:cubicBezTo>
                  <a:pt x="105" y="156"/>
                  <a:pt x="105" y="156"/>
                  <a:pt x="105" y="156"/>
                </a:cubicBezTo>
                <a:cubicBezTo>
                  <a:pt x="105" y="150"/>
                  <a:pt x="107" y="149"/>
                  <a:pt x="111" y="147"/>
                </a:cubicBezTo>
                <a:cubicBezTo>
                  <a:pt x="111" y="147"/>
                  <a:pt x="111" y="147"/>
                  <a:pt x="111" y="147"/>
                </a:cubicBezTo>
                <a:cubicBezTo>
                  <a:pt x="114" y="146"/>
                  <a:pt x="116" y="144"/>
                  <a:pt x="119" y="144"/>
                </a:cubicBezTo>
                <a:cubicBezTo>
                  <a:pt x="119" y="144"/>
                  <a:pt x="119" y="144"/>
                  <a:pt x="119" y="144"/>
                </a:cubicBezTo>
                <a:cubicBezTo>
                  <a:pt x="121" y="142"/>
                  <a:pt x="124" y="142"/>
                  <a:pt x="129" y="145"/>
                </a:cubicBezTo>
                <a:cubicBezTo>
                  <a:pt x="142" y="153"/>
                  <a:pt x="142" y="153"/>
                  <a:pt x="142" y="153"/>
                </a:cubicBezTo>
                <a:cubicBezTo>
                  <a:pt x="144" y="156"/>
                  <a:pt x="148" y="155"/>
                  <a:pt x="149" y="154"/>
                </a:cubicBezTo>
                <a:cubicBezTo>
                  <a:pt x="158" y="144"/>
                  <a:pt x="158" y="144"/>
                  <a:pt x="158" y="144"/>
                </a:cubicBezTo>
                <a:cubicBezTo>
                  <a:pt x="160" y="142"/>
                  <a:pt x="160" y="139"/>
                  <a:pt x="159" y="137"/>
                </a:cubicBezTo>
                <a:cubicBezTo>
                  <a:pt x="147" y="125"/>
                  <a:pt x="147" y="125"/>
                  <a:pt x="147" y="125"/>
                </a:cubicBezTo>
                <a:cubicBezTo>
                  <a:pt x="143" y="120"/>
                  <a:pt x="144" y="118"/>
                  <a:pt x="145" y="115"/>
                </a:cubicBezTo>
                <a:cubicBezTo>
                  <a:pt x="145" y="113"/>
                  <a:pt x="145" y="113"/>
                  <a:pt x="145" y="113"/>
                </a:cubicBezTo>
                <a:cubicBezTo>
                  <a:pt x="146" y="112"/>
                  <a:pt x="147" y="109"/>
                  <a:pt x="148" y="106"/>
                </a:cubicBezTo>
                <a:cubicBezTo>
                  <a:pt x="148" y="106"/>
                  <a:pt x="148" y="106"/>
                  <a:pt x="148" y="106"/>
                </a:cubicBezTo>
                <a:cubicBezTo>
                  <a:pt x="149" y="103"/>
                  <a:pt x="151" y="100"/>
                  <a:pt x="156" y="99"/>
                </a:cubicBezTo>
                <a:cubicBezTo>
                  <a:pt x="172" y="98"/>
                  <a:pt x="172" y="98"/>
                  <a:pt x="172" y="98"/>
                </a:cubicBezTo>
                <a:cubicBezTo>
                  <a:pt x="175" y="97"/>
                  <a:pt x="177" y="94"/>
                  <a:pt x="177" y="92"/>
                </a:cubicBezTo>
                <a:cubicBezTo>
                  <a:pt x="177" y="79"/>
                  <a:pt x="177" y="79"/>
                  <a:pt x="177" y="79"/>
                </a:cubicBezTo>
                <a:cubicBezTo>
                  <a:pt x="177" y="77"/>
                  <a:pt x="175" y="74"/>
                  <a:pt x="171" y="73"/>
                </a:cubicBezTo>
                <a:cubicBezTo>
                  <a:pt x="156" y="73"/>
                  <a:pt x="156" y="73"/>
                  <a:pt x="156" y="73"/>
                </a:cubicBezTo>
                <a:cubicBezTo>
                  <a:pt x="150" y="72"/>
                  <a:pt x="148" y="69"/>
                  <a:pt x="146" y="67"/>
                </a:cubicBezTo>
                <a:cubicBezTo>
                  <a:pt x="146" y="67"/>
                  <a:pt x="146" y="67"/>
                  <a:pt x="146" y="67"/>
                </a:cubicBezTo>
                <a:cubicBezTo>
                  <a:pt x="146" y="64"/>
                  <a:pt x="144" y="62"/>
                  <a:pt x="144" y="59"/>
                </a:cubicBezTo>
                <a:cubicBezTo>
                  <a:pt x="144" y="59"/>
                  <a:pt x="144" y="59"/>
                  <a:pt x="144" y="59"/>
                </a:cubicBezTo>
                <a:cubicBezTo>
                  <a:pt x="142" y="57"/>
                  <a:pt x="141" y="53"/>
                  <a:pt x="145" y="48"/>
                </a:cubicBezTo>
                <a:cubicBezTo>
                  <a:pt x="153" y="36"/>
                  <a:pt x="153" y="36"/>
                  <a:pt x="153" y="36"/>
                </a:cubicBezTo>
                <a:cubicBezTo>
                  <a:pt x="156" y="34"/>
                  <a:pt x="155" y="30"/>
                  <a:pt x="153" y="29"/>
                </a:cubicBezTo>
                <a:cubicBezTo>
                  <a:pt x="144" y="19"/>
                  <a:pt x="144" y="19"/>
                  <a:pt x="144" y="19"/>
                </a:cubicBezTo>
                <a:cubicBezTo>
                  <a:pt x="142" y="18"/>
                  <a:pt x="139" y="18"/>
                  <a:pt x="135" y="20"/>
                </a:cubicBezTo>
                <a:cubicBezTo>
                  <a:pt x="125" y="30"/>
                  <a:pt x="125" y="30"/>
                  <a:pt x="125" y="30"/>
                </a:cubicBezTo>
                <a:cubicBezTo>
                  <a:pt x="120" y="34"/>
                  <a:pt x="116" y="34"/>
                  <a:pt x="113" y="32"/>
                </a:cubicBezTo>
                <a:cubicBezTo>
                  <a:pt x="113" y="32"/>
                  <a:pt x="113" y="32"/>
                  <a:pt x="113" y="32"/>
                </a:cubicBezTo>
                <a:cubicBezTo>
                  <a:pt x="112" y="31"/>
                  <a:pt x="109" y="30"/>
                  <a:pt x="106" y="30"/>
                </a:cubicBezTo>
                <a:cubicBezTo>
                  <a:pt x="106" y="29"/>
                  <a:pt x="106" y="29"/>
                  <a:pt x="106" y="29"/>
                </a:cubicBezTo>
                <a:cubicBezTo>
                  <a:pt x="103" y="28"/>
                  <a:pt x="100" y="27"/>
                  <a:pt x="99" y="22"/>
                </a:cubicBezTo>
                <a:cubicBezTo>
                  <a:pt x="96" y="6"/>
                  <a:pt x="96" y="6"/>
                  <a:pt x="96" y="6"/>
                </a:cubicBezTo>
                <a:cubicBezTo>
                  <a:pt x="96" y="2"/>
                  <a:pt x="93" y="0"/>
                  <a:pt x="91" y="0"/>
                </a:cubicBezTo>
                <a:cubicBezTo>
                  <a:pt x="78" y="1"/>
                  <a:pt x="78" y="1"/>
                  <a:pt x="78" y="1"/>
                </a:cubicBezTo>
                <a:cubicBezTo>
                  <a:pt x="76" y="1"/>
                  <a:pt x="74" y="3"/>
                  <a:pt x="73" y="6"/>
                </a:cubicBezTo>
                <a:cubicBezTo>
                  <a:pt x="72" y="22"/>
                  <a:pt x="72" y="22"/>
                  <a:pt x="72" y="22"/>
                </a:cubicBezTo>
                <a:cubicBezTo>
                  <a:pt x="72" y="28"/>
                  <a:pt x="69" y="30"/>
                  <a:pt x="67" y="31"/>
                </a:cubicBezTo>
                <a:cubicBezTo>
                  <a:pt x="67" y="31"/>
                  <a:pt x="67" y="31"/>
                  <a:pt x="67" y="31"/>
                </a:cubicBezTo>
                <a:cubicBezTo>
                  <a:pt x="64" y="32"/>
                  <a:pt x="62" y="34"/>
                  <a:pt x="59" y="34"/>
                </a:cubicBezTo>
                <a:cubicBezTo>
                  <a:pt x="59" y="34"/>
                  <a:pt x="59" y="34"/>
                  <a:pt x="59" y="34"/>
                </a:cubicBezTo>
                <a:cubicBezTo>
                  <a:pt x="55" y="36"/>
                  <a:pt x="53" y="37"/>
                  <a:pt x="48" y="33"/>
                </a:cubicBezTo>
                <a:cubicBezTo>
                  <a:pt x="36" y="25"/>
                  <a:pt x="36" y="25"/>
                  <a:pt x="36" y="25"/>
                </a:cubicBezTo>
                <a:cubicBezTo>
                  <a:pt x="32" y="22"/>
                  <a:pt x="30" y="23"/>
                  <a:pt x="27" y="25"/>
                </a:cubicBezTo>
                <a:cubicBezTo>
                  <a:pt x="20" y="34"/>
                  <a:pt x="20" y="34"/>
                  <a:pt x="20" y="34"/>
                </a:cubicBezTo>
                <a:cubicBezTo>
                  <a:pt x="18" y="36"/>
                  <a:pt x="18" y="39"/>
                  <a:pt x="19" y="41"/>
                </a:cubicBezTo>
                <a:close/>
                <a:moveTo>
                  <a:pt x="111" y="65"/>
                </a:moveTo>
                <a:cubicBezTo>
                  <a:pt x="124" y="78"/>
                  <a:pt x="125" y="98"/>
                  <a:pt x="112" y="111"/>
                </a:cubicBezTo>
                <a:cubicBezTo>
                  <a:pt x="100" y="124"/>
                  <a:pt x="80" y="125"/>
                  <a:pt x="67" y="113"/>
                </a:cubicBezTo>
                <a:cubicBezTo>
                  <a:pt x="53" y="101"/>
                  <a:pt x="52" y="80"/>
                  <a:pt x="65" y="67"/>
                </a:cubicBezTo>
                <a:cubicBezTo>
                  <a:pt x="77" y="54"/>
                  <a:pt x="98" y="53"/>
                  <a:pt x="111" y="65"/>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nvGrpSpPr>
          <p:cNvPr id="11" name="Group 10"/>
          <p:cNvGrpSpPr/>
          <p:nvPr/>
        </p:nvGrpSpPr>
        <p:grpSpPr>
          <a:xfrm>
            <a:off x="9800666" y="2583361"/>
            <a:ext cx="489154" cy="491253"/>
            <a:chOff x="7787999" y="1559978"/>
            <a:chExt cx="479606" cy="481664"/>
          </a:xfrm>
        </p:grpSpPr>
        <p:sp>
          <p:nvSpPr>
            <p:cNvPr id="12" name="Freeform 121"/>
            <p:cNvSpPr>
              <a:spLocks noEditPoints="1"/>
            </p:cNvSpPr>
            <p:nvPr/>
          </p:nvSpPr>
          <p:spPr bwMode="auto">
            <a:xfrm>
              <a:off x="7787999" y="1559978"/>
              <a:ext cx="479606" cy="481664"/>
            </a:xfrm>
            <a:custGeom>
              <a:avLst/>
              <a:gdLst>
                <a:gd name="T0" fmla="*/ 247 w 247"/>
                <a:gd name="T1" fmla="*/ 133 h 248"/>
                <a:gd name="T2" fmla="*/ 223 w 247"/>
                <a:gd name="T3" fmla="*/ 105 h 248"/>
                <a:gd name="T4" fmla="*/ 236 w 247"/>
                <a:gd name="T5" fmla="*/ 71 h 248"/>
                <a:gd name="T6" fmla="*/ 216 w 247"/>
                <a:gd name="T7" fmla="*/ 41 h 248"/>
                <a:gd name="T8" fmla="*/ 179 w 247"/>
                <a:gd name="T9" fmla="*/ 39 h 248"/>
                <a:gd name="T10" fmla="*/ 164 w 247"/>
                <a:gd name="T11" fmla="*/ 6 h 248"/>
                <a:gd name="T12" fmla="*/ 131 w 247"/>
                <a:gd name="T13" fmla="*/ 0 h 248"/>
                <a:gd name="T14" fmla="*/ 104 w 247"/>
                <a:gd name="T15" fmla="*/ 24 h 248"/>
                <a:gd name="T16" fmla="*/ 69 w 247"/>
                <a:gd name="T17" fmla="*/ 12 h 248"/>
                <a:gd name="T18" fmla="*/ 42 w 247"/>
                <a:gd name="T19" fmla="*/ 30 h 248"/>
                <a:gd name="T20" fmla="*/ 40 w 247"/>
                <a:gd name="T21" fmla="*/ 66 h 248"/>
                <a:gd name="T22" fmla="*/ 6 w 247"/>
                <a:gd name="T23" fmla="*/ 82 h 248"/>
                <a:gd name="T24" fmla="*/ 0 w 247"/>
                <a:gd name="T25" fmla="*/ 114 h 248"/>
                <a:gd name="T26" fmla="*/ 24 w 247"/>
                <a:gd name="T27" fmla="*/ 142 h 248"/>
                <a:gd name="T28" fmla="*/ 11 w 247"/>
                <a:gd name="T29" fmla="*/ 176 h 248"/>
                <a:gd name="T30" fmla="*/ 31 w 247"/>
                <a:gd name="T31" fmla="*/ 206 h 248"/>
                <a:gd name="T32" fmla="*/ 67 w 247"/>
                <a:gd name="T33" fmla="*/ 208 h 248"/>
                <a:gd name="T34" fmla="*/ 83 w 247"/>
                <a:gd name="T35" fmla="*/ 241 h 248"/>
                <a:gd name="T36" fmla="*/ 116 w 247"/>
                <a:gd name="T37" fmla="*/ 248 h 248"/>
                <a:gd name="T38" fmla="*/ 143 w 247"/>
                <a:gd name="T39" fmla="*/ 223 h 248"/>
                <a:gd name="T40" fmla="*/ 178 w 247"/>
                <a:gd name="T41" fmla="*/ 235 h 248"/>
                <a:gd name="T42" fmla="*/ 205 w 247"/>
                <a:gd name="T43" fmla="*/ 217 h 248"/>
                <a:gd name="T44" fmla="*/ 207 w 247"/>
                <a:gd name="T45" fmla="*/ 181 h 248"/>
                <a:gd name="T46" fmla="*/ 240 w 247"/>
                <a:gd name="T47" fmla="*/ 165 h 248"/>
                <a:gd name="T48" fmla="*/ 247 w 247"/>
                <a:gd name="T49" fmla="*/ 133 h 248"/>
                <a:gd name="T50" fmla="*/ 137 w 247"/>
                <a:gd name="T51" fmla="*/ 198 h 248"/>
                <a:gd name="T52" fmla="*/ 49 w 247"/>
                <a:gd name="T53" fmla="*/ 137 h 248"/>
                <a:gd name="T54" fmla="*/ 110 w 247"/>
                <a:gd name="T55" fmla="*/ 49 h 248"/>
                <a:gd name="T56" fmla="*/ 198 w 247"/>
                <a:gd name="T57" fmla="*/ 110 h 248"/>
                <a:gd name="T58" fmla="*/ 137 w 247"/>
                <a:gd name="T59" fmla="*/ 19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7" h="248">
                  <a:moveTo>
                    <a:pt x="247" y="133"/>
                  </a:moveTo>
                  <a:cubicBezTo>
                    <a:pt x="235" y="129"/>
                    <a:pt x="226" y="119"/>
                    <a:pt x="223" y="105"/>
                  </a:cubicBezTo>
                  <a:cubicBezTo>
                    <a:pt x="221" y="92"/>
                    <a:pt x="226" y="79"/>
                    <a:pt x="236" y="71"/>
                  </a:cubicBezTo>
                  <a:cubicBezTo>
                    <a:pt x="231" y="60"/>
                    <a:pt x="224" y="50"/>
                    <a:pt x="216" y="41"/>
                  </a:cubicBezTo>
                  <a:cubicBezTo>
                    <a:pt x="205" y="47"/>
                    <a:pt x="191" y="47"/>
                    <a:pt x="179" y="39"/>
                  </a:cubicBezTo>
                  <a:cubicBezTo>
                    <a:pt x="168" y="32"/>
                    <a:pt x="162" y="19"/>
                    <a:pt x="164" y="6"/>
                  </a:cubicBezTo>
                  <a:cubicBezTo>
                    <a:pt x="153" y="2"/>
                    <a:pt x="142" y="0"/>
                    <a:pt x="131" y="0"/>
                  </a:cubicBezTo>
                  <a:cubicBezTo>
                    <a:pt x="127" y="12"/>
                    <a:pt x="117" y="21"/>
                    <a:pt x="104" y="24"/>
                  </a:cubicBezTo>
                  <a:cubicBezTo>
                    <a:pt x="90" y="27"/>
                    <a:pt x="77" y="22"/>
                    <a:pt x="69" y="12"/>
                  </a:cubicBezTo>
                  <a:cubicBezTo>
                    <a:pt x="59" y="17"/>
                    <a:pt x="50" y="23"/>
                    <a:pt x="42" y="30"/>
                  </a:cubicBezTo>
                  <a:cubicBezTo>
                    <a:pt x="48" y="41"/>
                    <a:pt x="47" y="55"/>
                    <a:pt x="40" y="66"/>
                  </a:cubicBezTo>
                  <a:cubicBezTo>
                    <a:pt x="32" y="78"/>
                    <a:pt x="19" y="83"/>
                    <a:pt x="6" y="82"/>
                  </a:cubicBezTo>
                  <a:cubicBezTo>
                    <a:pt x="3" y="92"/>
                    <a:pt x="0" y="103"/>
                    <a:pt x="0" y="114"/>
                  </a:cubicBezTo>
                  <a:cubicBezTo>
                    <a:pt x="12" y="118"/>
                    <a:pt x="21" y="128"/>
                    <a:pt x="24" y="142"/>
                  </a:cubicBezTo>
                  <a:cubicBezTo>
                    <a:pt x="26" y="155"/>
                    <a:pt x="21" y="168"/>
                    <a:pt x="11" y="176"/>
                  </a:cubicBezTo>
                  <a:cubicBezTo>
                    <a:pt x="16" y="187"/>
                    <a:pt x="23" y="197"/>
                    <a:pt x="31" y="206"/>
                  </a:cubicBezTo>
                  <a:cubicBezTo>
                    <a:pt x="42" y="200"/>
                    <a:pt x="56" y="201"/>
                    <a:pt x="67" y="208"/>
                  </a:cubicBezTo>
                  <a:cubicBezTo>
                    <a:pt x="79" y="216"/>
                    <a:pt x="84" y="228"/>
                    <a:pt x="83" y="241"/>
                  </a:cubicBezTo>
                  <a:cubicBezTo>
                    <a:pt x="94" y="245"/>
                    <a:pt x="105" y="247"/>
                    <a:pt x="116" y="248"/>
                  </a:cubicBezTo>
                  <a:cubicBezTo>
                    <a:pt x="120" y="235"/>
                    <a:pt x="130" y="226"/>
                    <a:pt x="143" y="223"/>
                  </a:cubicBezTo>
                  <a:cubicBezTo>
                    <a:pt x="156" y="220"/>
                    <a:pt x="170" y="226"/>
                    <a:pt x="178" y="235"/>
                  </a:cubicBezTo>
                  <a:cubicBezTo>
                    <a:pt x="188" y="231"/>
                    <a:pt x="197" y="225"/>
                    <a:pt x="205" y="217"/>
                  </a:cubicBezTo>
                  <a:cubicBezTo>
                    <a:pt x="199" y="206"/>
                    <a:pt x="199" y="192"/>
                    <a:pt x="207" y="181"/>
                  </a:cubicBezTo>
                  <a:cubicBezTo>
                    <a:pt x="215" y="170"/>
                    <a:pt x="228" y="164"/>
                    <a:pt x="240" y="165"/>
                  </a:cubicBezTo>
                  <a:cubicBezTo>
                    <a:pt x="244" y="155"/>
                    <a:pt x="247" y="144"/>
                    <a:pt x="247" y="133"/>
                  </a:cubicBezTo>
                  <a:close/>
                  <a:moveTo>
                    <a:pt x="137" y="198"/>
                  </a:moveTo>
                  <a:cubicBezTo>
                    <a:pt x="96" y="205"/>
                    <a:pt x="57" y="178"/>
                    <a:pt x="49" y="137"/>
                  </a:cubicBezTo>
                  <a:cubicBezTo>
                    <a:pt x="42" y="96"/>
                    <a:pt x="69" y="57"/>
                    <a:pt x="110" y="49"/>
                  </a:cubicBezTo>
                  <a:cubicBezTo>
                    <a:pt x="151" y="42"/>
                    <a:pt x="190" y="69"/>
                    <a:pt x="198" y="110"/>
                  </a:cubicBezTo>
                  <a:cubicBezTo>
                    <a:pt x="205" y="151"/>
                    <a:pt x="178" y="190"/>
                    <a:pt x="137" y="19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3" name="Freeform 122"/>
            <p:cNvSpPr>
              <a:spLocks noEditPoints="1"/>
            </p:cNvSpPr>
            <p:nvPr/>
          </p:nvSpPr>
          <p:spPr bwMode="auto">
            <a:xfrm>
              <a:off x="7919736" y="1691715"/>
              <a:ext cx="216131" cy="216131"/>
            </a:xfrm>
            <a:custGeom>
              <a:avLst/>
              <a:gdLst>
                <a:gd name="T0" fmla="*/ 106 w 111"/>
                <a:gd name="T1" fmla="*/ 46 h 111"/>
                <a:gd name="T2" fmla="*/ 46 w 111"/>
                <a:gd name="T3" fmla="*/ 5 h 111"/>
                <a:gd name="T4" fmla="*/ 5 w 111"/>
                <a:gd name="T5" fmla="*/ 65 h 111"/>
                <a:gd name="T6" fmla="*/ 65 w 111"/>
                <a:gd name="T7" fmla="*/ 106 h 111"/>
                <a:gd name="T8" fmla="*/ 106 w 111"/>
                <a:gd name="T9" fmla="*/ 46 h 111"/>
                <a:gd name="T10" fmla="*/ 66 w 111"/>
                <a:gd name="T11" fmla="*/ 80 h 111"/>
                <a:gd name="T12" fmla="*/ 31 w 111"/>
                <a:gd name="T13" fmla="*/ 66 h 111"/>
                <a:gd name="T14" fmla="*/ 45 w 111"/>
                <a:gd name="T15" fmla="*/ 31 h 111"/>
                <a:gd name="T16" fmla="*/ 80 w 111"/>
                <a:gd name="T17" fmla="*/ 45 h 111"/>
                <a:gd name="T18" fmla="*/ 66 w 111"/>
                <a:gd name="T19" fmla="*/ 8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106" y="46"/>
                  </a:moveTo>
                  <a:cubicBezTo>
                    <a:pt x="101" y="18"/>
                    <a:pt x="74" y="0"/>
                    <a:pt x="46" y="5"/>
                  </a:cubicBezTo>
                  <a:cubicBezTo>
                    <a:pt x="18" y="10"/>
                    <a:pt x="0" y="37"/>
                    <a:pt x="5" y="65"/>
                  </a:cubicBezTo>
                  <a:cubicBezTo>
                    <a:pt x="10" y="93"/>
                    <a:pt x="37" y="111"/>
                    <a:pt x="65" y="106"/>
                  </a:cubicBezTo>
                  <a:cubicBezTo>
                    <a:pt x="93" y="101"/>
                    <a:pt x="111" y="74"/>
                    <a:pt x="106" y="46"/>
                  </a:cubicBezTo>
                  <a:close/>
                  <a:moveTo>
                    <a:pt x="66" y="80"/>
                  </a:moveTo>
                  <a:cubicBezTo>
                    <a:pt x="53" y="86"/>
                    <a:pt x="37" y="80"/>
                    <a:pt x="31" y="66"/>
                  </a:cubicBezTo>
                  <a:cubicBezTo>
                    <a:pt x="25" y="53"/>
                    <a:pt x="31" y="37"/>
                    <a:pt x="45" y="31"/>
                  </a:cubicBezTo>
                  <a:cubicBezTo>
                    <a:pt x="58" y="25"/>
                    <a:pt x="74" y="32"/>
                    <a:pt x="80" y="45"/>
                  </a:cubicBezTo>
                  <a:cubicBezTo>
                    <a:pt x="86" y="58"/>
                    <a:pt x="79" y="74"/>
                    <a:pt x="66" y="8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grpSp>
        <p:nvGrpSpPr>
          <p:cNvPr id="14" name="Group 13"/>
          <p:cNvGrpSpPr/>
          <p:nvPr/>
        </p:nvGrpSpPr>
        <p:grpSpPr>
          <a:xfrm>
            <a:off x="10543844" y="2887769"/>
            <a:ext cx="862842" cy="862842"/>
            <a:chOff x="8516671" y="1858445"/>
            <a:chExt cx="846000" cy="846000"/>
          </a:xfrm>
        </p:grpSpPr>
        <p:sp>
          <p:nvSpPr>
            <p:cNvPr id="15" name="Freeform 123"/>
            <p:cNvSpPr>
              <a:spLocks noEditPoints="1"/>
            </p:cNvSpPr>
            <p:nvPr/>
          </p:nvSpPr>
          <p:spPr bwMode="auto">
            <a:xfrm>
              <a:off x="8516671" y="1858445"/>
              <a:ext cx="846000" cy="846000"/>
            </a:xfrm>
            <a:custGeom>
              <a:avLst/>
              <a:gdLst>
                <a:gd name="T0" fmla="*/ 436 w 436"/>
                <a:gd name="T1" fmla="*/ 234 h 436"/>
                <a:gd name="T2" fmla="*/ 393 w 436"/>
                <a:gd name="T3" fmla="*/ 186 h 436"/>
                <a:gd name="T4" fmla="*/ 416 w 436"/>
                <a:gd name="T5" fmla="*/ 125 h 436"/>
                <a:gd name="T6" fmla="*/ 381 w 436"/>
                <a:gd name="T7" fmla="*/ 72 h 436"/>
                <a:gd name="T8" fmla="*/ 316 w 436"/>
                <a:gd name="T9" fmla="*/ 69 h 436"/>
                <a:gd name="T10" fmla="*/ 288 w 436"/>
                <a:gd name="T11" fmla="*/ 11 h 436"/>
                <a:gd name="T12" fmla="*/ 231 w 436"/>
                <a:gd name="T13" fmla="*/ 0 h 436"/>
                <a:gd name="T14" fmla="*/ 183 w 436"/>
                <a:gd name="T15" fmla="*/ 43 h 436"/>
                <a:gd name="T16" fmla="*/ 123 w 436"/>
                <a:gd name="T17" fmla="*/ 21 h 436"/>
                <a:gd name="T18" fmla="*/ 75 w 436"/>
                <a:gd name="T19" fmla="*/ 53 h 436"/>
                <a:gd name="T20" fmla="*/ 71 w 436"/>
                <a:gd name="T21" fmla="*/ 117 h 436"/>
                <a:gd name="T22" fmla="*/ 12 w 436"/>
                <a:gd name="T23" fmla="*/ 145 h 436"/>
                <a:gd name="T24" fmla="*/ 0 w 436"/>
                <a:gd name="T25" fmla="*/ 202 h 436"/>
                <a:gd name="T26" fmla="*/ 43 w 436"/>
                <a:gd name="T27" fmla="*/ 250 h 436"/>
                <a:gd name="T28" fmla="*/ 20 w 436"/>
                <a:gd name="T29" fmla="*/ 311 h 436"/>
                <a:gd name="T30" fmla="*/ 55 w 436"/>
                <a:gd name="T31" fmla="*/ 364 h 436"/>
                <a:gd name="T32" fmla="*/ 119 w 436"/>
                <a:gd name="T33" fmla="*/ 367 h 436"/>
                <a:gd name="T34" fmla="*/ 147 w 436"/>
                <a:gd name="T35" fmla="*/ 425 h 436"/>
                <a:gd name="T36" fmla="*/ 204 w 436"/>
                <a:gd name="T37" fmla="*/ 436 h 436"/>
                <a:gd name="T38" fmla="*/ 252 w 436"/>
                <a:gd name="T39" fmla="*/ 393 h 436"/>
                <a:gd name="T40" fmla="*/ 313 w 436"/>
                <a:gd name="T41" fmla="*/ 415 h 436"/>
                <a:gd name="T42" fmla="*/ 361 w 436"/>
                <a:gd name="T43" fmla="*/ 383 h 436"/>
                <a:gd name="T44" fmla="*/ 365 w 436"/>
                <a:gd name="T45" fmla="*/ 319 h 436"/>
                <a:gd name="T46" fmla="*/ 424 w 436"/>
                <a:gd name="T47" fmla="*/ 292 h 436"/>
                <a:gd name="T48" fmla="*/ 436 w 436"/>
                <a:gd name="T49" fmla="*/ 234 h 436"/>
                <a:gd name="T50" fmla="*/ 242 w 436"/>
                <a:gd name="T51" fmla="*/ 348 h 436"/>
                <a:gd name="T52" fmla="*/ 87 w 436"/>
                <a:gd name="T53" fmla="*/ 242 h 436"/>
                <a:gd name="T54" fmla="*/ 194 w 436"/>
                <a:gd name="T55" fmla="*/ 88 h 436"/>
                <a:gd name="T56" fmla="*/ 348 w 436"/>
                <a:gd name="T57" fmla="*/ 194 h 436"/>
                <a:gd name="T58" fmla="*/ 242 w 436"/>
                <a:gd name="T59" fmla="*/ 348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6" h="436">
                  <a:moveTo>
                    <a:pt x="436" y="234"/>
                  </a:moveTo>
                  <a:cubicBezTo>
                    <a:pt x="415" y="228"/>
                    <a:pt x="397" y="209"/>
                    <a:pt x="393" y="186"/>
                  </a:cubicBezTo>
                  <a:cubicBezTo>
                    <a:pt x="389" y="162"/>
                    <a:pt x="398" y="139"/>
                    <a:pt x="416" y="125"/>
                  </a:cubicBezTo>
                  <a:cubicBezTo>
                    <a:pt x="407" y="106"/>
                    <a:pt x="395" y="88"/>
                    <a:pt x="381" y="72"/>
                  </a:cubicBezTo>
                  <a:cubicBezTo>
                    <a:pt x="361" y="83"/>
                    <a:pt x="336" y="83"/>
                    <a:pt x="316" y="69"/>
                  </a:cubicBezTo>
                  <a:cubicBezTo>
                    <a:pt x="296" y="56"/>
                    <a:pt x="286" y="34"/>
                    <a:pt x="288" y="11"/>
                  </a:cubicBezTo>
                  <a:cubicBezTo>
                    <a:pt x="270" y="5"/>
                    <a:pt x="251" y="1"/>
                    <a:pt x="231" y="0"/>
                  </a:cubicBezTo>
                  <a:cubicBezTo>
                    <a:pt x="225" y="21"/>
                    <a:pt x="207" y="39"/>
                    <a:pt x="183" y="43"/>
                  </a:cubicBezTo>
                  <a:cubicBezTo>
                    <a:pt x="160" y="48"/>
                    <a:pt x="137" y="39"/>
                    <a:pt x="123" y="21"/>
                  </a:cubicBezTo>
                  <a:cubicBezTo>
                    <a:pt x="105" y="30"/>
                    <a:pt x="89" y="41"/>
                    <a:pt x="75" y="53"/>
                  </a:cubicBezTo>
                  <a:cubicBezTo>
                    <a:pt x="85" y="73"/>
                    <a:pt x="84" y="98"/>
                    <a:pt x="71" y="117"/>
                  </a:cubicBezTo>
                  <a:cubicBezTo>
                    <a:pt x="57" y="137"/>
                    <a:pt x="34" y="147"/>
                    <a:pt x="12" y="145"/>
                  </a:cubicBezTo>
                  <a:cubicBezTo>
                    <a:pt x="6" y="163"/>
                    <a:pt x="1" y="182"/>
                    <a:pt x="0" y="202"/>
                  </a:cubicBezTo>
                  <a:cubicBezTo>
                    <a:pt x="21" y="209"/>
                    <a:pt x="38" y="227"/>
                    <a:pt x="43" y="250"/>
                  </a:cubicBezTo>
                  <a:cubicBezTo>
                    <a:pt x="47" y="274"/>
                    <a:pt x="37" y="297"/>
                    <a:pt x="20" y="311"/>
                  </a:cubicBezTo>
                  <a:cubicBezTo>
                    <a:pt x="29" y="330"/>
                    <a:pt x="41" y="348"/>
                    <a:pt x="55" y="364"/>
                  </a:cubicBezTo>
                  <a:cubicBezTo>
                    <a:pt x="75" y="353"/>
                    <a:pt x="99" y="353"/>
                    <a:pt x="119" y="367"/>
                  </a:cubicBezTo>
                  <a:cubicBezTo>
                    <a:pt x="139" y="380"/>
                    <a:pt x="149" y="403"/>
                    <a:pt x="147" y="425"/>
                  </a:cubicBezTo>
                  <a:cubicBezTo>
                    <a:pt x="165" y="431"/>
                    <a:pt x="185" y="435"/>
                    <a:pt x="204" y="436"/>
                  </a:cubicBezTo>
                  <a:cubicBezTo>
                    <a:pt x="211" y="415"/>
                    <a:pt x="229" y="398"/>
                    <a:pt x="252" y="393"/>
                  </a:cubicBezTo>
                  <a:cubicBezTo>
                    <a:pt x="276" y="388"/>
                    <a:pt x="299" y="398"/>
                    <a:pt x="313" y="415"/>
                  </a:cubicBezTo>
                  <a:cubicBezTo>
                    <a:pt x="331" y="406"/>
                    <a:pt x="347" y="396"/>
                    <a:pt x="361" y="383"/>
                  </a:cubicBezTo>
                  <a:cubicBezTo>
                    <a:pt x="351" y="363"/>
                    <a:pt x="351" y="338"/>
                    <a:pt x="365" y="319"/>
                  </a:cubicBezTo>
                  <a:cubicBezTo>
                    <a:pt x="379" y="299"/>
                    <a:pt x="401" y="289"/>
                    <a:pt x="424" y="292"/>
                  </a:cubicBezTo>
                  <a:cubicBezTo>
                    <a:pt x="430" y="273"/>
                    <a:pt x="434" y="254"/>
                    <a:pt x="436" y="234"/>
                  </a:cubicBezTo>
                  <a:close/>
                  <a:moveTo>
                    <a:pt x="242" y="348"/>
                  </a:moveTo>
                  <a:cubicBezTo>
                    <a:pt x="170" y="362"/>
                    <a:pt x="101" y="314"/>
                    <a:pt x="87" y="242"/>
                  </a:cubicBezTo>
                  <a:cubicBezTo>
                    <a:pt x="74" y="170"/>
                    <a:pt x="122" y="101"/>
                    <a:pt x="194" y="88"/>
                  </a:cubicBezTo>
                  <a:cubicBezTo>
                    <a:pt x="266" y="75"/>
                    <a:pt x="335" y="122"/>
                    <a:pt x="348" y="194"/>
                  </a:cubicBezTo>
                  <a:cubicBezTo>
                    <a:pt x="361" y="266"/>
                    <a:pt x="314" y="335"/>
                    <a:pt x="242" y="34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6" name="Freeform 124"/>
            <p:cNvSpPr>
              <a:spLocks noEditPoints="1"/>
            </p:cNvSpPr>
            <p:nvPr/>
          </p:nvSpPr>
          <p:spPr bwMode="auto">
            <a:xfrm>
              <a:off x="8749269" y="2091044"/>
              <a:ext cx="380803" cy="380803"/>
            </a:xfrm>
            <a:custGeom>
              <a:avLst/>
              <a:gdLst>
                <a:gd name="T0" fmla="*/ 187 w 196"/>
                <a:gd name="T1" fmla="*/ 82 h 196"/>
                <a:gd name="T2" fmla="*/ 81 w 196"/>
                <a:gd name="T3" fmla="*/ 9 h 196"/>
                <a:gd name="T4" fmla="*/ 9 w 196"/>
                <a:gd name="T5" fmla="*/ 115 h 196"/>
                <a:gd name="T6" fmla="*/ 114 w 196"/>
                <a:gd name="T7" fmla="*/ 187 h 196"/>
                <a:gd name="T8" fmla="*/ 187 w 196"/>
                <a:gd name="T9" fmla="*/ 82 h 196"/>
                <a:gd name="T10" fmla="*/ 116 w 196"/>
                <a:gd name="T11" fmla="*/ 141 h 196"/>
                <a:gd name="T12" fmla="*/ 55 w 196"/>
                <a:gd name="T13" fmla="*/ 117 h 196"/>
                <a:gd name="T14" fmla="*/ 79 w 196"/>
                <a:gd name="T15" fmla="*/ 55 h 196"/>
                <a:gd name="T16" fmla="*/ 141 w 196"/>
                <a:gd name="T17" fmla="*/ 79 h 196"/>
                <a:gd name="T18" fmla="*/ 116 w 196"/>
                <a:gd name="T19" fmla="*/ 14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196">
                  <a:moveTo>
                    <a:pt x="187" y="82"/>
                  </a:moveTo>
                  <a:cubicBezTo>
                    <a:pt x="178" y="32"/>
                    <a:pt x="131" y="0"/>
                    <a:pt x="81" y="9"/>
                  </a:cubicBezTo>
                  <a:cubicBezTo>
                    <a:pt x="32" y="18"/>
                    <a:pt x="0" y="65"/>
                    <a:pt x="9" y="115"/>
                  </a:cubicBezTo>
                  <a:cubicBezTo>
                    <a:pt x="18" y="164"/>
                    <a:pt x="65" y="196"/>
                    <a:pt x="114" y="187"/>
                  </a:cubicBezTo>
                  <a:cubicBezTo>
                    <a:pt x="164" y="178"/>
                    <a:pt x="196" y="131"/>
                    <a:pt x="187" y="82"/>
                  </a:cubicBezTo>
                  <a:close/>
                  <a:moveTo>
                    <a:pt x="116" y="141"/>
                  </a:moveTo>
                  <a:cubicBezTo>
                    <a:pt x="93" y="151"/>
                    <a:pt x="65" y="140"/>
                    <a:pt x="55" y="117"/>
                  </a:cubicBezTo>
                  <a:cubicBezTo>
                    <a:pt x="45" y="93"/>
                    <a:pt x="56" y="66"/>
                    <a:pt x="79" y="55"/>
                  </a:cubicBezTo>
                  <a:cubicBezTo>
                    <a:pt x="103" y="45"/>
                    <a:pt x="130" y="56"/>
                    <a:pt x="141" y="79"/>
                  </a:cubicBezTo>
                  <a:cubicBezTo>
                    <a:pt x="151" y="103"/>
                    <a:pt x="140" y="131"/>
                    <a:pt x="116" y="141"/>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sp>
        <p:nvSpPr>
          <p:cNvPr id="17" name="Freeform 126"/>
          <p:cNvSpPr>
            <a:spLocks noEditPoints="1"/>
          </p:cNvSpPr>
          <p:nvPr/>
        </p:nvSpPr>
        <p:spPr bwMode="auto">
          <a:xfrm>
            <a:off x="9971388" y="3091052"/>
            <a:ext cx="495452" cy="499651"/>
          </a:xfrm>
          <a:custGeom>
            <a:avLst/>
            <a:gdLst>
              <a:gd name="T0" fmla="*/ 51 w 251"/>
              <a:gd name="T1" fmla="*/ 61 h 251"/>
              <a:gd name="T2" fmla="*/ 51 w 251"/>
              <a:gd name="T3" fmla="*/ 76 h 251"/>
              <a:gd name="T4" fmla="*/ 32 w 251"/>
              <a:gd name="T5" fmla="*/ 95 h 251"/>
              <a:gd name="T6" fmla="*/ 2 w 251"/>
              <a:gd name="T7" fmla="*/ 101 h 251"/>
              <a:gd name="T8" fmla="*/ 6 w 251"/>
              <a:gd name="T9" fmla="*/ 128 h 251"/>
              <a:gd name="T10" fmla="*/ 38 w 251"/>
              <a:gd name="T11" fmla="*/ 143 h 251"/>
              <a:gd name="T12" fmla="*/ 38 w 251"/>
              <a:gd name="T13" fmla="*/ 169 h 251"/>
              <a:gd name="T14" fmla="*/ 21 w 251"/>
              <a:gd name="T15" fmla="*/ 194 h 251"/>
              <a:gd name="T16" fmla="*/ 42 w 251"/>
              <a:gd name="T17" fmla="*/ 211 h 251"/>
              <a:gd name="T18" fmla="*/ 76 w 251"/>
              <a:gd name="T19" fmla="*/ 198 h 251"/>
              <a:gd name="T20" fmla="*/ 93 w 251"/>
              <a:gd name="T21" fmla="*/ 217 h 251"/>
              <a:gd name="T22" fmla="*/ 99 w 251"/>
              <a:gd name="T23" fmla="*/ 249 h 251"/>
              <a:gd name="T24" fmla="*/ 127 w 251"/>
              <a:gd name="T25" fmla="*/ 246 h 251"/>
              <a:gd name="T26" fmla="*/ 142 w 251"/>
              <a:gd name="T27" fmla="*/ 211 h 251"/>
              <a:gd name="T28" fmla="*/ 154 w 251"/>
              <a:gd name="T29" fmla="*/ 209 h 251"/>
              <a:gd name="T30" fmla="*/ 167 w 251"/>
              <a:gd name="T31" fmla="*/ 213 h 251"/>
              <a:gd name="T32" fmla="*/ 194 w 251"/>
              <a:gd name="T33" fmla="*/ 230 h 251"/>
              <a:gd name="T34" fmla="*/ 211 w 251"/>
              <a:gd name="T35" fmla="*/ 209 h 251"/>
              <a:gd name="T36" fmla="*/ 197 w 251"/>
              <a:gd name="T37" fmla="*/ 175 h 251"/>
              <a:gd name="T38" fmla="*/ 203 w 251"/>
              <a:gd name="T39" fmla="*/ 164 h 251"/>
              <a:gd name="T40" fmla="*/ 216 w 251"/>
              <a:gd name="T41" fmla="*/ 156 h 251"/>
              <a:gd name="T42" fmla="*/ 247 w 251"/>
              <a:gd name="T43" fmla="*/ 150 h 251"/>
              <a:gd name="T44" fmla="*/ 243 w 251"/>
              <a:gd name="T45" fmla="*/ 124 h 251"/>
              <a:gd name="T46" fmla="*/ 211 w 251"/>
              <a:gd name="T47" fmla="*/ 108 h 251"/>
              <a:gd name="T48" fmla="*/ 209 w 251"/>
              <a:gd name="T49" fmla="*/ 97 h 251"/>
              <a:gd name="T50" fmla="*/ 213 w 251"/>
              <a:gd name="T51" fmla="*/ 82 h 251"/>
              <a:gd name="T52" fmla="*/ 230 w 251"/>
              <a:gd name="T53" fmla="*/ 57 h 251"/>
              <a:gd name="T54" fmla="*/ 207 w 251"/>
              <a:gd name="T55" fmla="*/ 40 h 251"/>
              <a:gd name="T56" fmla="*/ 173 w 251"/>
              <a:gd name="T57" fmla="*/ 51 h 251"/>
              <a:gd name="T58" fmla="*/ 163 w 251"/>
              <a:gd name="T59" fmla="*/ 48 h 251"/>
              <a:gd name="T60" fmla="*/ 156 w 251"/>
              <a:gd name="T61" fmla="*/ 34 h 251"/>
              <a:gd name="T62" fmla="*/ 150 w 251"/>
              <a:gd name="T63" fmla="*/ 2 h 251"/>
              <a:gd name="T64" fmla="*/ 123 w 251"/>
              <a:gd name="T65" fmla="*/ 6 h 251"/>
              <a:gd name="T66" fmla="*/ 108 w 251"/>
              <a:gd name="T67" fmla="*/ 40 h 251"/>
              <a:gd name="T68" fmla="*/ 97 w 251"/>
              <a:gd name="T69" fmla="*/ 42 h 251"/>
              <a:gd name="T70" fmla="*/ 82 w 251"/>
              <a:gd name="T71" fmla="*/ 38 h 251"/>
              <a:gd name="T72" fmla="*/ 55 w 251"/>
              <a:gd name="T73" fmla="*/ 21 h 251"/>
              <a:gd name="T74" fmla="*/ 40 w 251"/>
              <a:gd name="T75" fmla="*/ 42 h 251"/>
              <a:gd name="T76" fmla="*/ 152 w 251"/>
              <a:gd name="T77" fmla="*/ 162 h 251"/>
              <a:gd name="T78" fmla="*/ 97 w 251"/>
              <a:gd name="T79" fmla="*/ 8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1" h="251">
                <a:moveTo>
                  <a:pt x="40" y="42"/>
                </a:moveTo>
                <a:cubicBezTo>
                  <a:pt x="51" y="61"/>
                  <a:pt x="51" y="61"/>
                  <a:pt x="51" y="61"/>
                </a:cubicBezTo>
                <a:cubicBezTo>
                  <a:pt x="55" y="69"/>
                  <a:pt x="55" y="72"/>
                  <a:pt x="51" y="76"/>
                </a:cubicBezTo>
                <a:cubicBezTo>
                  <a:pt x="51" y="76"/>
                  <a:pt x="51" y="76"/>
                  <a:pt x="51" y="76"/>
                </a:cubicBezTo>
                <a:cubicBezTo>
                  <a:pt x="49" y="80"/>
                  <a:pt x="47" y="84"/>
                  <a:pt x="45" y="88"/>
                </a:cubicBezTo>
                <a:cubicBezTo>
                  <a:pt x="44" y="91"/>
                  <a:pt x="40" y="95"/>
                  <a:pt x="32" y="95"/>
                </a:cubicBezTo>
                <a:cubicBezTo>
                  <a:pt x="9" y="93"/>
                  <a:pt x="9" y="93"/>
                  <a:pt x="9" y="93"/>
                </a:cubicBezTo>
                <a:cubicBezTo>
                  <a:pt x="6" y="93"/>
                  <a:pt x="2" y="97"/>
                  <a:pt x="2" y="101"/>
                </a:cubicBezTo>
                <a:cubicBezTo>
                  <a:pt x="0" y="118"/>
                  <a:pt x="0" y="118"/>
                  <a:pt x="0" y="118"/>
                </a:cubicBezTo>
                <a:cubicBezTo>
                  <a:pt x="0" y="122"/>
                  <a:pt x="2" y="126"/>
                  <a:pt x="6" y="128"/>
                </a:cubicBezTo>
                <a:cubicBezTo>
                  <a:pt x="28" y="131"/>
                  <a:pt x="28" y="131"/>
                  <a:pt x="28" y="131"/>
                </a:cubicBezTo>
                <a:cubicBezTo>
                  <a:pt x="34" y="133"/>
                  <a:pt x="38" y="137"/>
                  <a:pt x="38" y="143"/>
                </a:cubicBezTo>
                <a:cubicBezTo>
                  <a:pt x="40" y="147"/>
                  <a:pt x="40" y="150"/>
                  <a:pt x="42" y="156"/>
                </a:cubicBezTo>
                <a:cubicBezTo>
                  <a:pt x="44" y="160"/>
                  <a:pt x="44" y="164"/>
                  <a:pt x="38" y="169"/>
                </a:cubicBezTo>
                <a:cubicBezTo>
                  <a:pt x="21" y="185"/>
                  <a:pt x="21" y="185"/>
                  <a:pt x="21" y="185"/>
                </a:cubicBezTo>
                <a:cubicBezTo>
                  <a:pt x="19" y="187"/>
                  <a:pt x="19" y="192"/>
                  <a:pt x="21" y="194"/>
                </a:cubicBezTo>
                <a:cubicBezTo>
                  <a:pt x="32" y="209"/>
                  <a:pt x="32" y="209"/>
                  <a:pt x="32" y="209"/>
                </a:cubicBezTo>
                <a:cubicBezTo>
                  <a:pt x="34" y="211"/>
                  <a:pt x="38" y="213"/>
                  <a:pt x="42" y="211"/>
                </a:cubicBezTo>
                <a:cubicBezTo>
                  <a:pt x="61" y="200"/>
                  <a:pt x="61" y="200"/>
                  <a:pt x="61" y="200"/>
                </a:cubicBezTo>
                <a:cubicBezTo>
                  <a:pt x="68" y="194"/>
                  <a:pt x="72" y="196"/>
                  <a:pt x="76" y="198"/>
                </a:cubicBezTo>
                <a:cubicBezTo>
                  <a:pt x="80" y="202"/>
                  <a:pt x="83" y="204"/>
                  <a:pt x="85" y="206"/>
                </a:cubicBezTo>
                <a:cubicBezTo>
                  <a:pt x="91" y="206"/>
                  <a:pt x="93" y="209"/>
                  <a:pt x="93" y="217"/>
                </a:cubicBezTo>
                <a:cubicBezTo>
                  <a:pt x="93" y="240"/>
                  <a:pt x="93" y="240"/>
                  <a:pt x="93" y="240"/>
                </a:cubicBezTo>
                <a:cubicBezTo>
                  <a:pt x="93" y="246"/>
                  <a:pt x="97" y="248"/>
                  <a:pt x="99" y="249"/>
                </a:cubicBezTo>
                <a:cubicBezTo>
                  <a:pt x="118" y="251"/>
                  <a:pt x="118" y="251"/>
                  <a:pt x="118" y="251"/>
                </a:cubicBezTo>
                <a:cubicBezTo>
                  <a:pt x="121" y="251"/>
                  <a:pt x="125" y="249"/>
                  <a:pt x="127" y="246"/>
                </a:cubicBezTo>
                <a:cubicBezTo>
                  <a:pt x="131" y="223"/>
                  <a:pt x="131" y="223"/>
                  <a:pt x="131" y="223"/>
                </a:cubicBezTo>
                <a:cubicBezTo>
                  <a:pt x="133" y="215"/>
                  <a:pt x="137" y="213"/>
                  <a:pt x="142" y="211"/>
                </a:cubicBezTo>
                <a:cubicBezTo>
                  <a:pt x="142" y="211"/>
                  <a:pt x="142" y="211"/>
                  <a:pt x="142" y="211"/>
                </a:cubicBezTo>
                <a:cubicBezTo>
                  <a:pt x="146" y="211"/>
                  <a:pt x="150" y="209"/>
                  <a:pt x="154" y="209"/>
                </a:cubicBezTo>
                <a:cubicBezTo>
                  <a:pt x="154" y="209"/>
                  <a:pt x="154" y="209"/>
                  <a:pt x="154" y="209"/>
                </a:cubicBezTo>
                <a:cubicBezTo>
                  <a:pt x="158" y="208"/>
                  <a:pt x="161" y="208"/>
                  <a:pt x="167" y="213"/>
                </a:cubicBezTo>
                <a:cubicBezTo>
                  <a:pt x="184" y="228"/>
                  <a:pt x="184" y="228"/>
                  <a:pt x="184" y="228"/>
                </a:cubicBezTo>
                <a:cubicBezTo>
                  <a:pt x="186" y="232"/>
                  <a:pt x="192" y="232"/>
                  <a:pt x="194" y="230"/>
                </a:cubicBezTo>
                <a:cubicBezTo>
                  <a:pt x="209" y="219"/>
                  <a:pt x="209" y="219"/>
                  <a:pt x="209" y="219"/>
                </a:cubicBezTo>
                <a:cubicBezTo>
                  <a:pt x="211" y="217"/>
                  <a:pt x="213" y="213"/>
                  <a:pt x="211" y="209"/>
                </a:cubicBezTo>
                <a:cubicBezTo>
                  <a:pt x="197" y="190"/>
                  <a:pt x="197" y="190"/>
                  <a:pt x="197" y="190"/>
                </a:cubicBezTo>
                <a:cubicBezTo>
                  <a:pt x="194" y="183"/>
                  <a:pt x="196" y="179"/>
                  <a:pt x="197" y="175"/>
                </a:cubicBezTo>
                <a:cubicBezTo>
                  <a:pt x="197" y="173"/>
                  <a:pt x="197" y="173"/>
                  <a:pt x="197" y="173"/>
                </a:cubicBezTo>
                <a:cubicBezTo>
                  <a:pt x="199" y="171"/>
                  <a:pt x="201" y="168"/>
                  <a:pt x="203" y="164"/>
                </a:cubicBezTo>
                <a:cubicBezTo>
                  <a:pt x="203" y="164"/>
                  <a:pt x="203" y="164"/>
                  <a:pt x="203" y="164"/>
                </a:cubicBezTo>
                <a:cubicBezTo>
                  <a:pt x="205" y="160"/>
                  <a:pt x="209" y="156"/>
                  <a:pt x="216" y="156"/>
                </a:cubicBezTo>
                <a:cubicBezTo>
                  <a:pt x="239" y="158"/>
                  <a:pt x="239" y="158"/>
                  <a:pt x="239" y="158"/>
                </a:cubicBezTo>
                <a:cubicBezTo>
                  <a:pt x="243" y="158"/>
                  <a:pt x="247" y="154"/>
                  <a:pt x="247" y="150"/>
                </a:cubicBezTo>
                <a:cubicBezTo>
                  <a:pt x="251" y="133"/>
                  <a:pt x="251" y="133"/>
                  <a:pt x="251" y="133"/>
                </a:cubicBezTo>
                <a:cubicBezTo>
                  <a:pt x="251" y="129"/>
                  <a:pt x="249" y="126"/>
                  <a:pt x="243" y="124"/>
                </a:cubicBezTo>
                <a:cubicBezTo>
                  <a:pt x="222" y="120"/>
                  <a:pt x="222" y="120"/>
                  <a:pt x="222" y="120"/>
                </a:cubicBezTo>
                <a:cubicBezTo>
                  <a:pt x="215" y="116"/>
                  <a:pt x="213" y="112"/>
                  <a:pt x="211" y="108"/>
                </a:cubicBezTo>
                <a:cubicBezTo>
                  <a:pt x="211" y="108"/>
                  <a:pt x="211" y="108"/>
                  <a:pt x="211" y="108"/>
                </a:cubicBezTo>
                <a:cubicBezTo>
                  <a:pt x="211" y="105"/>
                  <a:pt x="209" y="101"/>
                  <a:pt x="209" y="97"/>
                </a:cubicBezTo>
                <a:cubicBezTo>
                  <a:pt x="209" y="97"/>
                  <a:pt x="209" y="97"/>
                  <a:pt x="209" y="97"/>
                </a:cubicBezTo>
                <a:cubicBezTo>
                  <a:pt x="207" y="93"/>
                  <a:pt x="207" y="88"/>
                  <a:pt x="213" y="82"/>
                </a:cubicBezTo>
                <a:cubicBezTo>
                  <a:pt x="228" y="67"/>
                  <a:pt x="228" y="67"/>
                  <a:pt x="228" y="67"/>
                </a:cubicBezTo>
                <a:cubicBezTo>
                  <a:pt x="232" y="65"/>
                  <a:pt x="232" y="59"/>
                  <a:pt x="230" y="57"/>
                </a:cubicBezTo>
                <a:cubicBezTo>
                  <a:pt x="218" y="42"/>
                  <a:pt x="218" y="42"/>
                  <a:pt x="218" y="42"/>
                </a:cubicBezTo>
                <a:cubicBezTo>
                  <a:pt x="216" y="40"/>
                  <a:pt x="213" y="38"/>
                  <a:pt x="207" y="40"/>
                </a:cubicBezTo>
                <a:cubicBezTo>
                  <a:pt x="190" y="51"/>
                  <a:pt x="190" y="51"/>
                  <a:pt x="190" y="51"/>
                </a:cubicBezTo>
                <a:cubicBezTo>
                  <a:pt x="182" y="57"/>
                  <a:pt x="177" y="55"/>
                  <a:pt x="173" y="51"/>
                </a:cubicBezTo>
                <a:cubicBezTo>
                  <a:pt x="173" y="51"/>
                  <a:pt x="173" y="51"/>
                  <a:pt x="173" y="51"/>
                </a:cubicBezTo>
                <a:cubicBezTo>
                  <a:pt x="171" y="49"/>
                  <a:pt x="167" y="48"/>
                  <a:pt x="163" y="48"/>
                </a:cubicBezTo>
                <a:cubicBezTo>
                  <a:pt x="163" y="46"/>
                  <a:pt x="163" y="46"/>
                  <a:pt x="163" y="46"/>
                </a:cubicBezTo>
                <a:cubicBezTo>
                  <a:pt x="159" y="44"/>
                  <a:pt x="156" y="42"/>
                  <a:pt x="156" y="34"/>
                </a:cubicBezTo>
                <a:cubicBezTo>
                  <a:pt x="156" y="11"/>
                  <a:pt x="156" y="11"/>
                  <a:pt x="156" y="11"/>
                </a:cubicBezTo>
                <a:cubicBezTo>
                  <a:pt x="156" y="6"/>
                  <a:pt x="152" y="2"/>
                  <a:pt x="150" y="2"/>
                </a:cubicBezTo>
                <a:cubicBezTo>
                  <a:pt x="131" y="0"/>
                  <a:pt x="131" y="0"/>
                  <a:pt x="131" y="0"/>
                </a:cubicBezTo>
                <a:cubicBezTo>
                  <a:pt x="129" y="0"/>
                  <a:pt x="125" y="2"/>
                  <a:pt x="123" y="6"/>
                </a:cubicBezTo>
                <a:cubicBezTo>
                  <a:pt x="118" y="29"/>
                  <a:pt x="118" y="29"/>
                  <a:pt x="118" y="29"/>
                </a:cubicBezTo>
                <a:cubicBezTo>
                  <a:pt x="116" y="36"/>
                  <a:pt x="112" y="38"/>
                  <a:pt x="108" y="40"/>
                </a:cubicBezTo>
                <a:cubicBezTo>
                  <a:pt x="108" y="40"/>
                  <a:pt x="108" y="40"/>
                  <a:pt x="108" y="40"/>
                </a:cubicBezTo>
                <a:cubicBezTo>
                  <a:pt x="104" y="40"/>
                  <a:pt x="101" y="42"/>
                  <a:pt x="97" y="42"/>
                </a:cubicBezTo>
                <a:cubicBezTo>
                  <a:pt x="97" y="42"/>
                  <a:pt x="97" y="42"/>
                  <a:pt x="97" y="42"/>
                </a:cubicBezTo>
                <a:cubicBezTo>
                  <a:pt x="91" y="44"/>
                  <a:pt x="87" y="44"/>
                  <a:pt x="82" y="38"/>
                </a:cubicBezTo>
                <a:cubicBezTo>
                  <a:pt x="66" y="23"/>
                  <a:pt x="66" y="23"/>
                  <a:pt x="66" y="23"/>
                </a:cubicBezTo>
                <a:cubicBezTo>
                  <a:pt x="63" y="19"/>
                  <a:pt x="59" y="19"/>
                  <a:pt x="55" y="21"/>
                </a:cubicBezTo>
                <a:cubicBezTo>
                  <a:pt x="42" y="32"/>
                  <a:pt x="42" y="32"/>
                  <a:pt x="42" y="32"/>
                </a:cubicBezTo>
                <a:cubicBezTo>
                  <a:pt x="40" y="34"/>
                  <a:pt x="38" y="38"/>
                  <a:pt x="40" y="42"/>
                </a:cubicBezTo>
                <a:close/>
                <a:moveTo>
                  <a:pt x="161" y="97"/>
                </a:moveTo>
                <a:cubicBezTo>
                  <a:pt x="177" y="118"/>
                  <a:pt x="173" y="147"/>
                  <a:pt x="152" y="162"/>
                </a:cubicBezTo>
                <a:cubicBezTo>
                  <a:pt x="133" y="177"/>
                  <a:pt x="104" y="173"/>
                  <a:pt x="89" y="154"/>
                </a:cubicBezTo>
                <a:cubicBezTo>
                  <a:pt x="72" y="133"/>
                  <a:pt x="76" y="105"/>
                  <a:pt x="97" y="89"/>
                </a:cubicBezTo>
                <a:cubicBezTo>
                  <a:pt x="118" y="74"/>
                  <a:pt x="146" y="78"/>
                  <a:pt x="161" y="97"/>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8" name="Freeform 127"/>
          <p:cNvSpPr>
            <a:spLocks noEditPoints="1"/>
          </p:cNvSpPr>
          <p:nvPr/>
        </p:nvSpPr>
        <p:spPr bwMode="auto">
          <a:xfrm>
            <a:off x="5996605" y="5870977"/>
            <a:ext cx="377887" cy="375788"/>
          </a:xfrm>
          <a:custGeom>
            <a:avLst/>
            <a:gdLst>
              <a:gd name="T0" fmla="*/ 188 w 191"/>
              <a:gd name="T1" fmla="*/ 97 h 190"/>
              <a:gd name="T2" fmla="*/ 172 w 191"/>
              <a:gd name="T3" fmla="*/ 85 h 190"/>
              <a:gd name="T4" fmla="*/ 183 w 191"/>
              <a:gd name="T5" fmla="*/ 68 h 190"/>
              <a:gd name="T6" fmla="*/ 169 w 191"/>
              <a:gd name="T7" fmla="*/ 60 h 190"/>
              <a:gd name="T8" fmla="*/ 163 w 191"/>
              <a:gd name="T9" fmla="*/ 48 h 190"/>
              <a:gd name="T10" fmla="*/ 163 w 191"/>
              <a:gd name="T11" fmla="*/ 32 h 190"/>
              <a:gd name="T12" fmla="*/ 143 w 191"/>
              <a:gd name="T13" fmla="*/ 34 h 190"/>
              <a:gd name="T14" fmla="*/ 139 w 191"/>
              <a:gd name="T15" fmla="*/ 14 h 190"/>
              <a:gd name="T16" fmla="*/ 122 w 191"/>
              <a:gd name="T17" fmla="*/ 18 h 190"/>
              <a:gd name="T18" fmla="*/ 111 w 191"/>
              <a:gd name="T19" fmla="*/ 15 h 190"/>
              <a:gd name="T20" fmla="*/ 98 w 191"/>
              <a:gd name="T21" fmla="*/ 4 h 190"/>
              <a:gd name="T22" fmla="*/ 87 w 191"/>
              <a:gd name="T23" fmla="*/ 19 h 190"/>
              <a:gd name="T24" fmla="*/ 69 w 191"/>
              <a:gd name="T25" fmla="*/ 7 h 190"/>
              <a:gd name="T26" fmla="*/ 59 w 191"/>
              <a:gd name="T27" fmla="*/ 21 h 190"/>
              <a:gd name="T28" fmla="*/ 50 w 191"/>
              <a:gd name="T29" fmla="*/ 28 h 190"/>
              <a:gd name="T30" fmla="*/ 32 w 191"/>
              <a:gd name="T31" fmla="*/ 29 h 190"/>
              <a:gd name="T32" fmla="*/ 35 w 191"/>
              <a:gd name="T33" fmla="*/ 47 h 190"/>
              <a:gd name="T34" fmla="*/ 14 w 191"/>
              <a:gd name="T35" fmla="*/ 52 h 190"/>
              <a:gd name="T36" fmla="*/ 18 w 191"/>
              <a:gd name="T37" fmla="*/ 68 h 190"/>
              <a:gd name="T38" fmla="*/ 15 w 191"/>
              <a:gd name="T39" fmla="*/ 81 h 190"/>
              <a:gd name="T40" fmla="*/ 3 w 191"/>
              <a:gd name="T41" fmla="*/ 92 h 190"/>
              <a:gd name="T42" fmla="*/ 19 w 191"/>
              <a:gd name="T43" fmla="*/ 105 h 190"/>
              <a:gd name="T44" fmla="*/ 7 w 191"/>
              <a:gd name="T45" fmla="*/ 122 h 190"/>
              <a:gd name="T46" fmla="*/ 22 w 191"/>
              <a:gd name="T47" fmla="*/ 130 h 190"/>
              <a:gd name="T48" fmla="*/ 28 w 191"/>
              <a:gd name="T49" fmla="*/ 141 h 190"/>
              <a:gd name="T50" fmla="*/ 28 w 191"/>
              <a:gd name="T51" fmla="*/ 158 h 190"/>
              <a:gd name="T52" fmla="*/ 48 w 191"/>
              <a:gd name="T53" fmla="*/ 156 h 190"/>
              <a:gd name="T54" fmla="*/ 52 w 191"/>
              <a:gd name="T55" fmla="*/ 176 h 190"/>
              <a:gd name="T56" fmla="*/ 69 w 191"/>
              <a:gd name="T57" fmla="*/ 173 h 190"/>
              <a:gd name="T58" fmla="*/ 81 w 191"/>
              <a:gd name="T59" fmla="*/ 175 h 190"/>
              <a:gd name="T60" fmla="*/ 94 w 191"/>
              <a:gd name="T61" fmla="*/ 186 h 190"/>
              <a:gd name="T62" fmla="*/ 105 w 191"/>
              <a:gd name="T63" fmla="*/ 172 h 190"/>
              <a:gd name="T64" fmla="*/ 122 w 191"/>
              <a:gd name="T65" fmla="*/ 183 h 190"/>
              <a:gd name="T66" fmla="*/ 132 w 191"/>
              <a:gd name="T67" fmla="*/ 169 h 190"/>
              <a:gd name="T68" fmla="*/ 142 w 191"/>
              <a:gd name="T69" fmla="*/ 163 h 190"/>
              <a:gd name="T70" fmla="*/ 159 w 191"/>
              <a:gd name="T71" fmla="*/ 161 h 190"/>
              <a:gd name="T72" fmla="*/ 156 w 191"/>
              <a:gd name="T73" fmla="*/ 143 h 190"/>
              <a:gd name="T74" fmla="*/ 177 w 191"/>
              <a:gd name="T75" fmla="*/ 137 h 190"/>
              <a:gd name="T76" fmla="*/ 173 w 191"/>
              <a:gd name="T77" fmla="*/ 122 h 190"/>
              <a:gd name="T78" fmla="*/ 177 w 191"/>
              <a:gd name="T79" fmla="*/ 110 h 190"/>
              <a:gd name="T80" fmla="*/ 188 w 191"/>
              <a:gd name="T81" fmla="*/ 104 h 190"/>
              <a:gd name="T82" fmla="*/ 101 w 191"/>
              <a:gd name="T83" fmla="*/ 110 h 190"/>
              <a:gd name="T84" fmla="*/ 90 w 191"/>
              <a:gd name="T85" fmla="*/ 8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1" h="190">
                <a:moveTo>
                  <a:pt x="188" y="104"/>
                </a:moveTo>
                <a:cubicBezTo>
                  <a:pt x="190" y="102"/>
                  <a:pt x="191" y="99"/>
                  <a:pt x="188" y="97"/>
                </a:cubicBezTo>
                <a:cubicBezTo>
                  <a:pt x="177" y="91"/>
                  <a:pt x="177" y="91"/>
                  <a:pt x="177" y="91"/>
                </a:cubicBezTo>
                <a:cubicBezTo>
                  <a:pt x="174" y="89"/>
                  <a:pt x="173" y="86"/>
                  <a:pt x="172" y="85"/>
                </a:cubicBezTo>
                <a:cubicBezTo>
                  <a:pt x="172" y="85"/>
                  <a:pt x="174" y="81"/>
                  <a:pt x="177" y="77"/>
                </a:cubicBezTo>
                <a:cubicBezTo>
                  <a:pt x="183" y="68"/>
                  <a:pt x="183" y="68"/>
                  <a:pt x="183" y="68"/>
                </a:cubicBezTo>
                <a:cubicBezTo>
                  <a:pt x="185" y="65"/>
                  <a:pt x="185" y="62"/>
                  <a:pt x="182" y="61"/>
                </a:cubicBezTo>
                <a:cubicBezTo>
                  <a:pt x="169" y="60"/>
                  <a:pt x="169" y="60"/>
                  <a:pt x="169" y="60"/>
                </a:cubicBezTo>
                <a:cubicBezTo>
                  <a:pt x="166" y="59"/>
                  <a:pt x="163" y="58"/>
                  <a:pt x="163" y="56"/>
                </a:cubicBezTo>
                <a:cubicBezTo>
                  <a:pt x="162" y="57"/>
                  <a:pt x="162" y="51"/>
                  <a:pt x="163" y="48"/>
                </a:cubicBezTo>
                <a:cubicBezTo>
                  <a:pt x="167" y="37"/>
                  <a:pt x="167" y="37"/>
                  <a:pt x="167" y="37"/>
                </a:cubicBezTo>
                <a:cubicBezTo>
                  <a:pt x="168" y="34"/>
                  <a:pt x="166" y="31"/>
                  <a:pt x="163" y="32"/>
                </a:cubicBezTo>
                <a:cubicBezTo>
                  <a:pt x="150" y="34"/>
                  <a:pt x="150" y="34"/>
                  <a:pt x="150" y="34"/>
                </a:cubicBezTo>
                <a:cubicBezTo>
                  <a:pt x="147" y="35"/>
                  <a:pt x="143" y="35"/>
                  <a:pt x="143" y="34"/>
                </a:cubicBezTo>
                <a:cubicBezTo>
                  <a:pt x="143" y="34"/>
                  <a:pt x="141" y="30"/>
                  <a:pt x="140" y="26"/>
                </a:cubicBezTo>
                <a:cubicBezTo>
                  <a:pt x="139" y="14"/>
                  <a:pt x="139" y="14"/>
                  <a:pt x="139" y="14"/>
                </a:cubicBezTo>
                <a:cubicBezTo>
                  <a:pt x="139" y="10"/>
                  <a:pt x="136" y="9"/>
                  <a:pt x="133" y="11"/>
                </a:cubicBezTo>
                <a:cubicBezTo>
                  <a:pt x="122" y="18"/>
                  <a:pt x="122" y="18"/>
                  <a:pt x="122" y="18"/>
                </a:cubicBezTo>
                <a:cubicBezTo>
                  <a:pt x="120" y="20"/>
                  <a:pt x="117" y="21"/>
                  <a:pt x="116" y="21"/>
                </a:cubicBezTo>
                <a:cubicBezTo>
                  <a:pt x="116" y="21"/>
                  <a:pt x="112" y="17"/>
                  <a:pt x="111" y="15"/>
                </a:cubicBezTo>
                <a:cubicBezTo>
                  <a:pt x="105" y="4"/>
                  <a:pt x="105" y="4"/>
                  <a:pt x="105" y="4"/>
                </a:cubicBezTo>
                <a:cubicBezTo>
                  <a:pt x="103" y="1"/>
                  <a:pt x="100" y="0"/>
                  <a:pt x="98" y="4"/>
                </a:cubicBezTo>
                <a:cubicBezTo>
                  <a:pt x="91" y="13"/>
                  <a:pt x="91" y="13"/>
                  <a:pt x="91" y="13"/>
                </a:cubicBezTo>
                <a:cubicBezTo>
                  <a:pt x="89" y="16"/>
                  <a:pt x="87" y="19"/>
                  <a:pt x="87" y="19"/>
                </a:cubicBezTo>
                <a:cubicBezTo>
                  <a:pt x="85" y="19"/>
                  <a:pt x="81" y="17"/>
                  <a:pt x="78" y="15"/>
                </a:cubicBezTo>
                <a:cubicBezTo>
                  <a:pt x="69" y="7"/>
                  <a:pt x="69" y="7"/>
                  <a:pt x="69" y="7"/>
                </a:cubicBezTo>
                <a:cubicBezTo>
                  <a:pt x="66" y="5"/>
                  <a:pt x="64" y="5"/>
                  <a:pt x="63" y="10"/>
                </a:cubicBezTo>
                <a:cubicBezTo>
                  <a:pt x="59" y="21"/>
                  <a:pt x="59" y="21"/>
                  <a:pt x="59" y="21"/>
                </a:cubicBezTo>
                <a:cubicBezTo>
                  <a:pt x="59" y="25"/>
                  <a:pt x="58" y="28"/>
                  <a:pt x="58" y="28"/>
                </a:cubicBezTo>
                <a:cubicBezTo>
                  <a:pt x="57" y="28"/>
                  <a:pt x="53" y="29"/>
                  <a:pt x="50" y="28"/>
                </a:cubicBezTo>
                <a:cubicBezTo>
                  <a:pt x="37" y="24"/>
                  <a:pt x="37" y="24"/>
                  <a:pt x="37" y="24"/>
                </a:cubicBezTo>
                <a:cubicBezTo>
                  <a:pt x="34" y="23"/>
                  <a:pt x="31" y="25"/>
                  <a:pt x="32" y="29"/>
                </a:cubicBezTo>
                <a:cubicBezTo>
                  <a:pt x="34" y="41"/>
                  <a:pt x="34" y="41"/>
                  <a:pt x="34" y="41"/>
                </a:cubicBezTo>
                <a:cubicBezTo>
                  <a:pt x="35" y="45"/>
                  <a:pt x="35" y="47"/>
                  <a:pt x="35" y="47"/>
                </a:cubicBezTo>
                <a:cubicBezTo>
                  <a:pt x="34" y="49"/>
                  <a:pt x="30" y="51"/>
                  <a:pt x="26" y="50"/>
                </a:cubicBezTo>
                <a:cubicBezTo>
                  <a:pt x="14" y="52"/>
                  <a:pt x="14" y="52"/>
                  <a:pt x="14" y="52"/>
                </a:cubicBezTo>
                <a:cubicBezTo>
                  <a:pt x="11" y="53"/>
                  <a:pt x="9" y="55"/>
                  <a:pt x="11" y="58"/>
                </a:cubicBezTo>
                <a:cubicBezTo>
                  <a:pt x="18" y="68"/>
                  <a:pt x="18" y="68"/>
                  <a:pt x="18" y="68"/>
                </a:cubicBezTo>
                <a:cubicBezTo>
                  <a:pt x="20" y="72"/>
                  <a:pt x="22" y="74"/>
                  <a:pt x="21" y="74"/>
                </a:cubicBezTo>
                <a:cubicBezTo>
                  <a:pt x="21" y="76"/>
                  <a:pt x="19" y="79"/>
                  <a:pt x="15" y="81"/>
                </a:cubicBezTo>
                <a:cubicBezTo>
                  <a:pt x="3" y="86"/>
                  <a:pt x="3" y="86"/>
                  <a:pt x="3" y="86"/>
                </a:cubicBezTo>
                <a:cubicBezTo>
                  <a:pt x="1" y="87"/>
                  <a:pt x="0" y="90"/>
                  <a:pt x="3" y="92"/>
                </a:cubicBezTo>
                <a:cubicBezTo>
                  <a:pt x="14" y="100"/>
                  <a:pt x="14" y="100"/>
                  <a:pt x="14" y="100"/>
                </a:cubicBezTo>
                <a:cubicBezTo>
                  <a:pt x="17" y="101"/>
                  <a:pt x="19" y="103"/>
                  <a:pt x="19" y="105"/>
                </a:cubicBezTo>
                <a:cubicBezTo>
                  <a:pt x="19" y="106"/>
                  <a:pt x="17" y="109"/>
                  <a:pt x="15" y="112"/>
                </a:cubicBezTo>
                <a:cubicBezTo>
                  <a:pt x="7" y="122"/>
                  <a:pt x="7" y="122"/>
                  <a:pt x="7" y="122"/>
                </a:cubicBezTo>
                <a:cubicBezTo>
                  <a:pt x="6" y="125"/>
                  <a:pt x="6" y="127"/>
                  <a:pt x="9" y="128"/>
                </a:cubicBezTo>
                <a:cubicBezTo>
                  <a:pt x="22" y="130"/>
                  <a:pt x="22" y="130"/>
                  <a:pt x="22" y="130"/>
                </a:cubicBezTo>
                <a:cubicBezTo>
                  <a:pt x="25" y="131"/>
                  <a:pt x="28" y="133"/>
                  <a:pt x="28" y="133"/>
                </a:cubicBezTo>
                <a:cubicBezTo>
                  <a:pt x="30" y="134"/>
                  <a:pt x="29" y="139"/>
                  <a:pt x="28" y="141"/>
                </a:cubicBezTo>
                <a:cubicBezTo>
                  <a:pt x="25" y="153"/>
                  <a:pt x="25" y="153"/>
                  <a:pt x="25" y="153"/>
                </a:cubicBezTo>
                <a:cubicBezTo>
                  <a:pt x="24" y="156"/>
                  <a:pt x="25" y="158"/>
                  <a:pt x="28" y="158"/>
                </a:cubicBezTo>
                <a:cubicBezTo>
                  <a:pt x="40" y="156"/>
                  <a:pt x="40" y="156"/>
                  <a:pt x="40" y="156"/>
                </a:cubicBezTo>
                <a:cubicBezTo>
                  <a:pt x="44" y="155"/>
                  <a:pt x="47" y="156"/>
                  <a:pt x="48" y="156"/>
                </a:cubicBezTo>
                <a:cubicBezTo>
                  <a:pt x="48" y="156"/>
                  <a:pt x="51" y="161"/>
                  <a:pt x="51" y="163"/>
                </a:cubicBezTo>
                <a:cubicBezTo>
                  <a:pt x="52" y="176"/>
                  <a:pt x="52" y="176"/>
                  <a:pt x="52" y="176"/>
                </a:cubicBezTo>
                <a:cubicBezTo>
                  <a:pt x="53" y="180"/>
                  <a:pt x="55" y="181"/>
                  <a:pt x="58" y="179"/>
                </a:cubicBezTo>
                <a:cubicBezTo>
                  <a:pt x="69" y="173"/>
                  <a:pt x="69" y="173"/>
                  <a:pt x="69" y="173"/>
                </a:cubicBezTo>
                <a:cubicBezTo>
                  <a:pt x="72" y="171"/>
                  <a:pt x="74" y="169"/>
                  <a:pt x="75" y="169"/>
                </a:cubicBezTo>
                <a:cubicBezTo>
                  <a:pt x="75" y="169"/>
                  <a:pt x="79" y="172"/>
                  <a:pt x="81" y="175"/>
                </a:cubicBezTo>
                <a:cubicBezTo>
                  <a:pt x="87" y="186"/>
                  <a:pt x="87" y="186"/>
                  <a:pt x="87" y="186"/>
                </a:cubicBezTo>
                <a:cubicBezTo>
                  <a:pt x="89" y="190"/>
                  <a:pt x="91" y="189"/>
                  <a:pt x="94" y="186"/>
                </a:cubicBezTo>
                <a:cubicBezTo>
                  <a:pt x="100" y="177"/>
                  <a:pt x="100" y="177"/>
                  <a:pt x="100" y="177"/>
                </a:cubicBezTo>
                <a:cubicBezTo>
                  <a:pt x="102" y="174"/>
                  <a:pt x="105" y="172"/>
                  <a:pt x="105" y="172"/>
                </a:cubicBezTo>
                <a:cubicBezTo>
                  <a:pt x="106" y="172"/>
                  <a:pt x="110" y="172"/>
                  <a:pt x="112" y="175"/>
                </a:cubicBezTo>
                <a:cubicBezTo>
                  <a:pt x="122" y="183"/>
                  <a:pt x="122" y="183"/>
                  <a:pt x="122" y="183"/>
                </a:cubicBezTo>
                <a:cubicBezTo>
                  <a:pt x="125" y="185"/>
                  <a:pt x="128" y="184"/>
                  <a:pt x="128" y="180"/>
                </a:cubicBezTo>
                <a:cubicBezTo>
                  <a:pt x="132" y="169"/>
                  <a:pt x="132" y="169"/>
                  <a:pt x="132" y="169"/>
                </a:cubicBezTo>
                <a:cubicBezTo>
                  <a:pt x="132" y="164"/>
                  <a:pt x="133" y="162"/>
                  <a:pt x="133" y="162"/>
                </a:cubicBezTo>
                <a:cubicBezTo>
                  <a:pt x="135" y="161"/>
                  <a:pt x="139" y="162"/>
                  <a:pt x="142" y="163"/>
                </a:cubicBezTo>
                <a:cubicBezTo>
                  <a:pt x="155" y="166"/>
                  <a:pt x="155" y="166"/>
                  <a:pt x="155" y="166"/>
                </a:cubicBezTo>
                <a:cubicBezTo>
                  <a:pt x="158" y="167"/>
                  <a:pt x="160" y="165"/>
                  <a:pt x="159" y="161"/>
                </a:cubicBezTo>
                <a:cubicBezTo>
                  <a:pt x="157" y="149"/>
                  <a:pt x="157" y="149"/>
                  <a:pt x="157" y="149"/>
                </a:cubicBezTo>
                <a:cubicBezTo>
                  <a:pt x="157" y="147"/>
                  <a:pt x="156" y="143"/>
                  <a:pt x="156" y="143"/>
                </a:cubicBezTo>
                <a:cubicBezTo>
                  <a:pt x="157" y="141"/>
                  <a:pt x="161" y="139"/>
                  <a:pt x="165" y="140"/>
                </a:cubicBezTo>
                <a:cubicBezTo>
                  <a:pt x="177" y="137"/>
                  <a:pt x="177" y="137"/>
                  <a:pt x="177" y="137"/>
                </a:cubicBezTo>
                <a:cubicBezTo>
                  <a:pt x="180" y="138"/>
                  <a:pt x="182" y="135"/>
                  <a:pt x="180" y="131"/>
                </a:cubicBezTo>
                <a:cubicBezTo>
                  <a:pt x="173" y="122"/>
                  <a:pt x="173" y="122"/>
                  <a:pt x="173" y="122"/>
                </a:cubicBezTo>
                <a:cubicBezTo>
                  <a:pt x="171" y="119"/>
                  <a:pt x="169" y="116"/>
                  <a:pt x="171" y="115"/>
                </a:cubicBezTo>
                <a:cubicBezTo>
                  <a:pt x="170" y="114"/>
                  <a:pt x="173" y="111"/>
                  <a:pt x="177" y="110"/>
                </a:cubicBezTo>
                <a:cubicBezTo>
                  <a:pt x="188" y="104"/>
                  <a:pt x="188" y="104"/>
                  <a:pt x="188" y="104"/>
                </a:cubicBezTo>
                <a:cubicBezTo>
                  <a:pt x="188" y="104"/>
                  <a:pt x="188" y="104"/>
                  <a:pt x="188" y="104"/>
                </a:cubicBezTo>
                <a:close/>
                <a:moveTo>
                  <a:pt x="111" y="90"/>
                </a:moveTo>
                <a:cubicBezTo>
                  <a:pt x="114" y="98"/>
                  <a:pt x="109" y="107"/>
                  <a:pt x="101" y="110"/>
                </a:cubicBezTo>
                <a:cubicBezTo>
                  <a:pt x="92" y="114"/>
                  <a:pt x="83" y="109"/>
                  <a:pt x="80" y="101"/>
                </a:cubicBezTo>
                <a:cubicBezTo>
                  <a:pt x="77" y="92"/>
                  <a:pt x="81" y="83"/>
                  <a:pt x="90" y="80"/>
                </a:cubicBezTo>
                <a:cubicBezTo>
                  <a:pt x="99" y="77"/>
                  <a:pt x="108" y="81"/>
                  <a:pt x="111" y="9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9" name="Freeform 128"/>
          <p:cNvSpPr>
            <a:spLocks noEditPoints="1"/>
          </p:cNvSpPr>
          <p:nvPr/>
        </p:nvSpPr>
        <p:spPr bwMode="auto">
          <a:xfrm>
            <a:off x="5337402" y="5493090"/>
            <a:ext cx="650805" cy="665501"/>
          </a:xfrm>
          <a:custGeom>
            <a:avLst/>
            <a:gdLst>
              <a:gd name="T0" fmla="*/ 288 w 329"/>
              <a:gd name="T1" fmla="*/ 112 h 335"/>
              <a:gd name="T2" fmla="*/ 300 w 329"/>
              <a:gd name="T3" fmla="*/ 73 h 335"/>
              <a:gd name="T4" fmla="*/ 256 w 329"/>
              <a:gd name="T5" fmla="*/ 67 h 335"/>
              <a:gd name="T6" fmla="*/ 251 w 329"/>
              <a:gd name="T7" fmla="*/ 26 h 335"/>
              <a:gd name="T8" fmla="*/ 212 w 329"/>
              <a:gd name="T9" fmla="*/ 39 h 335"/>
              <a:gd name="T10" fmla="*/ 192 w 329"/>
              <a:gd name="T11" fmla="*/ 3 h 335"/>
              <a:gd name="T12" fmla="*/ 159 w 329"/>
              <a:gd name="T13" fmla="*/ 30 h 335"/>
              <a:gd name="T14" fmla="*/ 127 w 329"/>
              <a:gd name="T15" fmla="*/ 4 h 335"/>
              <a:gd name="T16" fmla="*/ 107 w 329"/>
              <a:gd name="T17" fmla="*/ 42 h 335"/>
              <a:gd name="T18" fmla="*/ 69 w 329"/>
              <a:gd name="T19" fmla="*/ 31 h 335"/>
              <a:gd name="T20" fmla="*/ 64 w 329"/>
              <a:gd name="T21" fmla="*/ 74 h 335"/>
              <a:gd name="T22" fmla="*/ 24 w 329"/>
              <a:gd name="T23" fmla="*/ 78 h 335"/>
              <a:gd name="T24" fmla="*/ 36 w 329"/>
              <a:gd name="T25" fmla="*/ 118 h 335"/>
              <a:gd name="T26" fmla="*/ 2 w 329"/>
              <a:gd name="T27" fmla="*/ 138 h 335"/>
              <a:gd name="T28" fmla="*/ 28 w 329"/>
              <a:gd name="T29" fmla="*/ 172 h 335"/>
              <a:gd name="T30" fmla="*/ 3 w 329"/>
              <a:gd name="T31" fmla="*/ 205 h 335"/>
              <a:gd name="T32" fmla="*/ 41 w 329"/>
              <a:gd name="T33" fmla="*/ 224 h 335"/>
              <a:gd name="T34" fmla="*/ 28 w 329"/>
              <a:gd name="T35" fmla="*/ 264 h 335"/>
              <a:gd name="T36" fmla="*/ 72 w 329"/>
              <a:gd name="T37" fmla="*/ 269 h 335"/>
              <a:gd name="T38" fmla="*/ 76 w 329"/>
              <a:gd name="T39" fmla="*/ 309 h 335"/>
              <a:gd name="T40" fmla="*/ 116 w 329"/>
              <a:gd name="T41" fmla="*/ 297 h 335"/>
              <a:gd name="T42" fmla="*/ 135 w 329"/>
              <a:gd name="T43" fmla="*/ 334 h 335"/>
              <a:gd name="T44" fmla="*/ 170 w 329"/>
              <a:gd name="T45" fmla="*/ 306 h 335"/>
              <a:gd name="T46" fmla="*/ 201 w 329"/>
              <a:gd name="T47" fmla="*/ 331 h 335"/>
              <a:gd name="T48" fmla="*/ 221 w 329"/>
              <a:gd name="T49" fmla="*/ 294 h 335"/>
              <a:gd name="T50" fmla="*/ 259 w 329"/>
              <a:gd name="T51" fmla="*/ 306 h 335"/>
              <a:gd name="T52" fmla="*/ 263 w 329"/>
              <a:gd name="T53" fmla="*/ 263 h 335"/>
              <a:gd name="T54" fmla="*/ 304 w 329"/>
              <a:gd name="T55" fmla="*/ 258 h 335"/>
              <a:gd name="T56" fmla="*/ 291 w 329"/>
              <a:gd name="T57" fmla="*/ 217 h 335"/>
              <a:gd name="T58" fmla="*/ 327 w 329"/>
              <a:gd name="T59" fmla="*/ 198 h 335"/>
              <a:gd name="T60" fmla="*/ 300 w 329"/>
              <a:gd name="T61" fmla="*/ 164 h 335"/>
              <a:gd name="T62" fmla="*/ 325 w 329"/>
              <a:gd name="T63" fmla="*/ 131 h 335"/>
              <a:gd name="T64" fmla="*/ 257 w 329"/>
              <a:gd name="T65" fmla="*/ 184 h 335"/>
              <a:gd name="T66" fmla="*/ 246 w 329"/>
              <a:gd name="T67" fmla="*/ 122 h 335"/>
              <a:gd name="T68" fmla="*/ 269 w 329"/>
              <a:gd name="T69" fmla="*/ 177 h 335"/>
              <a:gd name="T70" fmla="*/ 196 w 329"/>
              <a:gd name="T71" fmla="*/ 132 h 335"/>
              <a:gd name="T72" fmla="*/ 200 w 329"/>
              <a:gd name="T73" fmla="*/ 68 h 335"/>
              <a:gd name="T74" fmla="*/ 120 w 329"/>
              <a:gd name="T75" fmla="*/ 69 h 335"/>
              <a:gd name="T76" fmla="*/ 180 w 329"/>
              <a:gd name="T77" fmla="*/ 72 h 335"/>
              <a:gd name="T78" fmla="*/ 117 w 329"/>
              <a:gd name="T79" fmla="*/ 83 h 335"/>
              <a:gd name="T80" fmla="*/ 168 w 329"/>
              <a:gd name="T81" fmla="*/ 194 h 335"/>
              <a:gd name="T82" fmla="*/ 189 w 329"/>
              <a:gd name="T83" fmla="*/ 164 h 335"/>
              <a:gd name="T84" fmla="*/ 127 w 329"/>
              <a:gd name="T85" fmla="*/ 133 h 335"/>
              <a:gd name="T86" fmla="*/ 64 w 329"/>
              <a:gd name="T87" fmla="*/ 129 h 335"/>
              <a:gd name="T88" fmla="*/ 67 w 329"/>
              <a:gd name="T89" fmla="*/ 211 h 335"/>
              <a:gd name="T90" fmla="*/ 70 w 329"/>
              <a:gd name="T91" fmla="*/ 151 h 335"/>
              <a:gd name="T92" fmla="*/ 80 w 329"/>
              <a:gd name="T93" fmla="*/ 213 h 335"/>
              <a:gd name="T94" fmla="*/ 86 w 329"/>
              <a:gd name="T95" fmla="*/ 223 h 335"/>
              <a:gd name="T96" fmla="*/ 137 w 329"/>
              <a:gd name="T97" fmla="*/ 260 h 335"/>
              <a:gd name="T98" fmla="*/ 82 w 329"/>
              <a:gd name="T99" fmla="*/ 236 h 335"/>
              <a:gd name="T100" fmla="*/ 154 w 329"/>
              <a:gd name="T101" fmla="*/ 274 h 335"/>
              <a:gd name="T102" fmla="*/ 177 w 329"/>
              <a:gd name="T103" fmla="*/ 215 h 335"/>
              <a:gd name="T104" fmla="*/ 231 w 329"/>
              <a:gd name="T105" fmla="*/ 250 h 335"/>
              <a:gd name="T106" fmla="*/ 206 w 329"/>
              <a:gd name="T107" fmla="*/ 192 h 335"/>
              <a:gd name="T108" fmla="*/ 250 w 329"/>
              <a:gd name="T109" fmla="*/ 23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9" h="335">
                <a:moveTo>
                  <a:pt x="318" y="126"/>
                </a:moveTo>
                <a:cubicBezTo>
                  <a:pt x="294" y="126"/>
                  <a:pt x="294" y="126"/>
                  <a:pt x="294" y="126"/>
                </a:cubicBezTo>
                <a:cubicBezTo>
                  <a:pt x="292" y="122"/>
                  <a:pt x="290" y="117"/>
                  <a:pt x="288" y="112"/>
                </a:cubicBezTo>
                <a:cubicBezTo>
                  <a:pt x="306" y="95"/>
                  <a:pt x="306" y="95"/>
                  <a:pt x="306" y="95"/>
                </a:cubicBezTo>
                <a:cubicBezTo>
                  <a:pt x="310" y="93"/>
                  <a:pt x="310" y="89"/>
                  <a:pt x="309" y="87"/>
                </a:cubicBezTo>
                <a:cubicBezTo>
                  <a:pt x="300" y="73"/>
                  <a:pt x="300" y="73"/>
                  <a:pt x="300" y="73"/>
                </a:cubicBezTo>
                <a:cubicBezTo>
                  <a:pt x="298" y="69"/>
                  <a:pt x="294" y="69"/>
                  <a:pt x="291" y="70"/>
                </a:cubicBezTo>
                <a:cubicBezTo>
                  <a:pt x="268" y="79"/>
                  <a:pt x="268" y="79"/>
                  <a:pt x="268" y="79"/>
                </a:cubicBezTo>
                <a:cubicBezTo>
                  <a:pt x="265" y="75"/>
                  <a:pt x="261" y="72"/>
                  <a:pt x="256" y="67"/>
                </a:cubicBezTo>
                <a:cubicBezTo>
                  <a:pt x="267" y="45"/>
                  <a:pt x="267" y="45"/>
                  <a:pt x="267" y="45"/>
                </a:cubicBezTo>
                <a:cubicBezTo>
                  <a:pt x="269" y="42"/>
                  <a:pt x="269" y="38"/>
                  <a:pt x="266" y="36"/>
                </a:cubicBezTo>
                <a:cubicBezTo>
                  <a:pt x="251" y="26"/>
                  <a:pt x="251" y="26"/>
                  <a:pt x="251" y="26"/>
                </a:cubicBezTo>
                <a:cubicBezTo>
                  <a:pt x="250" y="25"/>
                  <a:pt x="246" y="25"/>
                  <a:pt x="244" y="27"/>
                </a:cubicBezTo>
                <a:cubicBezTo>
                  <a:pt x="226" y="46"/>
                  <a:pt x="226" y="46"/>
                  <a:pt x="226" y="46"/>
                </a:cubicBezTo>
                <a:cubicBezTo>
                  <a:pt x="221" y="43"/>
                  <a:pt x="217" y="41"/>
                  <a:pt x="212" y="39"/>
                </a:cubicBezTo>
                <a:cubicBezTo>
                  <a:pt x="214" y="13"/>
                  <a:pt x="214" y="13"/>
                  <a:pt x="214" y="13"/>
                </a:cubicBezTo>
                <a:cubicBezTo>
                  <a:pt x="213" y="11"/>
                  <a:pt x="211" y="7"/>
                  <a:pt x="209" y="6"/>
                </a:cubicBezTo>
                <a:cubicBezTo>
                  <a:pt x="192" y="3"/>
                  <a:pt x="192" y="3"/>
                  <a:pt x="192" y="3"/>
                </a:cubicBezTo>
                <a:cubicBezTo>
                  <a:pt x="189" y="2"/>
                  <a:pt x="186" y="4"/>
                  <a:pt x="185" y="7"/>
                </a:cubicBezTo>
                <a:cubicBezTo>
                  <a:pt x="176" y="31"/>
                  <a:pt x="176" y="31"/>
                  <a:pt x="176" y="31"/>
                </a:cubicBezTo>
                <a:cubicBezTo>
                  <a:pt x="170" y="30"/>
                  <a:pt x="165" y="29"/>
                  <a:pt x="159" y="30"/>
                </a:cubicBezTo>
                <a:cubicBezTo>
                  <a:pt x="151" y="6"/>
                  <a:pt x="151" y="6"/>
                  <a:pt x="151" y="6"/>
                </a:cubicBezTo>
                <a:cubicBezTo>
                  <a:pt x="150" y="2"/>
                  <a:pt x="147" y="0"/>
                  <a:pt x="143" y="1"/>
                </a:cubicBezTo>
                <a:cubicBezTo>
                  <a:pt x="127" y="4"/>
                  <a:pt x="127" y="4"/>
                  <a:pt x="127" y="4"/>
                </a:cubicBezTo>
                <a:cubicBezTo>
                  <a:pt x="124" y="4"/>
                  <a:pt x="122" y="7"/>
                  <a:pt x="122" y="11"/>
                </a:cubicBezTo>
                <a:cubicBezTo>
                  <a:pt x="123" y="37"/>
                  <a:pt x="123" y="37"/>
                  <a:pt x="123" y="37"/>
                </a:cubicBezTo>
                <a:cubicBezTo>
                  <a:pt x="117" y="38"/>
                  <a:pt x="112" y="40"/>
                  <a:pt x="107" y="42"/>
                </a:cubicBezTo>
                <a:cubicBezTo>
                  <a:pt x="92" y="23"/>
                  <a:pt x="92" y="23"/>
                  <a:pt x="92" y="23"/>
                </a:cubicBezTo>
                <a:cubicBezTo>
                  <a:pt x="90" y="20"/>
                  <a:pt x="86" y="20"/>
                  <a:pt x="82" y="22"/>
                </a:cubicBezTo>
                <a:cubicBezTo>
                  <a:pt x="69" y="31"/>
                  <a:pt x="69" y="31"/>
                  <a:pt x="69" y="31"/>
                </a:cubicBezTo>
                <a:cubicBezTo>
                  <a:pt x="67" y="32"/>
                  <a:pt x="65" y="35"/>
                  <a:pt x="66" y="39"/>
                </a:cubicBezTo>
                <a:cubicBezTo>
                  <a:pt x="77" y="61"/>
                  <a:pt x="77" y="61"/>
                  <a:pt x="77" y="61"/>
                </a:cubicBezTo>
                <a:cubicBezTo>
                  <a:pt x="72" y="66"/>
                  <a:pt x="68" y="69"/>
                  <a:pt x="64" y="74"/>
                </a:cubicBezTo>
                <a:cubicBezTo>
                  <a:pt x="41" y="62"/>
                  <a:pt x="41" y="62"/>
                  <a:pt x="41" y="62"/>
                </a:cubicBezTo>
                <a:cubicBezTo>
                  <a:pt x="39" y="61"/>
                  <a:pt x="35" y="62"/>
                  <a:pt x="33" y="64"/>
                </a:cubicBezTo>
                <a:cubicBezTo>
                  <a:pt x="24" y="78"/>
                  <a:pt x="24" y="78"/>
                  <a:pt x="24" y="78"/>
                </a:cubicBezTo>
                <a:cubicBezTo>
                  <a:pt x="22" y="81"/>
                  <a:pt x="23" y="85"/>
                  <a:pt x="24" y="87"/>
                </a:cubicBezTo>
                <a:cubicBezTo>
                  <a:pt x="44" y="104"/>
                  <a:pt x="44" y="104"/>
                  <a:pt x="44" y="104"/>
                </a:cubicBezTo>
                <a:cubicBezTo>
                  <a:pt x="41" y="109"/>
                  <a:pt x="39" y="114"/>
                  <a:pt x="36" y="118"/>
                </a:cubicBezTo>
                <a:cubicBezTo>
                  <a:pt x="12" y="116"/>
                  <a:pt x="12" y="116"/>
                  <a:pt x="12" y="116"/>
                </a:cubicBezTo>
                <a:cubicBezTo>
                  <a:pt x="8" y="117"/>
                  <a:pt x="6" y="119"/>
                  <a:pt x="5" y="121"/>
                </a:cubicBezTo>
                <a:cubicBezTo>
                  <a:pt x="2" y="138"/>
                  <a:pt x="2" y="138"/>
                  <a:pt x="2" y="138"/>
                </a:cubicBezTo>
                <a:cubicBezTo>
                  <a:pt x="1" y="141"/>
                  <a:pt x="3" y="145"/>
                  <a:pt x="5" y="146"/>
                </a:cubicBezTo>
                <a:cubicBezTo>
                  <a:pt x="29" y="156"/>
                  <a:pt x="29" y="156"/>
                  <a:pt x="29" y="156"/>
                </a:cubicBezTo>
                <a:cubicBezTo>
                  <a:pt x="28" y="161"/>
                  <a:pt x="28" y="167"/>
                  <a:pt x="28" y="172"/>
                </a:cubicBezTo>
                <a:cubicBezTo>
                  <a:pt x="4" y="180"/>
                  <a:pt x="4" y="180"/>
                  <a:pt x="4" y="180"/>
                </a:cubicBezTo>
                <a:cubicBezTo>
                  <a:pt x="1" y="181"/>
                  <a:pt x="0" y="185"/>
                  <a:pt x="0" y="188"/>
                </a:cubicBezTo>
                <a:cubicBezTo>
                  <a:pt x="3" y="205"/>
                  <a:pt x="3" y="205"/>
                  <a:pt x="3" y="205"/>
                </a:cubicBezTo>
                <a:cubicBezTo>
                  <a:pt x="4" y="208"/>
                  <a:pt x="6" y="210"/>
                  <a:pt x="9" y="210"/>
                </a:cubicBezTo>
                <a:cubicBezTo>
                  <a:pt x="34" y="210"/>
                  <a:pt x="34" y="210"/>
                  <a:pt x="34" y="210"/>
                </a:cubicBezTo>
                <a:cubicBezTo>
                  <a:pt x="36" y="215"/>
                  <a:pt x="38" y="219"/>
                  <a:pt x="41" y="224"/>
                </a:cubicBezTo>
                <a:cubicBezTo>
                  <a:pt x="21" y="241"/>
                  <a:pt x="21" y="241"/>
                  <a:pt x="21" y="241"/>
                </a:cubicBezTo>
                <a:cubicBezTo>
                  <a:pt x="19" y="243"/>
                  <a:pt x="18" y="247"/>
                  <a:pt x="20" y="250"/>
                </a:cubicBezTo>
                <a:cubicBezTo>
                  <a:pt x="28" y="264"/>
                  <a:pt x="28" y="264"/>
                  <a:pt x="28" y="264"/>
                </a:cubicBezTo>
                <a:cubicBezTo>
                  <a:pt x="30" y="267"/>
                  <a:pt x="34" y="268"/>
                  <a:pt x="36" y="266"/>
                </a:cubicBezTo>
                <a:cubicBezTo>
                  <a:pt x="60" y="256"/>
                  <a:pt x="60" y="256"/>
                  <a:pt x="60" y="256"/>
                </a:cubicBezTo>
                <a:cubicBezTo>
                  <a:pt x="63" y="260"/>
                  <a:pt x="68" y="264"/>
                  <a:pt x="72" y="269"/>
                </a:cubicBezTo>
                <a:cubicBezTo>
                  <a:pt x="60" y="292"/>
                  <a:pt x="60" y="292"/>
                  <a:pt x="60" y="292"/>
                </a:cubicBezTo>
                <a:cubicBezTo>
                  <a:pt x="59" y="294"/>
                  <a:pt x="60" y="298"/>
                  <a:pt x="63" y="300"/>
                </a:cubicBezTo>
                <a:cubicBezTo>
                  <a:pt x="76" y="309"/>
                  <a:pt x="76" y="309"/>
                  <a:pt x="76" y="309"/>
                </a:cubicBezTo>
                <a:cubicBezTo>
                  <a:pt x="78" y="311"/>
                  <a:pt x="82" y="311"/>
                  <a:pt x="84" y="309"/>
                </a:cubicBezTo>
                <a:cubicBezTo>
                  <a:pt x="101" y="291"/>
                  <a:pt x="101" y="291"/>
                  <a:pt x="101" y="291"/>
                </a:cubicBezTo>
                <a:cubicBezTo>
                  <a:pt x="107" y="292"/>
                  <a:pt x="111" y="295"/>
                  <a:pt x="116" y="297"/>
                </a:cubicBezTo>
                <a:cubicBezTo>
                  <a:pt x="114" y="322"/>
                  <a:pt x="114" y="322"/>
                  <a:pt x="114" y="322"/>
                </a:cubicBezTo>
                <a:cubicBezTo>
                  <a:pt x="114" y="326"/>
                  <a:pt x="117" y="329"/>
                  <a:pt x="120" y="330"/>
                </a:cubicBezTo>
                <a:cubicBezTo>
                  <a:pt x="135" y="334"/>
                  <a:pt x="135" y="334"/>
                  <a:pt x="135" y="334"/>
                </a:cubicBezTo>
                <a:cubicBezTo>
                  <a:pt x="139" y="334"/>
                  <a:pt x="141" y="333"/>
                  <a:pt x="143" y="330"/>
                </a:cubicBezTo>
                <a:cubicBezTo>
                  <a:pt x="152" y="305"/>
                  <a:pt x="152" y="305"/>
                  <a:pt x="152" y="305"/>
                </a:cubicBezTo>
                <a:cubicBezTo>
                  <a:pt x="157" y="307"/>
                  <a:pt x="163" y="306"/>
                  <a:pt x="170" y="306"/>
                </a:cubicBezTo>
                <a:cubicBezTo>
                  <a:pt x="178" y="330"/>
                  <a:pt x="178" y="330"/>
                  <a:pt x="178" y="330"/>
                </a:cubicBezTo>
                <a:cubicBezTo>
                  <a:pt x="178" y="333"/>
                  <a:pt x="181" y="335"/>
                  <a:pt x="185" y="334"/>
                </a:cubicBezTo>
                <a:cubicBezTo>
                  <a:pt x="201" y="331"/>
                  <a:pt x="201" y="331"/>
                  <a:pt x="201" y="331"/>
                </a:cubicBezTo>
                <a:cubicBezTo>
                  <a:pt x="204" y="331"/>
                  <a:pt x="206" y="328"/>
                  <a:pt x="206" y="325"/>
                </a:cubicBezTo>
                <a:cubicBezTo>
                  <a:pt x="205" y="300"/>
                  <a:pt x="205" y="300"/>
                  <a:pt x="205" y="300"/>
                </a:cubicBezTo>
                <a:cubicBezTo>
                  <a:pt x="210" y="298"/>
                  <a:pt x="216" y="297"/>
                  <a:pt x="221" y="294"/>
                </a:cubicBezTo>
                <a:cubicBezTo>
                  <a:pt x="237" y="313"/>
                  <a:pt x="237" y="313"/>
                  <a:pt x="237" y="313"/>
                </a:cubicBezTo>
                <a:cubicBezTo>
                  <a:pt x="238" y="316"/>
                  <a:pt x="242" y="316"/>
                  <a:pt x="245" y="315"/>
                </a:cubicBezTo>
                <a:cubicBezTo>
                  <a:pt x="259" y="306"/>
                  <a:pt x="259" y="306"/>
                  <a:pt x="259" y="306"/>
                </a:cubicBezTo>
                <a:cubicBezTo>
                  <a:pt x="262" y="304"/>
                  <a:pt x="262" y="300"/>
                  <a:pt x="262" y="298"/>
                </a:cubicBezTo>
                <a:cubicBezTo>
                  <a:pt x="251" y="274"/>
                  <a:pt x="251" y="274"/>
                  <a:pt x="251" y="274"/>
                </a:cubicBezTo>
                <a:cubicBezTo>
                  <a:pt x="256" y="270"/>
                  <a:pt x="260" y="267"/>
                  <a:pt x="263" y="263"/>
                </a:cubicBezTo>
                <a:cubicBezTo>
                  <a:pt x="287" y="274"/>
                  <a:pt x="287" y="274"/>
                  <a:pt x="287" y="274"/>
                </a:cubicBezTo>
                <a:cubicBezTo>
                  <a:pt x="289" y="275"/>
                  <a:pt x="293" y="274"/>
                  <a:pt x="294" y="271"/>
                </a:cubicBezTo>
                <a:cubicBezTo>
                  <a:pt x="304" y="258"/>
                  <a:pt x="304" y="258"/>
                  <a:pt x="304" y="258"/>
                </a:cubicBezTo>
                <a:cubicBezTo>
                  <a:pt x="306" y="255"/>
                  <a:pt x="306" y="251"/>
                  <a:pt x="303" y="249"/>
                </a:cubicBezTo>
                <a:cubicBezTo>
                  <a:pt x="285" y="232"/>
                  <a:pt x="285" y="232"/>
                  <a:pt x="285" y="232"/>
                </a:cubicBezTo>
                <a:cubicBezTo>
                  <a:pt x="288" y="228"/>
                  <a:pt x="289" y="222"/>
                  <a:pt x="291" y="217"/>
                </a:cubicBezTo>
                <a:cubicBezTo>
                  <a:pt x="316" y="219"/>
                  <a:pt x="316" y="219"/>
                  <a:pt x="316" y="219"/>
                </a:cubicBezTo>
                <a:cubicBezTo>
                  <a:pt x="319" y="220"/>
                  <a:pt x="322" y="218"/>
                  <a:pt x="323" y="214"/>
                </a:cubicBezTo>
                <a:cubicBezTo>
                  <a:pt x="327" y="198"/>
                  <a:pt x="327" y="198"/>
                  <a:pt x="327" y="198"/>
                </a:cubicBezTo>
                <a:cubicBezTo>
                  <a:pt x="327" y="195"/>
                  <a:pt x="326" y="191"/>
                  <a:pt x="323" y="191"/>
                </a:cubicBezTo>
                <a:cubicBezTo>
                  <a:pt x="300" y="181"/>
                  <a:pt x="300" y="181"/>
                  <a:pt x="300" y="181"/>
                </a:cubicBezTo>
                <a:cubicBezTo>
                  <a:pt x="300" y="175"/>
                  <a:pt x="300" y="169"/>
                  <a:pt x="300" y="164"/>
                </a:cubicBezTo>
                <a:cubicBezTo>
                  <a:pt x="323" y="156"/>
                  <a:pt x="323" y="156"/>
                  <a:pt x="323" y="156"/>
                </a:cubicBezTo>
                <a:cubicBezTo>
                  <a:pt x="327" y="154"/>
                  <a:pt x="329" y="151"/>
                  <a:pt x="328" y="149"/>
                </a:cubicBezTo>
                <a:cubicBezTo>
                  <a:pt x="325" y="131"/>
                  <a:pt x="325" y="131"/>
                  <a:pt x="325" y="131"/>
                </a:cubicBezTo>
                <a:cubicBezTo>
                  <a:pt x="325" y="129"/>
                  <a:pt x="322" y="125"/>
                  <a:pt x="318" y="126"/>
                </a:cubicBezTo>
                <a:close/>
                <a:moveTo>
                  <a:pt x="269" y="177"/>
                </a:moveTo>
                <a:cubicBezTo>
                  <a:pt x="269" y="183"/>
                  <a:pt x="263" y="187"/>
                  <a:pt x="257" y="184"/>
                </a:cubicBezTo>
                <a:cubicBezTo>
                  <a:pt x="211" y="166"/>
                  <a:pt x="211" y="166"/>
                  <a:pt x="211" y="166"/>
                </a:cubicBezTo>
                <a:cubicBezTo>
                  <a:pt x="206" y="163"/>
                  <a:pt x="205" y="158"/>
                  <a:pt x="209" y="154"/>
                </a:cubicBezTo>
                <a:cubicBezTo>
                  <a:pt x="246" y="122"/>
                  <a:pt x="246" y="122"/>
                  <a:pt x="246" y="122"/>
                </a:cubicBezTo>
                <a:cubicBezTo>
                  <a:pt x="251" y="117"/>
                  <a:pt x="257" y="119"/>
                  <a:pt x="260" y="125"/>
                </a:cubicBezTo>
                <a:cubicBezTo>
                  <a:pt x="260" y="125"/>
                  <a:pt x="265" y="136"/>
                  <a:pt x="268" y="150"/>
                </a:cubicBezTo>
                <a:cubicBezTo>
                  <a:pt x="270" y="163"/>
                  <a:pt x="269" y="177"/>
                  <a:pt x="269" y="177"/>
                </a:cubicBezTo>
                <a:close/>
                <a:moveTo>
                  <a:pt x="244" y="99"/>
                </a:moveTo>
                <a:cubicBezTo>
                  <a:pt x="248" y="103"/>
                  <a:pt x="247" y="110"/>
                  <a:pt x="241" y="112"/>
                </a:cubicBezTo>
                <a:cubicBezTo>
                  <a:pt x="196" y="132"/>
                  <a:pt x="196" y="132"/>
                  <a:pt x="196" y="132"/>
                </a:cubicBezTo>
                <a:cubicBezTo>
                  <a:pt x="190" y="134"/>
                  <a:pt x="186" y="131"/>
                  <a:pt x="186" y="124"/>
                </a:cubicBezTo>
                <a:cubicBezTo>
                  <a:pt x="189" y="75"/>
                  <a:pt x="189" y="75"/>
                  <a:pt x="189" y="75"/>
                </a:cubicBezTo>
                <a:cubicBezTo>
                  <a:pt x="189" y="69"/>
                  <a:pt x="195" y="65"/>
                  <a:pt x="200" y="68"/>
                </a:cubicBezTo>
                <a:cubicBezTo>
                  <a:pt x="200" y="68"/>
                  <a:pt x="214" y="72"/>
                  <a:pt x="224" y="81"/>
                </a:cubicBezTo>
                <a:cubicBezTo>
                  <a:pt x="235" y="88"/>
                  <a:pt x="244" y="99"/>
                  <a:pt x="244" y="99"/>
                </a:cubicBezTo>
                <a:close/>
                <a:moveTo>
                  <a:pt x="120" y="69"/>
                </a:moveTo>
                <a:cubicBezTo>
                  <a:pt x="120" y="69"/>
                  <a:pt x="133" y="63"/>
                  <a:pt x="145" y="61"/>
                </a:cubicBezTo>
                <a:cubicBezTo>
                  <a:pt x="158" y="59"/>
                  <a:pt x="173" y="60"/>
                  <a:pt x="173" y="60"/>
                </a:cubicBezTo>
                <a:cubicBezTo>
                  <a:pt x="178" y="62"/>
                  <a:pt x="181" y="66"/>
                  <a:pt x="180" y="72"/>
                </a:cubicBezTo>
                <a:cubicBezTo>
                  <a:pt x="161" y="119"/>
                  <a:pt x="161" y="119"/>
                  <a:pt x="161" y="119"/>
                </a:cubicBezTo>
                <a:cubicBezTo>
                  <a:pt x="158" y="124"/>
                  <a:pt x="153" y="125"/>
                  <a:pt x="150" y="120"/>
                </a:cubicBezTo>
                <a:cubicBezTo>
                  <a:pt x="117" y="83"/>
                  <a:pt x="117" y="83"/>
                  <a:pt x="117" y="83"/>
                </a:cubicBezTo>
                <a:cubicBezTo>
                  <a:pt x="114" y="78"/>
                  <a:pt x="114" y="73"/>
                  <a:pt x="120" y="69"/>
                </a:cubicBezTo>
                <a:close/>
                <a:moveTo>
                  <a:pt x="189" y="164"/>
                </a:moveTo>
                <a:cubicBezTo>
                  <a:pt x="192" y="177"/>
                  <a:pt x="183" y="192"/>
                  <a:pt x="168" y="194"/>
                </a:cubicBezTo>
                <a:cubicBezTo>
                  <a:pt x="155" y="197"/>
                  <a:pt x="141" y="186"/>
                  <a:pt x="139" y="172"/>
                </a:cubicBezTo>
                <a:cubicBezTo>
                  <a:pt x="136" y="158"/>
                  <a:pt x="145" y="144"/>
                  <a:pt x="159" y="142"/>
                </a:cubicBezTo>
                <a:cubicBezTo>
                  <a:pt x="174" y="139"/>
                  <a:pt x="187" y="149"/>
                  <a:pt x="189" y="164"/>
                </a:cubicBezTo>
                <a:close/>
                <a:moveTo>
                  <a:pt x="95" y="85"/>
                </a:moveTo>
                <a:cubicBezTo>
                  <a:pt x="100" y="80"/>
                  <a:pt x="106" y="82"/>
                  <a:pt x="108" y="88"/>
                </a:cubicBezTo>
                <a:cubicBezTo>
                  <a:pt x="127" y="133"/>
                  <a:pt x="127" y="133"/>
                  <a:pt x="127" y="133"/>
                </a:cubicBezTo>
                <a:cubicBezTo>
                  <a:pt x="129" y="139"/>
                  <a:pt x="128" y="144"/>
                  <a:pt x="121" y="143"/>
                </a:cubicBezTo>
                <a:cubicBezTo>
                  <a:pt x="72" y="141"/>
                  <a:pt x="72" y="141"/>
                  <a:pt x="72" y="141"/>
                </a:cubicBezTo>
                <a:cubicBezTo>
                  <a:pt x="66" y="140"/>
                  <a:pt x="63" y="134"/>
                  <a:pt x="64" y="129"/>
                </a:cubicBezTo>
                <a:cubicBezTo>
                  <a:pt x="64" y="129"/>
                  <a:pt x="70" y="115"/>
                  <a:pt x="77" y="105"/>
                </a:cubicBezTo>
                <a:cubicBezTo>
                  <a:pt x="85" y="93"/>
                  <a:pt x="95" y="85"/>
                  <a:pt x="95" y="85"/>
                </a:cubicBezTo>
                <a:close/>
                <a:moveTo>
                  <a:pt x="67" y="211"/>
                </a:moveTo>
                <a:cubicBezTo>
                  <a:pt x="67" y="211"/>
                  <a:pt x="61" y="198"/>
                  <a:pt x="59" y="185"/>
                </a:cubicBezTo>
                <a:cubicBezTo>
                  <a:pt x="57" y="171"/>
                  <a:pt x="58" y="157"/>
                  <a:pt x="58" y="157"/>
                </a:cubicBezTo>
                <a:cubicBezTo>
                  <a:pt x="58" y="152"/>
                  <a:pt x="64" y="148"/>
                  <a:pt x="70" y="151"/>
                </a:cubicBezTo>
                <a:cubicBezTo>
                  <a:pt x="114" y="169"/>
                  <a:pt x="114" y="169"/>
                  <a:pt x="114" y="169"/>
                </a:cubicBezTo>
                <a:cubicBezTo>
                  <a:pt x="121" y="172"/>
                  <a:pt x="122" y="177"/>
                  <a:pt x="116" y="180"/>
                </a:cubicBezTo>
                <a:cubicBezTo>
                  <a:pt x="80" y="213"/>
                  <a:pt x="80" y="213"/>
                  <a:pt x="80" y="213"/>
                </a:cubicBezTo>
                <a:cubicBezTo>
                  <a:pt x="76" y="218"/>
                  <a:pt x="70" y="217"/>
                  <a:pt x="67" y="211"/>
                </a:cubicBezTo>
                <a:close/>
                <a:moveTo>
                  <a:pt x="82" y="236"/>
                </a:moveTo>
                <a:cubicBezTo>
                  <a:pt x="78" y="232"/>
                  <a:pt x="80" y="225"/>
                  <a:pt x="86" y="223"/>
                </a:cubicBezTo>
                <a:cubicBezTo>
                  <a:pt x="130" y="203"/>
                  <a:pt x="130" y="203"/>
                  <a:pt x="130" y="203"/>
                </a:cubicBezTo>
                <a:cubicBezTo>
                  <a:pt x="136" y="201"/>
                  <a:pt x="141" y="204"/>
                  <a:pt x="140" y="209"/>
                </a:cubicBezTo>
                <a:cubicBezTo>
                  <a:pt x="137" y="260"/>
                  <a:pt x="137" y="260"/>
                  <a:pt x="137" y="260"/>
                </a:cubicBezTo>
                <a:cubicBezTo>
                  <a:pt x="136" y="267"/>
                  <a:pt x="132" y="269"/>
                  <a:pt x="126" y="267"/>
                </a:cubicBezTo>
                <a:cubicBezTo>
                  <a:pt x="126" y="267"/>
                  <a:pt x="113" y="263"/>
                  <a:pt x="101" y="255"/>
                </a:cubicBezTo>
                <a:cubicBezTo>
                  <a:pt x="91" y="248"/>
                  <a:pt x="82" y="236"/>
                  <a:pt x="82" y="236"/>
                </a:cubicBezTo>
                <a:close/>
                <a:moveTo>
                  <a:pt x="207" y="265"/>
                </a:moveTo>
                <a:cubicBezTo>
                  <a:pt x="207" y="265"/>
                  <a:pt x="194" y="271"/>
                  <a:pt x="180" y="273"/>
                </a:cubicBezTo>
                <a:cubicBezTo>
                  <a:pt x="168" y="275"/>
                  <a:pt x="154" y="274"/>
                  <a:pt x="154" y="274"/>
                </a:cubicBezTo>
                <a:cubicBezTo>
                  <a:pt x="148" y="274"/>
                  <a:pt x="144" y="269"/>
                  <a:pt x="147" y="262"/>
                </a:cubicBezTo>
                <a:cubicBezTo>
                  <a:pt x="166" y="217"/>
                  <a:pt x="166" y="217"/>
                  <a:pt x="166" y="217"/>
                </a:cubicBezTo>
                <a:cubicBezTo>
                  <a:pt x="167" y="211"/>
                  <a:pt x="172" y="210"/>
                  <a:pt x="177" y="215"/>
                </a:cubicBezTo>
                <a:cubicBezTo>
                  <a:pt x="210" y="251"/>
                  <a:pt x="210" y="251"/>
                  <a:pt x="210" y="251"/>
                </a:cubicBezTo>
                <a:cubicBezTo>
                  <a:pt x="213" y="257"/>
                  <a:pt x="211" y="263"/>
                  <a:pt x="207" y="265"/>
                </a:cubicBezTo>
                <a:close/>
                <a:moveTo>
                  <a:pt x="231" y="250"/>
                </a:moveTo>
                <a:cubicBezTo>
                  <a:pt x="226" y="254"/>
                  <a:pt x="221" y="252"/>
                  <a:pt x="218" y="247"/>
                </a:cubicBezTo>
                <a:cubicBezTo>
                  <a:pt x="198" y="201"/>
                  <a:pt x="198" y="201"/>
                  <a:pt x="198" y="201"/>
                </a:cubicBezTo>
                <a:cubicBezTo>
                  <a:pt x="196" y="195"/>
                  <a:pt x="199" y="190"/>
                  <a:pt x="206" y="192"/>
                </a:cubicBezTo>
                <a:cubicBezTo>
                  <a:pt x="254" y="195"/>
                  <a:pt x="254" y="195"/>
                  <a:pt x="254" y="195"/>
                </a:cubicBezTo>
                <a:cubicBezTo>
                  <a:pt x="260" y="195"/>
                  <a:pt x="264" y="200"/>
                  <a:pt x="262" y="206"/>
                </a:cubicBezTo>
                <a:cubicBezTo>
                  <a:pt x="262" y="206"/>
                  <a:pt x="257" y="219"/>
                  <a:pt x="250" y="230"/>
                </a:cubicBezTo>
                <a:cubicBezTo>
                  <a:pt x="242" y="241"/>
                  <a:pt x="231" y="250"/>
                  <a:pt x="231" y="25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20" name="Freeform 129"/>
          <p:cNvSpPr>
            <a:spLocks/>
          </p:cNvSpPr>
          <p:nvPr/>
        </p:nvSpPr>
        <p:spPr bwMode="auto">
          <a:xfrm>
            <a:off x="5952518" y="3032626"/>
            <a:ext cx="7221839" cy="3235132"/>
          </a:xfrm>
          <a:custGeom>
            <a:avLst/>
            <a:gdLst>
              <a:gd name="T0" fmla="*/ 3244 w 3653"/>
              <a:gd name="T1" fmla="*/ 814 h 1632"/>
              <a:gd name="T2" fmla="*/ 3105 w 3653"/>
              <a:gd name="T3" fmla="*/ 814 h 1632"/>
              <a:gd name="T4" fmla="*/ 3105 w 3653"/>
              <a:gd name="T5" fmla="*/ 806 h 1632"/>
              <a:gd name="T6" fmla="*/ 2515 w 3653"/>
              <a:gd name="T7" fmla="*/ 215 h 1632"/>
              <a:gd name="T8" fmla="*/ 2137 w 3653"/>
              <a:gd name="T9" fmla="*/ 352 h 1632"/>
              <a:gd name="T10" fmla="*/ 1491 w 3653"/>
              <a:gd name="T11" fmla="*/ 0 h 1632"/>
              <a:gd name="T12" fmla="*/ 748 w 3653"/>
              <a:gd name="T13" fmla="*/ 570 h 1632"/>
              <a:gd name="T14" fmla="*/ 550 w 3653"/>
              <a:gd name="T15" fmla="*/ 533 h 1632"/>
              <a:gd name="T16" fmla="*/ 0 w 3653"/>
              <a:gd name="T17" fmla="*/ 1082 h 1632"/>
              <a:gd name="T18" fmla="*/ 550 w 3653"/>
              <a:gd name="T19" fmla="*/ 1632 h 1632"/>
              <a:gd name="T20" fmla="*/ 580 w 3653"/>
              <a:gd name="T21" fmla="*/ 1631 h 1632"/>
              <a:gd name="T22" fmla="*/ 609 w 3653"/>
              <a:gd name="T23" fmla="*/ 1632 h 1632"/>
              <a:gd name="T24" fmla="*/ 3244 w 3653"/>
              <a:gd name="T25" fmla="*/ 1632 h 1632"/>
              <a:gd name="T26" fmla="*/ 3653 w 3653"/>
              <a:gd name="T27" fmla="*/ 1223 h 1632"/>
              <a:gd name="T28" fmla="*/ 3653 w 3653"/>
              <a:gd name="T29" fmla="*/ 1223 h 1632"/>
              <a:gd name="T30" fmla="*/ 3244 w 3653"/>
              <a:gd name="T31" fmla="*/ 814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53" h="1632">
                <a:moveTo>
                  <a:pt x="3244" y="814"/>
                </a:moveTo>
                <a:cubicBezTo>
                  <a:pt x="3105" y="814"/>
                  <a:pt x="3105" y="814"/>
                  <a:pt x="3105" y="814"/>
                </a:cubicBezTo>
                <a:cubicBezTo>
                  <a:pt x="3105" y="811"/>
                  <a:pt x="3105" y="808"/>
                  <a:pt x="3105" y="806"/>
                </a:cubicBezTo>
                <a:cubicBezTo>
                  <a:pt x="3105" y="480"/>
                  <a:pt x="2841" y="215"/>
                  <a:pt x="2515" y="215"/>
                </a:cubicBezTo>
                <a:cubicBezTo>
                  <a:pt x="2371" y="215"/>
                  <a:pt x="2239" y="267"/>
                  <a:pt x="2137" y="352"/>
                </a:cubicBezTo>
                <a:cubicBezTo>
                  <a:pt x="2000" y="140"/>
                  <a:pt x="1762" y="0"/>
                  <a:pt x="1491" y="0"/>
                </a:cubicBezTo>
                <a:cubicBezTo>
                  <a:pt x="1135" y="0"/>
                  <a:pt x="836" y="242"/>
                  <a:pt x="748" y="570"/>
                </a:cubicBezTo>
                <a:cubicBezTo>
                  <a:pt x="687" y="546"/>
                  <a:pt x="620" y="533"/>
                  <a:pt x="550" y="533"/>
                </a:cubicBezTo>
                <a:cubicBezTo>
                  <a:pt x="246" y="533"/>
                  <a:pt x="0" y="779"/>
                  <a:pt x="0" y="1082"/>
                </a:cubicBezTo>
                <a:cubicBezTo>
                  <a:pt x="0" y="1386"/>
                  <a:pt x="246" y="1632"/>
                  <a:pt x="550" y="1632"/>
                </a:cubicBezTo>
                <a:cubicBezTo>
                  <a:pt x="560" y="1632"/>
                  <a:pt x="570" y="1632"/>
                  <a:pt x="580" y="1631"/>
                </a:cubicBezTo>
                <a:cubicBezTo>
                  <a:pt x="590" y="1632"/>
                  <a:pt x="599" y="1632"/>
                  <a:pt x="609" y="1632"/>
                </a:cubicBezTo>
                <a:cubicBezTo>
                  <a:pt x="3244" y="1632"/>
                  <a:pt x="3244" y="1632"/>
                  <a:pt x="3244" y="1632"/>
                </a:cubicBezTo>
                <a:cubicBezTo>
                  <a:pt x="3470" y="1632"/>
                  <a:pt x="3653" y="1449"/>
                  <a:pt x="3653" y="1223"/>
                </a:cubicBezTo>
                <a:cubicBezTo>
                  <a:pt x="3653" y="1223"/>
                  <a:pt x="3653" y="1223"/>
                  <a:pt x="3653" y="1223"/>
                </a:cubicBezTo>
                <a:cubicBezTo>
                  <a:pt x="3653" y="997"/>
                  <a:pt x="3470" y="814"/>
                  <a:pt x="3244" y="814"/>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21" name="Freeform 130"/>
          <p:cNvSpPr>
            <a:spLocks/>
          </p:cNvSpPr>
          <p:nvPr/>
        </p:nvSpPr>
        <p:spPr bwMode="auto">
          <a:xfrm>
            <a:off x="6626416" y="5146693"/>
            <a:ext cx="753675" cy="743178"/>
          </a:xfrm>
          <a:custGeom>
            <a:avLst/>
            <a:gdLst>
              <a:gd name="T0" fmla="*/ 315 w 381"/>
              <a:gd name="T1" fmla="*/ 303 h 375"/>
              <a:gd name="T2" fmla="*/ 80 w 381"/>
              <a:gd name="T3" fmla="*/ 315 h 375"/>
              <a:gd name="T4" fmla="*/ 67 w 381"/>
              <a:gd name="T5" fmla="*/ 73 h 375"/>
              <a:gd name="T6" fmla="*/ 308 w 381"/>
              <a:gd name="T7" fmla="*/ 60 h 375"/>
              <a:gd name="T8" fmla="*/ 315 w 381"/>
              <a:gd name="T9" fmla="*/ 303 h 375"/>
            </a:gdLst>
            <a:ahLst/>
            <a:cxnLst>
              <a:cxn ang="0">
                <a:pos x="T0" y="T1"/>
              </a:cxn>
              <a:cxn ang="0">
                <a:pos x="T2" y="T3"/>
              </a:cxn>
              <a:cxn ang="0">
                <a:pos x="T4" y="T5"/>
              </a:cxn>
              <a:cxn ang="0">
                <a:pos x="T6" y="T7"/>
              </a:cxn>
              <a:cxn ang="0">
                <a:pos x="T8" y="T9"/>
              </a:cxn>
            </a:cxnLst>
            <a:rect l="0" t="0" r="r" b="b"/>
            <a:pathLst>
              <a:path w="381" h="375">
                <a:moveTo>
                  <a:pt x="315" y="303"/>
                </a:moveTo>
                <a:cubicBezTo>
                  <a:pt x="255" y="371"/>
                  <a:pt x="148" y="375"/>
                  <a:pt x="80" y="315"/>
                </a:cubicBezTo>
                <a:cubicBezTo>
                  <a:pt x="5" y="249"/>
                  <a:pt x="0" y="142"/>
                  <a:pt x="67" y="73"/>
                </a:cubicBezTo>
                <a:cubicBezTo>
                  <a:pt x="134" y="4"/>
                  <a:pt x="241" y="0"/>
                  <a:pt x="308" y="60"/>
                </a:cubicBezTo>
                <a:cubicBezTo>
                  <a:pt x="377" y="127"/>
                  <a:pt x="381" y="234"/>
                  <a:pt x="315" y="30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nvGrpSpPr>
          <p:cNvPr id="22" name="Group 21"/>
          <p:cNvGrpSpPr/>
          <p:nvPr/>
        </p:nvGrpSpPr>
        <p:grpSpPr>
          <a:xfrm>
            <a:off x="6838454" y="5266358"/>
            <a:ext cx="337998" cy="453464"/>
            <a:chOff x="5031819" y="5266583"/>
            <a:chExt cx="331401" cy="444613"/>
          </a:xfrm>
          <a:solidFill>
            <a:schemeClr val="bg2">
              <a:lumMod val="50000"/>
            </a:schemeClr>
          </a:solidFill>
        </p:grpSpPr>
        <p:sp>
          <p:nvSpPr>
            <p:cNvPr id="23" name="Freeform 131"/>
            <p:cNvSpPr>
              <a:spLocks/>
            </p:cNvSpPr>
            <p:nvPr/>
          </p:nvSpPr>
          <p:spPr bwMode="auto">
            <a:xfrm>
              <a:off x="5136797" y="5266583"/>
              <a:ext cx="117328" cy="242891"/>
            </a:xfrm>
            <a:custGeom>
              <a:avLst/>
              <a:gdLst>
                <a:gd name="T0" fmla="*/ 53 w 60"/>
                <a:gd name="T1" fmla="*/ 0 h 125"/>
                <a:gd name="T2" fmla="*/ 59 w 60"/>
                <a:gd name="T3" fmla="*/ 21 h 125"/>
                <a:gd name="T4" fmla="*/ 46 w 60"/>
                <a:gd name="T5" fmla="*/ 45 h 125"/>
                <a:gd name="T6" fmla="*/ 25 w 60"/>
                <a:gd name="T7" fmla="*/ 65 h 125"/>
                <a:gd name="T8" fmla="*/ 15 w 60"/>
                <a:gd name="T9" fmla="*/ 77 h 125"/>
                <a:gd name="T10" fmla="*/ 16 w 60"/>
                <a:gd name="T11" fmla="*/ 101 h 125"/>
                <a:gd name="T12" fmla="*/ 26 w 60"/>
                <a:gd name="T13" fmla="*/ 117 h 125"/>
                <a:gd name="T14" fmla="*/ 30 w 60"/>
                <a:gd name="T15" fmla="*/ 125 h 125"/>
                <a:gd name="T16" fmla="*/ 29 w 60"/>
                <a:gd name="T17" fmla="*/ 125 h 125"/>
                <a:gd name="T18" fmla="*/ 5 w 60"/>
                <a:gd name="T19" fmla="*/ 99 h 125"/>
                <a:gd name="T20" fmla="*/ 0 w 60"/>
                <a:gd name="T21" fmla="*/ 84 h 125"/>
                <a:gd name="T22" fmla="*/ 4 w 60"/>
                <a:gd name="T23" fmla="*/ 71 h 125"/>
                <a:gd name="T24" fmla="*/ 22 w 60"/>
                <a:gd name="T25" fmla="*/ 54 h 125"/>
                <a:gd name="T26" fmla="*/ 43 w 60"/>
                <a:gd name="T27" fmla="*/ 36 h 125"/>
                <a:gd name="T28" fmla="*/ 53 w 60"/>
                <a:gd name="T29" fmla="*/ 16 h 125"/>
                <a:gd name="T30" fmla="*/ 53 w 60"/>
                <a:gd name="T31" fmla="*/ 0 h 125"/>
                <a:gd name="T32" fmla="*/ 53 w 60"/>
                <a:gd name="T3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125">
                  <a:moveTo>
                    <a:pt x="53" y="0"/>
                  </a:moveTo>
                  <a:cubicBezTo>
                    <a:pt x="58" y="6"/>
                    <a:pt x="60" y="13"/>
                    <a:pt x="59" y="21"/>
                  </a:cubicBezTo>
                  <a:cubicBezTo>
                    <a:pt x="57" y="30"/>
                    <a:pt x="52" y="38"/>
                    <a:pt x="46" y="45"/>
                  </a:cubicBezTo>
                  <a:cubicBezTo>
                    <a:pt x="40" y="53"/>
                    <a:pt x="32" y="59"/>
                    <a:pt x="25" y="65"/>
                  </a:cubicBezTo>
                  <a:cubicBezTo>
                    <a:pt x="21" y="68"/>
                    <a:pt x="18" y="72"/>
                    <a:pt x="15" y="77"/>
                  </a:cubicBezTo>
                  <a:cubicBezTo>
                    <a:pt x="10" y="85"/>
                    <a:pt x="11" y="93"/>
                    <a:pt x="16" y="101"/>
                  </a:cubicBezTo>
                  <a:cubicBezTo>
                    <a:pt x="18" y="107"/>
                    <a:pt x="22" y="112"/>
                    <a:pt x="26" y="117"/>
                  </a:cubicBezTo>
                  <a:cubicBezTo>
                    <a:pt x="27" y="120"/>
                    <a:pt x="29" y="122"/>
                    <a:pt x="30" y="125"/>
                  </a:cubicBezTo>
                  <a:cubicBezTo>
                    <a:pt x="30" y="125"/>
                    <a:pt x="30" y="125"/>
                    <a:pt x="29" y="125"/>
                  </a:cubicBezTo>
                  <a:cubicBezTo>
                    <a:pt x="21" y="117"/>
                    <a:pt x="12" y="109"/>
                    <a:pt x="5" y="99"/>
                  </a:cubicBezTo>
                  <a:cubicBezTo>
                    <a:pt x="2" y="94"/>
                    <a:pt x="0" y="89"/>
                    <a:pt x="0" y="84"/>
                  </a:cubicBezTo>
                  <a:cubicBezTo>
                    <a:pt x="0" y="79"/>
                    <a:pt x="1" y="75"/>
                    <a:pt x="4" y="71"/>
                  </a:cubicBezTo>
                  <a:cubicBezTo>
                    <a:pt x="9" y="65"/>
                    <a:pt x="15" y="59"/>
                    <a:pt x="22" y="54"/>
                  </a:cubicBezTo>
                  <a:cubicBezTo>
                    <a:pt x="29" y="48"/>
                    <a:pt x="37" y="43"/>
                    <a:pt x="43" y="36"/>
                  </a:cubicBezTo>
                  <a:cubicBezTo>
                    <a:pt x="48" y="30"/>
                    <a:pt x="52" y="24"/>
                    <a:pt x="53" y="16"/>
                  </a:cubicBezTo>
                  <a:cubicBezTo>
                    <a:pt x="54" y="10"/>
                    <a:pt x="54" y="5"/>
                    <a:pt x="53" y="0"/>
                  </a:cubicBezTo>
                  <a:cubicBezTo>
                    <a:pt x="53" y="0"/>
                    <a:pt x="53"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24" name="Freeform 132"/>
            <p:cNvSpPr>
              <a:spLocks/>
            </p:cNvSpPr>
            <p:nvPr/>
          </p:nvSpPr>
          <p:spPr bwMode="auto">
            <a:xfrm>
              <a:off x="5031819" y="5641211"/>
              <a:ext cx="308759" cy="49401"/>
            </a:xfrm>
            <a:custGeom>
              <a:avLst/>
              <a:gdLst>
                <a:gd name="T0" fmla="*/ 0 w 160"/>
                <a:gd name="T1" fmla="*/ 13 h 25"/>
                <a:gd name="T2" fmla="*/ 12 w 160"/>
                <a:gd name="T3" fmla="*/ 4 h 25"/>
                <a:gd name="T4" fmla="*/ 29 w 160"/>
                <a:gd name="T5" fmla="*/ 0 h 25"/>
                <a:gd name="T6" fmla="*/ 37 w 160"/>
                <a:gd name="T7" fmla="*/ 2 h 25"/>
                <a:gd name="T8" fmla="*/ 33 w 160"/>
                <a:gd name="T9" fmla="*/ 2 h 25"/>
                <a:gd name="T10" fmla="*/ 19 w 160"/>
                <a:gd name="T11" fmla="*/ 7 h 25"/>
                <a:gd name="T12" fmla="*/ 15 w 160"/>
                <a:gd name="T13" fmla="*/ 10 h 25"/>
                <a:gd name="T14" fmla="*/ 19 w 160"/>
                <a:gd name="T15" fmla="*/ 12 h 25"/>
                <a:gd name="T16" fmla="*/ 40 w 160"/>
                <a:gd name="T17" fmla="*/ 17 h 25"/>
                <a:gd name="T18" fmla="*/ 91 w 160"/>
                <a:gd name="T19" fmla="*/ 18 h 25"/>
                <a:gd name="T20" fmla="*/ 143 w 160"/>
                <a:gd name="T21" fmla="*/ 13 h 25"/>
                <a:gd name="T22" fmla="*/ 151 w 160"/>
                <a:gd name="T23" fmla="*/ 10 h 25"/>
                <a:gd name="T24" fmla="*/ 151 w 160"/>
                <a:gd name="T25" fmla="*/ 10 h 25"/>
                <a:gd name="T26" fmla="*/ 155 w 160"/>
                <a:gd name="T27" fmla="*/ 3 h 25"/>
                <a:gd name="T28" fmla="*/ 159 w 160"/>
                <a:gd name="T29" fmla="*/ 6 h 25"/>
                <a:gd name="T30" fmla="*/ 157 w 160"/>
                <a:gd name="T31" fmla="*/ 10 h 25"/>
                <a:gd name="T32" fmla="*/ 150 w 160"/>
                <a:gd name="T33" fmla="*/ 15 h 25"/>
                <a:gd name="T34" fmla="*/ 119 w 160"/>
                <a:gd name="T35" fmla="*/ 22 h 25"/>
                <a:gd name="T36" fmla="*/ 86 w 160"/>
                <a:gd name="T37" fmla="*/ 25 h 25"/>
                <a:gd name="T38" fmla="*/ 57 w 160"/>
                <a:gd name="T39" fmla="*/ 25 h 25"/>
                <a:gd name="T40" fmla="*/ 16 w 160"/>
                <a:gd name="T41" fmla="*/ 21 h 25"/>
                <a:gd name="T42" fmla="*/ 5 w 160"/>
                <a:gd name="T43" fmla="*/ 18 h 25"/>
                <a:gd name="T44" fmla="*/ 0 w 160"/>
                <a:gd name="T45" fmla="*/ 15 h 25"/>
                <a:gd name="T46" fmla="*/ 0 w 160"/>
                <a:gd name="T47"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25">
                  <a:moveTo>
                    <a:pt x="0" y="13"/>
                  </a:moveTo>
                  <a:cubicBezTo>
                    <a:pt x="3" y="8"/>
                    <a:pt x="8" y="6"/>
                    <a:pt x="12" y="4"/>
                  </a:cubicBezTo>
                  <a:cubicBezTo>
                    <a:pt x="18" y="2"/>
                    <a:pt x="23" y="1"/>
                    <a:pt x="29" y="0"/>
                  </a:cubicBezTo>
                  <a:cubicBezTo>
                    <a:pt x="32" y="0"/>
                    <a:pt x="34" y="0"/>
                    <a:pt x="37" y="2"/>
                  </a:cubicBezTo>
                  <a:cubicBezTo>
                    <a:pt x="35" y="2"/>
                    <a:pt x="34" y="2"/>
                    <a:pt x="33" y="2"/>
                  </a:cubicBezTo>
                  <a:cubicBezTo>
                    <a:pt x="28" y="3"/>
                    <a:pt x="23" y="4"/>
                    <a:pt x="19" y="7"/>
                  </a:cubicBezTo>
                  <a:cubicBezTo>
                    <a:pt x="17" y="7"/>
                    <a:pt x="15" y="8"/>
                    <a:pt x="15" y="10"/>
                  </a:cubicBezTo>
                  <a:cubicBezTo>
                    <a:pt x="15" y="12"/>
                    <a:pt x="17" y="12"/>
                    <a:pt x="19" y="12"/>
                  </a:cubicBezTo>
                  <a:cubicBezTo>
                    <a:pt x="26" y="15"/>
                    <a:pt x="33" y="16"/>
                    <a:pt x="40" y="17"/>
                  </a:cubicBezTo>
                  <a:cubicBezTo>
                    <a:pt x="57" y="19"/>
                    <a:pt x="74" y="19"/>
                    <a:pt x="91" y="18"/>
                  </a:cubicBezTo>
                  <a:cubicBezTo>
                    <a:pt x="108" y="18"/>
                    <a:pt x="126" y="16"/>
                    <a:pt x="143" y="13"/>
                  </a:cubicBezTo>
                  <a:cubicBezTo>
                    <a:pt x="145" y="12"/>
                    <a:pt x="148" y="11"/>
                    <a:pt x="151" y="10"/>
                  </a:cubicBezTo>
                  <a:cubicBezTo>
                    <a:pt x="151" y="10"/>
                    <a:pt x="151" y="10"/>
                    <a:pt x="151" y="10"/>
                  </a:cubicBezTo>
                  <a:cubicBezTo>
                    <a:pt x="155" y="8"/>
                    <a:pt x="156" y="7"/>
                    <a:pt x="155" y="3"/>
                  </a:cubicBezTo>
                  <a:cubicBezTo>
                    <a:pt x="157" y="3"/>
                    <a:pt x="159" y="4"/>
                    <a:pt x="159" y="6"/>
                  </a:cubicBezTo>
                  <a:cubicBezTo>
                    <a:pt x="160" y="8"/>
                    <a:pt x="159" y="9"/>
                    <a:pt x="157" y="10"/>
                  </a:cubicBezTo>
                  <a:cubicBezTo>
                    <a:pt x="155" y="12"/>
                    <a:pt x="152" y="13"/>
                    <a:pt x="150" y="15"/>
                  </a:cubicBezTo>
                  <a:cubicBezTo>
                    <a:pt x="140" y="18"/>
                    <a:pt x="130" y="20"/>
                    <a:pt x="119" y="22"/>
                  </a:cubicBezTo>
                  <a:cubicBezTo>
                    <a:pt x="108" y="23"/>
                    <a:pt x="97" y="24"/>
                    <a:pt x="86" y="25"/>
                  </a:cubicBezTo>
                  <a:cubicBezTo>
                    <a:pt x="76" y="25"/>
                    <a:pt x="67" y="25"/>
                    <a:pt x="57" y="25"/>
                  </a:cubicBezTo>
                  <a:cubicBezTo>
                    <a:pt x="43" y="24"/>
                    <a:pt x="30" y="23"/>
                    <a:pt x="16" y="21"/>
                  </a:cubicBezTo>
                  <a:cubicBezTo>
                    <a:pt x="12" y="20"/>
                    <a:pt x="9" y="19"/>
                    <a:pt x="5" y="18"/>
                  </a:cubicBezTo>
                  <a:cubicBezTo>
                    <a:pt x="3" y="17"/>
                    <a:pt x="1" y="17"/>
                    <a:pt x="0" y="15"/>
                  </a:cubicBezTo>
                  <a:cubicBezTo>
                    <a:pt x="0" y="14"/>
                    <a:pt x="0" y="13"/>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25" name="Freeform 133"/>
            <p:cNvSpPr>
              <a:spLocks/>
            </p:cNvSpPr>
            <p:nvPr/>
          </p:nvSpPr>
          <p:spPr bwMode="auto">
            <a:xfrm>
              <a:off x="5192373" y="5357152"/>
              <a:ext cx="102920" cy="166730"/>
            </a:xfrm>
            <a:custGeom>
              <a:avLst/>
              <a:gdLst>
                <a:gd name="T0" fmla="*/ 53 w 53"/>
                <a:gd name="T1" fmla="*/ 0 h 86"/>
                <a:gd name="T2" fmla="*/ 39 w 53"/>
                <a:gd name="T3" fmla="*/ 9 h 86"/>
                <a:gd name="T4" fmla="*/ 20 w 53"/>
                <a:gd name="T5" fmla="*/ 24 h 86"/>
                <a:gd name="T6" fmla="*/ 18 w 53"/>
                <a:gd name="T7" fmla="*/ 44 h 86"/>
                <a:gd name="T8" fmla="*/ 26 w 53"/>
                <a:gd name="T9" fmla="*/ 55 h 86"/>
                <a:gd name="T10" fmla="*/ 26 w 53"/>
                <a:gd name="T11" fmla="*/ 72 h 86"/>
                <a:gd name="T12" fmla="*/ 11 w 53"/>
                <a:gd name="T13" fmla="*/ 86 h 86"/>
                <a:gd name="T14" fmla="*/ 10 w 53"/>
                <a:gd name="T15" fmla="*/ 86 h 86"/>
                <a:gd name="T16" fmla="*/ 14 w 53"/>
                <a:gd name="T17" fmla="*/ 80 h 86"/>
                <a:gd name="T18" fmla="*/ 13 w 53"/>
                <a:gd name="T19" fmla="*/ 63 h 86"/>
                <a:gd name="T20" fmla="*/ 5 w 53"/>
                <a:gd name="T21" fmla="*/ 52 h 86"/>
                <a:gd name="T22" fmla="*/ 9 w 53"/>
                <a:gd name="T23" fmla="*/ 23 h 86"/>
                <a:gd name="T24" fmla="*/ 31 w 53"/>
                <a:gd name="T25" fmla="*/ 7 h 86"/>
                <a:gd name="T26" fmla="*/ 50 w 53"/>
                <a:gd name="T27" fmla="*/ 0 h 86"/>
                <a:gd name="T28" fmla="*/ 53 w 53"/>
                <a:gd name="T2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86">
                  <a:moveTo>
                    <a:pt x="53" y="0"/>
                  </a:moveTo>
                  <a:cubicBezTo>
                    <a:pt x="48" y="3"/>
                    <a:pt x="44" y="6"/>
                    <a:pt x="39" y="9"/>
                  </a:cubicBezTo>
                  <a:cubicBezTo>
                    <a:pt x="32" y="13"/>
                    <a:pt x="26" y="18"/>
                    <a:pt x="20" y="24"/>
                  </a:cubicBezTo>
                  <a:cubicBezTo>
                    <a:pt x="15" y="30"/>
                    <a:pt x="14" y="36"/>
                    <a:pt x="18" y="44"/>
                  </a:cubicBezTo>
                  <a:cubicBezTo>
                    <a:pt x="21" y="48"/>
                    <a:pt x="24" y="51"/>
                    <a:pt x="26" y="55"/>
                  </a:cubicBezTo>
                  <a:cubicBezTo>
                    <a:pt x="29" y="61"/>
                    <a:pt x="29" y="66"/>
                    <a:pt x="26" y="72"/>
                  </a:cubicBezTo>
                  <a:cubicBezTo>
                    <a:pt x="22" y="78"/>
                    <a:pt x="17" y="82"/>
                    <a:pt x="11" y="86"/>
                  </a:cubicBezTo>
                  <a:cubicBezTo>
                    <a:pt x="11" y="86"/>
                    <a:pt x="11" y="86"/>
                    <a:pt x="10" y="86"/>
                  </a:cubicBezTo>
                  <a:cubicBezTo>
                    <a:pt x="12" y="84"/>
                    <a:pt x="13" y="82"/>
                    <a:pt x="14" y="80"/>
                  </a:cubicBezTo>
                  <a:cubicBezTo>
                    <a:pt x="18" y="75"/>
                    <a:pt x="17" y="69"/>
                    <a:pt x="13" y="63"/>
                  </a:cubicBezTo>
                  <a:cubicBezTo>
                    <a:pt x="10" y="60"/>
                    <a:pt x="7" y="56"/>
                    <a:pt x="5" y="52"/>
                  </a:cubicBezTo>
                  <a:cubicBezTo>
                    <a:pt x="0" y="42"/>
                    <a:pt x="2" y="31"/>
                    <a:pt x="9" y="23"/>
                  </a:cubicBezTo>
                  <a:cubicBezTo>
                    <a:pt x="15" y="16"/>
                    <a:pt x="23" y="11"/>
                    <a:pt x="31" y="7"/>
                  </a:cubicBezTo>
                  <a:cubicBezTo>
                    <a:pt x="37" y="5"/>
                    <a:pt x="43" y="2"/>
                    <a:pt x="50" y="0"/>
                  </a:cubicBezTo>
                  <a:cubicBezTo>
                    <a:pt x="51" y="0"/>
                    <a:pt x="52"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26" name="Freeform 134"/>
            <p:cNvSpPr>
              <a:spLocks/>
            </p:cNvSpPr>
            <p:nvPr/>
          </p:nvSpPr>
          <p:spPr bwMode="auto">
            <a:xfrm>
              <a:off x="5112096" y="5610335"/>
              <a:ext cx="152321" cy="37051"/>
            </a:xfrm>
            <a:custGeom>
              <a:avLst/>
              <a:gdLst>
                <a:gd name="T0" fmla="*/ 13 w 79"/>
                <a:gd name="T1" fmla="*/ 0 h 19"/>
                <a:gd name="T2" fmla="*/ 15 w 79"/>
                <a:gd name="T3" fmla="*/ 6 h 19"/>
                <a:gd name="T4" fmla="*/ 29 w 79"/>
                <a:gd name="T5" fmla="*/ 7 h 19"/>
                <a:gd name="T6" fmla="*/ 64 w 79"/>
                <a:gd name="T7" fmla="*/ 5 h 19"/>
                <a:gd name="T8" fmla="*/ 68 w 79"/>
                <a:gd name="T9" fmla="*/ 5 h 19"/>
                <a:gd name="T10" fmla="*/ 77 w 79"/>
                <a:gd name="T11" fmla="*/ 10 h 19"/>
                <a:gd name="T12" fmla="*/ 79 w 79"/>
                <a:gd name="T13" fmla="*/ 11 h 19"/>
                <a:gd name="T14" fmla="*/ 77 w 79"/>
                <a:gd name="T15" fmla="*/ 12 h 19"/>
                <a:gd name="T16" fmla="*/ 49 w 79"/>
                <a:gd name="T17" fmla="*/ 18 h 19"/>
                <a:gd name="T18" fmla="*/ 17 w 79"/>
                <a:gd name="T19" fmla="*/ 17 h 19"/>
                <a:gd name="T20" fmla="*/ 5 w 79"/>
                <a:gd name="T21" fmla="*/ 12 h 19"/>
                <a:gd name="T22" fmla="*/ 6 w 79"/>
                <a:gd name="T23" fmla="*/ 2 h 19"/>
                <a:gd name="T24" fmla="*/ 13 w 7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9">
                  <a:moveTo>
                    <a:pt x="13" y="0"/>
                  </a:moveTo>
                  <a:cubicBezTo>
                    <a:pt x="10" y="3"/>
                    <a:pt x="10" y="5"/>
                    <a:pt x="15" y="6"/>
                  </a:cubicBezTo>
                  <a:cubicBezTo>
                    <a:pt x="20" y="7"/>
                    <a:pt x="24" y="7"/>
                    <a:pt x="29" y="7"/>
                  </a:cubicBezTo>
                  <a:cubicBezTo>
                    <a:pt x="41" y="8"/>
                    <a:pt x="52" y="7"/>
                    <a:pt x="64" y="5"/>
                  </a:cubicBezTo>
                  <a:cubicBezTo>
                    <a:pt x="66" y="4"/>
                    <a:pt x="67" y="5"/>
                    <a:pt x="68" y="5"/>
                  </a:cubicBezTo>
                  <a:cubicBezTo>
                    <a:pt x="71" y="7"/>
                    <a:pt x="74" y="8"/>
                    <a:pt x="77" y="10"/>
                  </a:cubicBezTo>
                  <a:cubicBezTo>
                    <a:pt x="78" y="10"/>
                    <a:pt x="79" y="10"/>
                    <a:pt x="79" y="11"/>
                  </a:cubicBezTo>
                  <a:cubicBezTo>
                    <a:pt x="79" y="11"/>
                    <a:pt x="78" y="11"/>
                    <a:pt x="77" y="12"/>
                  </a:cubicBezTo>
                  <a:cubicBezTo>
                    <a:pt x="68" y="15"/>
                    <a:pt x="59" y="17"/>
                    <a:pt x="49" y="18"/>
                  </a:cubicBezTo>
                  <a:cubicBezTo>
                    <a:pt x="38" y="19"/>
                    <a:pt x="28" y="19"/>
                    <a:pt x="17" y="17"/>
                  </a:cubicBezTo>
                  <a:cubicBezTo>
                    <a:pt x="13" y="16"/>
                    <a:pt x="9" y="14"/>
                    <a:pt x="5" y="12"/>
                  </a:cubicBezTo>
                  <a:cubicBezTo>
                    <a:pt x="0" y="9"/>
                    <a:pt x="0" y="5"/>
                    <a:pt x="6" y="2"/>
                  </a:cubicBezTo>
                  <a:cubicBezTo>
                    <a:pt x="8" y="1"/>
                    <a:pt x="10"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27" name="Freeform 135"/>
            <p:cNvSpPr>
              <a:spLocks/>
            </p:cNvSpPr>
            <p:nvPr/>
          </p:nvSpPr>
          <p:spPr bwMode="auto">
            <a:xfrm>
              <a:off x="5064753" y="5511532"/>
              <a:ext cx="226423" cy="39109"/>
            </a:xfrm>
            <a:custGeom>
              <a:avLst/>
              <a:gdLst>
                <a:gd name="T0" fmla="*/ 116 w 116"/>
                <a:gd name="T1" fmla="*/ 8 h 20"/>
                <a:gd name="T2" fmla="*/ 96 w 116"/>
                <a:gd name="T3" fmla="*/ 16 h 20"/>
                <a:gd name="T4" fmla="*/ 51 w 116"/>
                <a:gd name="T5" fmla="*/ 20 h 20"/>
                <a:gd name="T6" fmla="*/ 10 w 116"/>
                <a:gd name="T7" fmla="*/ 17 h 20"/>
                <a:gd name="T8" fmla="*/ 3 w 116"/>
                <a:gd name="T9" fmla="*/ 15 h 20"/>
                <a:gd name="T10" fmla="*/ 3 w 116"/>
                <a:gd name="T11" fmla="*/ 9 h 20"/>
                <a:gd name="T12" fmla="*/ 11 w 116"/>
                <a:gd name="T13" fmla="*/ 5 h 20"/>
                <a:gd name="T14" fmla="*/ 38 w 116"/>
                <a:gd name="T15" fmla="*/ 0 h 20"/>
                <a:gd name="T16" fmla="*/ 40 w 116"/>
                <a:gd name="T17" fmla="*/ 0 h 20"/>
                <a:gd name="T18" fmla="*/ 38 w 116"/>
                <a:gd name="T19" fmla="*/ 1 h 20"/>
                <a:gd name="T20" fmla="*/ 22 w 116"/>
                <a:gd name="T21" fmla="*/ 6 h 20"/>
                <a:gd name="T22" fmla="*/ 19 w 116"/>
                <a:gd name="T23" fmla="*/ 8 h 20"/>
                <a:gd name="T24" fmla="*/ 19 w 116"/>
                <a:gd name="T25" fmla="*/ 11 h 20"/>
                <a:gd name="T26" fmla="*/ 27 w 116"/>
                <a:gd name="T27" fmla="*/ 13 h 20"/>
                <a:gd name="T28" fmla="*/ 53 w 116"/>
                <a:gd name="T29" fmla="*/ 14 h 20"/>
                <a:gd name="T30" fmla="*/ 91 w 116"/>
                <a:gd name="T31" fmla="*/ 11 h 20"/>
                <a:gd name="T32" fmla="*/ 114 w 116"/>
                <a:gd name="T33" fmla="*/ 8 h 20"/>
                <a:gd name="T34" fmla="*/ 116 w 116"/>
                <a:gd name="T35"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20">
                  <a:moveTo>
                    <a:pt x="116" y="8"/>
                  </a:moveTo>
                  <a:cubicBezTo>
                    <a:pt x="109" y="12"/>
                    <a:pt x="103" y="15"/>
                    <a:pt x="96" y="16"/>
                  </a:cubicBezTo>
                  <a:cubicBezTo>
                    <a:pt x="81" y="18"/>
                    <a:pt x="66" y="20"/>
                    <a:pt x="51" y="20"/>
                  </a:cubicBezTo>
                  <a:cubicBezTo>
                    <a:pt x="37" y="20"/>
                    <a:pt x="24" y="20"/>
                    <a:pt x="10" y="17"/>
                  </a:cubicBezTo>
                  <a:cubicBezTo>
                    <a:pt x="8" y="17"/>
                    <a:pt x="5" y="16"/>
                    <a:pt x="3" y="15"/>
                  </a:cubicBezTo>
                  <a:cubicBezTo>
                    <a:pt x="0" y="13"/>
                    <a:pt x="0" y="11"/>
                    <a:pt x="3" y="9"/>
                  </a:cubicBezTo>
                  <a:cubicBezTo>
                    <a:pt x="5" y="8"/>
                    <a:pt x="8" y="6"/>
                    <a:pt x="11" y="5"/>
                  </a:cubicBezTo>
                  <a:cubicBezTo>
                    <a:pt x="20" y="2"/>
                    <a:pt x="29" y="0"/>
                    <a:pt x="38" y="0"/>
                  </a:cubicBezTo>
                  <a:cubicBezTo>
                    <a:pt x="39" y="0"/>
                    <a:pt x="39" y="0"/>
                    <a:pt x="40" y="0"/>
                  </a:cubicBezTo>
                  <a:cubicBezTo>
                    <a:pt x="40" y="0"/>
                    <a:pt x="39" y="0"/>
                    <a:pt x="38" y="1"/>
                  </a:cubicBezTo>
                  <a:cubicBezTo>
                    <a:pt x="33" y="2"/>
                    <a:pt x="27" y="4"/>
                    <a:pt x="22" y="6"/>
                  </a:cubicBezTo>
                  <a:cubicBezTo>
                    <a:pt x="21" y="7"/>
                    <a:pt x="20" y="7"/>
                    <a:pt x="19" y="8"/>
                  </a:cubicBezTo>
                  <a:cubicBezTo>
                    <a:pt x="17" y="9"/>
                    <a:pt x="17" y="10"/>
                    <a:pt x="19" y="11"/>
                  </a:cubicBezTo>
                  <a:cubicBezTo>
                    <a:pt x="22" y="12"/>
                    <a:pt x="25" y="13"/>
                    <a:pt x="27" y="13"/>
                  </a:cubicBezTo>
                  <a:cubicBezTo>
                    <a:pt x="36" y="14"/>
                    <a:pt x="45" y="14"/>
                    <a:pt x="53" y="14"/>
                  </a:cubicBezTo>
                  <a:cubicBezTo>
                    <a:pt x="66" y="13"/>
                    <a:pt x="79" y="13"/>
                    <a:pt x="91" y="11"/>
                  </a:cubicBezTo>
                  <a:cubicBezTo>
                    <a:pt x="99" y="10"/>
                    <a:pt x="106" y="9"/>
                    <a:pt x="114" y="8"/>
                  </a:cubicBezTo>
                  <a:cubicBezTo>
                    <a:pt x="114" y="8"/>
                    <a:pt x="115" y="8"/>
                    <a:pt x="1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28" name="Freeform 136"/>
            <p:cNvSpPr>
              <a:spLocks/>
            </p:cNvSpPr>
            <p:nvPr/>
          </p:nvSpPr>
          <p:spPr bwMode="auto">
            <a:xfrm>
              <a:off x="5099746" y="5560933"/>
              <a:ext cx="172905" cy="37051"/>
            </a:xfrm>
            <a:custGeom>
              <a:avLst/>
              <a:gdLst>
                <a:gd name="T0" fmla="*/ 13 w 89"/>
                <a:gd name="T1" fmla="*/ 0 h 19"/>
                <a:gd name="T2" fmla="*/ 12 w 89"/>
                <a:gd name="T3" fmla="*/ 1 h 19"/>
                <a:gd name="T4" fmla="*/ 13 w 89"/>
                <a:gd name="T5" fmla="*/ 7 h 19"/>
                <a:gd name="T6" fmla="*/ 18 w 89"/>
                <a:gd name="T7" fmla="*/ 8 h 19"/>
                <a:gd name="T8" fmla="*/ 51 w 89"/>
                <a:gd name="T9" fmla="*/ 9 h 19"/>
                <a:gd name="T10" fmla="*/ 78 w 89"/>
                <a:gd name="T11" fmla="*/ 6 h 19"/>
                <a:gd name="T12" fmla="*/ 81 w 89"/>
                <a:gd name="T13" fmla="*/ 7 h 19"/>
                <a:gd name="T14" fmla="*/ 89 w 89"/>
                <a:gd name="T15" fmla="*/ 11 h 19"/>
                <a:gd name="T16" fmla="*/ 87 w 89"/>
                <a:gd name="T17" fmla="*/ 12 h 19"/>
                <a:gd name="T18" fmla="*/ 53 w 89"/>
                <a:gd name="T19" fmla="*/ 18 h 19"/>
                <a:gd name="T20" fmla="*/ 31 w 89"/>
                <a:gd name="T21" fmla="*/ 18 h 19"/>
                <a:gd name="T22" fmla="*/ 6 w 89"/>
                <a:gd name="T23" fmla="*/ 14 h 19"/>
                <a:gd name="T24" fmla="*/ 2 w 89"/>
                <a:gd name="T25" fmla="*/ 11 h 19"/>
                <a:gd name="T26" fmla="*/ 2 w 89"/>
                <a:gd name="T27" fmla="*/ 5 h 19"/>
                <a:gd name="T28" fmla="*/ 13 w 89"/>
                <a:gd name="T2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19">
                  <a:moveTo>
                    <a:pt x="13" y="0"/>
                  </a:moveTo>
                  <a:cubicBezTo>
                    <a:pt x="13" y="1"/>
                    <a:pt x="12" y="1"/>
                    <a:pt x="12" y="1"/>
                  </a:cubicBezTo>
                  <a:cubicBezTo>
                    <a:pt x="10" y="4"/>
                    <a:pt x="10" y="6"/>
                    <a:pt x="13" y="7"/>
                  </a:cubicBezTo>
                  <a:cubicBezTo>
                    <a:pt x="15" y="8"/>
                    <a:pt x="16" y="8"/>
                    <a:pt x="18" y="8"/>
                  </a:cubicBezTo>
                  <a:cubicBezTo>
                    <a:pt x="29" y="9"/>
                    <a:pt x="40" y="10"/>
                    <a:pt x="51" y="9"/>
                  </a:cubicBezTo>
                  <a:cubicBezTo>
                    <a:pt x="60" y="9"/>
                    <a:pt x="69" y="7"/>
                    <a:pt x="78" y="6"/>
                  </a:cubicBezTo>
                  <a:cubicBezTo>
                    <a:pt x="79" y="5"/>
                    <a:pt x="80" y="6"/>
                    <a:pt x="81" y="7"/>
                  </a:cubicBezTo>
                  <a:cubicBezTo>
                    <a:pt x="83" y="9"/>
                    <a:pt x="86" y="10"/>
                    <a:pt x="89" y="11"/>
                  </a:cubicBezTo>
                  <a:cubicBezTo>
                    <a:pt x="88" y="12"/>
                    <a:pt x="88" y="12"/>
                    <a:pt x="87" y="12"/>
                  </a:cubicBezTo>
                  <a:cubicBezTo>
                    <a:pt x="76" y="15"/>
                    <a:pt x="65" y="17"/>
                    <a:pt x="53" y="18"/>
                  </a:cubicBezTo>
                  <a:cubicBezTo>
                    <a:pt x="46" y="18"/>
                    <a:pt x="38" y="19"/>
                    <a:pt x="31" y="18"/>
                  </a:cubicBezTo>
                  <a:cubicBezTo>
                    <a:pt x="22" y="18"/>
                    <a:pt x="14" y="17"/>
                    <a:pt x="6" y="14"/>
                  </a:cubicBezTo>
                  <a:cubicBezTo>
                    <a:pt x="5" y="13"/>
                    <a:pt x="4" y="12"/>
                    <a:pt x="2" y="11"/>
                  </a:cubicBezTo>
                  <a:cubicBezTo>
                    <a:pt x="0" y="9"/>
                    <a:pt x="0" y="7"/>
                    <a:pt x="2" y="5"/>
                  </a:cubicBezTo>
                  <a:cubicBezTo>
                    <a:pt x="5" y="2"/>
                    <a:pt x="9" y="1"/>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29" name="Freeform 137"/>
            <p:cNvSpPr>
              <a:spLocks/>
            </p:cNvSpPr>
            <p:nvPr/>
          </p:nvSpPr>
          <p:spPr bwMode="auto">
            <a:xfrm>
              <a:off x="5091512" y="5667970"/>
              <a:ext cx="267591" cy="43226"/>
            </a:xfrm>
            <a:custGeom>
              <a:avLst/>
              <a:gdLst>
                <a:gd name="T0" fmla="*/ 138 w 138"/>
                <a:gd name="T1" fmla="*/ 0 h 22"/>
                <a:gd name="T2" fmla="*/ 136 w 138"/>
                <a:gd name="T3" fmla="*/ 6 h 22"/>
                <a:gd name="T4" fmla="*/ 126 w 138"/>
                <a:gd name="T5" fmla="*/ 12 h 22"/>
                <a:gd name="T6" fmla="*/ 97 w 138"/>
                <a:gd name="T7" fmla="*/ 19 h 22"/>
                <a:gd name="T8" fmla="*/ 50 w 138"/>
                <a:gd name="T9" fmla="*/ 22 h 22"/>
                <a:gd name="T10" fmla="*/ 11 w 138"/>
                <a:gd name="T11" fmla="*/ 19 h 22"/>
                <a:gd name="T12" fmla="*/ 2 w 138"/>
                <a:gd name="T13" fmla="*/ 16 h 22"/>
                <a:gd name="T14" fmla="*/ 0 w 138"/>
                <a:gd name="T15" fmla="*/ 15 h 22"/>
                <a:gd name="T16" fmla="*/ 9 w 138"/>
                <a:gd name="T17" fmla="*/ 16 h 22"/>
                <a:gd name="T18" fmla="*/ 25 w 138"/>
                <a:gd name="T19" fmla="*/ 17 h 22"/>
                <a:gd name="T20" fmla="*/ 59 w 138"/>
                <a:gd name="T21" fmla="*/ 18 h 22"/>
                <a:gd name="T22" fmla="*/ 87 w 138"/>
                <a:gd name="T23" fmla="*/ 15 h 22"/>
                <a:gd name="T24" fmla="*/ 121 w 138"/>
                <a:gd name="T25" fmla="*/ 9 h 22"/>
                <a:gd name="T26" fmla="*/ 138 w 138"/>
                <a:gd name="T2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 h="22">
                  <a:moveTo>
                    <a:pt x="138" y="0"/>
                  </a:moveTo>
                  <a:cubicBezTo>
                    <a:pt x="138" y="3"/>
                    <a:pt x="137" y="4"/>
                    <a:pt x="136" y="6"/>
                  </a:cubicBezTo>
                  <a:cubicBezTo>
                    <a:pt x="133" y="9"/>
                    <a:pt x="130" y="11"/>
                    <a:pt x="126" y="12"/>
                  </a:cubicBezTo>
                  <a:cubicBezTo>
                    <a:pt x="116" y="16"/>
                    <a:pt x="107" y="18"/>
                    <a:pt x="97" y="19"/>
                  </a:cubicBezTo>
                  <a:cubicBezTo>
                    <a:pt x="81" y="22"/>
                    <a:pt x="66" y="22"/>
                    <a:pt x="50" y="22"/>
                  </a:cubicBezTo>
                  <a:cubicBezTo>
                    <a:pt x="37" y="22"/>
                    <a:pt x="24" y="21"/>
                    <a:pt x="11" y="19"/>
                  </a:cubicBezTo>
                  <a:cubicBezTo>
                    <a:pt x="8" y="18"/>
                    <a:pt x="5" y="17"/>
                    <a:pt x="2" y="16"/>
                  </a:cubicBezTo>
                  <a:cubicBezTo>
                    <a:pt x="2" y="16"/>
                    <a:pt x="1" y="16"/>
                    <a:pt x="0" y="15"/>
                  </a:cubicBezTo>
                  <a:cubicBezTo>
                    <a:pt x="3" y="15"/>
                    <a:pt x="6" y="16"/>
                    <a:pt x="9" y="16"/>
                  </a:cubicBezTo>
                  <a:cubicBezTo>
                    <a:pt x="14" y="16"/>
                    <a:pt x="20" y="17"/>
                    <a:pt x="25" y="17"/>
                  </a:cubicBezTo>
                  <a:cubicBezTo>
                    <a:pt x="36" y="18"/>
                    <a:pt x="48" y="18"/>
                    <a:pt x="59" y="18"/>
                  </a:cubicBezTo>
                  <a:cubicBezTo>
                    <a:pt x="68" y="17"/>
                    <a:pt x="78" y="17"/>
                    <a:pt x="87" y="15"/>
                  </a:cubicBezTo>
                  <a:cubicBezTo>
                    <a:pt x="99" y="14"/>
                    <a:pt x="110" y="12"/>
                    <a:pt x="121" y="9"/>
                  </a:cubicBezTo>
                  <a:cubicBezTo>
                    <a:pt x="127" y="7"/>
                    <a:pt x="133" y="5"/>
                    <a:pt x="1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30" name="Freeform 138"/>
            <p:cNvSpPr>
              <a:spLocks/>
            </p:cNvSpPr>
            <p:nvPr/>
          </p:nvSpPr>
          <p:spPr bwMode="auto">
            <a:xfrm>
              <a:off x="5289118" y="5503298"/>
              <a:ext cx="74102" cy="90569"/>
            </a:xfrm>
            <a:custGeom>
              <a:avLst/>
              <a:gdLst>
                <a:gd name="T0" fmla="*/ 5 w 38"/>
                <a:gd name="T1" fmla="*/ 6 h 47"/>
                <a:gd name="T2" fmla="*/ 8 w 38"/>
                <a:gd name="T3" fmla="*/ 3 h 47"/>
                <a:gd name="T4" fmla="*/ 32 w 38"/>
                <a:gd name="T5" fmla="*/ 7 h 47"/>
                <a:gd name="T6" fmla="*/ 35 w 38"/>
                <a:gd name="T7" fmla="*/ 24 h 47"/>
                <a:gd name="T8" fmla="*/ 21 w 38"/>
                <a:gd name="T9" fmla="*/ 38 h 47"/>
                <a:gd name="T10" fmla="*/ 1 w 38"/>
                <a:gd name="T11" fmla="*/ 46 h 47"/>
                <a:gd name="T12" fmla="*/ 0 w 38"/>
                <a:gd name="T13" fmla="*/ 46 h 47"/>
                <a:gd name="T14" fmla="*/ 2 w 38"/>
                <a:gd name="T15" fmla="*/ 45 h 47"/>
                <a:gd name="T16" fmla="*/ 16 w 38"/>
                <a:gd name="T17" fmla="*/ 35 h 47"/>
                <a:gd name="T18" fmla="*/ 24 w 38"/>
                <a:gd name="T19" fmla="*/ 26 h 47"/>
                <a:gd name="T20" fmla="*/ 15 w 38"/>
                <a:gd name="T21" fmla="*/ 5 h 47"/>
                <a:gd name="T22" fmla="*/ 8 w 38"/>
                <a:gd name="T23" fmla="*/ 5 h 47"/>
                <a:gd name="T24" fmla="*/ 5 w 38"/>
                <a:gd name="T25"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7">
                  <a:moveTo>
                    <a:pt x="5" y="6"/>
                  </a:moveTo>
                  <a:cubicBezTo>
                    <a:pt x="6" y="4"/>
                    <a:pt x="7" y="4"/>
                    <a:pt x="8" y="3"/>
                  </a:cubicBezTo>
                  <a:cubicBezTo>
                    <a:pt x="15" y="0"/>
                    <a:pt x="25" y="1"/>
                    <a:pt x="32" y="7"/>
                  </a:cubicBezTo>
                  <a:cubicBezTo>
                    <a:pt x="36" y="12"/>
                    <a:pt x="38" y="18"/>
                    <a:pt x="35" y="24"/>
                  </a:cubicBezTo>
                  <a:cubicBezTo>
                    <a:pt x="32" y="31"/>
                    <a:pt x="27" y="35"/>
                    <a:pt x="21" y="38"/>
                  </a:cubicBezTo>
                  <a:cubicBezTo>
                    <a:pt x="15" y="42"/>
                    <a:pt x="8" y="45"/>
                    <a:pt x="1" y="46"/>
                  </a:cubicBezTo>
                  <a:cubicBezTo>
                    <a:pt x="1" y="47"/>
                    <a:pt x="0" y="46"/>
                    <a:pt x="0" y="46"/>
                  </a:cubicBezTo>
                  <a:cubicBezTo>
                    <a:pt x="0" y="45"/>
                    <a:pt x="1" y="45"/>
                    <a:pt x="2" y="45"/>
                  </a:cubicBezTo>
                  <a:cubicBezTo>
                    <a:pt x="7" y="42"/>
                    <a:pt x="12" y="39"/>
                    <a:pt x="16" y="35"/>
                  </a:cubicBezTo>
                  <a:cubicBezTo>
                    <a:pt x="19" y="32"/>
                    <a:pt x="22" y="29"/>
                    <a:pt x="24" y="26"/>
                  </a:cubicBezTo>
                  <a:cubicBezTo>
                    <a:pt x="29" y="17"/>
                    <a:pt x="25" y="7"/>
                    <a:pt x="15" y="5"/>
                  </a:cubicBezTo>
                  <a:cubicBezTo>
                    <a:pt x="13" y="4"/>
                    <a:pt x="11" y="5"/>
                    <a:pt x="8" y="5"/>
                  </a:cubicBezTo>
                  <a:cubicBezTo>
                    <a:pt x="7" y="5"/>
                    <a:pt x="6"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sp>
        <p:nvSpPr>
          <p:cNvPr id="31" name="Freeform 139"/>
          <p:cNvSpPr>
            <a:spLocks noEditPoints="1"/>
          </p:cNvSpPr>
          <p:nvPr/>
        </p:nvSpPr>
        <p:spPr bwMode="auto">
          <a:xfrm>
            <a:off x="6475261" y="4993440"/>
            <a:ext cx="1055984" cy="1049686"/>
          </a:xfrm>
          <a:custGeom>
            <a:avLst/>
            <a:gdLst>
              <a:gd name="T0" fmla="*/ 528 w 534"/>
              <a:gd name="T1" fmla="*/ 214 h 529"/>
              <a:gd name="T2" fmla="*/ 487 w 534"/>
              <a:gd name="T3" fmla="*/ 213 h 529"/>
              <a:gd name="T4" fmla="*/ 460 w 534"/>
              <a:gd name="T5" fmla="*/ 197 h 529"/>
              <a:gd name="T6" fmla="*/ 445 w 534"/>
              <a:gd name="T7" fmla="*/ 163 h 529"/>
              <a:gd name="T8" fmla="*/ 450 w 534"/>
              <a:gd name="T9" fmla="*/ 131 h 529"/>
              <a:gd name="T10" fmla="*/ 475 w 534"/>
              <a:gd name="T11" fmla="*/ 96 h 529"/>
              <a:gd name="T12" fmla="*/ 449 w 534"/>
              <a:gd name="T13" fmla="*/ 66 h 529"/>
              <a:gd name="T14" fmla="*/ 417 w 534"/>
              <a:gd name="T15" fmla="*/ 42 h 529"/>
              <a:gd name="T16" fmla="*/ 387 w 534"/>
              <a:gd name="T17" fmla="*/ 71 h 529"/>
              <a:gd name="T18" fmla="*/ 365 w 534"/>
              <a:gd name="T19" fmla="*/ 83 h 529"/>
              <a:gd name="T20" fmla="*/ 338 w 534"/>
              <a:gd name="T21" fmla="*/ 75 h 529"/>
              <a:gd name="T22" fmla="*/ 302 w 534"/>
              <a:gd name="T23" fmla="*/ 45 h 529"/>
              <a:gd name="T24" fmla="*/ 295 w 534"/>
              <a:gd name="T25" fmla="*/ 2 h 529"/>
              <a:gd name="T26" fmla="*/ 217 w 534"/>
              <a:gd name="T27" fmla="*/ 7 h 529"/>
              <a:gd name="T28" fmla="*/ 214 w 534"/>
              <a:gd name="T29" fmla="*/ 47 h 529"/>
              <a:gd name="T30" fmla="*/ 185 w 534"/>
              <a:gd name="T31" fmla="*/ 81 h 529"/>
              <a:gd name="T32" fmla="*/ 136 w 534"/>
              <a:gd name="T33" fmla="*/ 83 h 529"/>
              <a:gd name="T34" fmla="*/ 104 w 534"/>
              <a:gd name="T35" fmla="*/ 60 h 529"/>
              <a:gd name="T36" fmla="*/ 74 w 534"/>
              <a:gd name="T37" fmla="*/ 87 h 529"/>
              <a:gd name="T38" fmla="*/ 49 w 534"/>
              <a:gd name="T39" fmla="*/ 117 h 529"/>
              <a:gd name="T40" fmla="*/ 75 w 534"/>
              <a:gd name="T41" fmla="*/ 147 h 529"/>
              <a:gd name="T42" fmla="*/ 84 w 534"/>
              <a:gd name="T43" fmla="*/ 177 h 529"/>
              <a:gd name="T44" fmla="*/ 46 w 534"/>
              <a:gd name="T45" fmla="*/ 232 h 529"/>
              <a:gd name="T46" fmla="*/ 3 w 534"/>
              <a:gd name="T47" fmla="*/ 236 h 529"/>
              <a:gd name="T48" fmla="*/ 7 w 534"/>
              <a:gd name="T49" fmla="*/ 316 h 529"/>
              <a:gd name="T50" fmla="*/ 51 w 534"/>
              <a:gd name="T51" fmla="*/ 316 h 529"/>
              <a:gd name="T52" fmla="*/ 77 w 534"/>
              <a:gd name="T53" fmla="*/ 335 h 529"/>
              <a:gd name="T54" fmla="*/ 94 w 534"/>
              <a:gd name="T55" fmla="*/ 371 h 529"/>
              <a:gd name="T56" fmla="*/ 88 w 534"/>
              <a:gd name="T57" fmla="*/ 398 h 529"/>
              <a:gd name="T58" fmla="*/ 63 w 534"/>
              <a:gd name="T59" fmla="*/ 430 h 529"/>
              <a:gd name="T60" fmla="*/ 95 w 534"/>
              <a:gd name="T61" fmla="*/ 462 h 529"/>
              <a:gd name="T62" fmla="*/ 123 w 534"/>
              <a:gd name="T63" fmla="*/ 483 h 529"/>
              <a:gd name="T64" fmla="*/ 152 w 534"/>
              <a:gd name="T65" fmla="*/ 459 h 529"/>
              <a:gd name="T66" fmla="*/ 187 w 534"/>
              <a:gd name="T67" fmla="*/ 451 h 529"/>
              <a:gd name="T68" fmla="*/ 205 w 534"/>
              <a:gd name="T69" fmla="*/ 458 h 529"/>
              <a:gd name="T70" fmla="*/ 223 w 534"/>
              <a:gd name="T71" fmla="*/ 465 h 529"/>
              <a:gd name="T72" fmla="*/ 232 w 534"/>
              <a:gd name="T73" fmla="*/ 485 h 529"/>
              <a:gd name="T74" fmla="*/ 239 w 534"/>
              <a:gd name="T75" fmla="*/ 526 h 529"/>
              <a:gd name="T76" fmla="*/ 321 w 534"/>
              <a:gd name="T77" fmla="*/ 522 h 529"/>
              <a:gd name="T78" fmla="*/ 320 w 534"/>
              <a:gd name="T79" fmla="*/ 483 h 529"/>
              <a:gd name="T80" fmla="*/ 351 w 534"/>
              <a:gd name="T81" fmla="*/ 449 h 529"/>
              <a:gd name="T82" fmla="*/ 373 w 534"/>
              <a:gd name="T83" fmla="*/ 440 h 529"/>
              <a:gd name="T84" fmla="*/ 399 w 534"/>
              <a:gd name="T85" fmla="*/ 447 h 529"/>
              <a:gd name="T86" fmla="*/ 433 w 534"/>
              <a:gd name="T87" fmla="*/ 468 h 529"/>
              <a:gd name="T88" fmla="*/ 459 w 534"/>
              <a:gd name="T89" fmla="*/ 443 h 529"/>
              <a:gd name="T90" fmla="*/ 486 w 534"/>
              <a:gd name="T91" fmla="*/ 410 h 529"/>
              <a:gd name="T92" fmla="*/ 459 w 534"/>
              <a:gd name="T93" fmla="*/ 383 h 529"/>
              <a:gd name="T94" fmla="*/ 458 w 534"/>
              <a:gd name="T95" fmla="*/ 332 h 529"/>
              <a:gd name="T96" fmla="*/ 488 w 534"/>
              <a:gd name="T97" fmla="*/ 298 h 529"/>
              <a:gd name="T98" fmla="*/ 531 w 534"/>
              <a:gd name="T99" fmla="*/ 294 h 529"/>
              <a:gd name="T100" fmla="*/ 528 w 534"/>
              <a:gd name="T101" fmla="*/ 214 h 529"/>
              <a:gd name="T102" fmla="*/ 383 w 534"/>
              <a:gd name="T103" fmla="*/ 373 h 529"/>
              <a:gd name="T104" fmla="*/ 163 w 534"/>
              <a:gd name="T105" fmla="*/ 384 h 529"/>
              <a:gd name="T106" fmla="*/ 150 w 534"/>
              <a:gd name="T107" fmla="*/ 157 h 529"/>
              <a:gd name="T108" fmla="*/ 377 w 534"/>
              <a:gd name="T109" fmla="*/ 145 h 529"/>
              <a:gd name="T110" fmla="*/ 383 w 534"/>
              <a:gd name="T111" fmla="*/ 37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4" h="529">
                <a:moveTo>
                  <a:pt x="528" y="214"/>
                </a:moveTo>
                <a:cubicBezTo>
                  <a:pt x="487" y="213"/>
                  <a:pt x="487" y="213"/>
                  <a:pt x="487" y="213"/>
                </a:cubicBezTo>
                <a:cubicBezTo>
                  <a:pt x="477" y="211"/>
                  <a:pt x="467" y="206"/>
                  <a:pt x="460" y="197"/>
                </a:cubicBezTo>
                <a:cubicBezTo>
                  <a:pt x="453" y="187"/>
                  <a:pt x="450" y="174"/>
                  <a:pt x="445" y="163"/>
                </a:cubicBezTo>
                <a:cubicBezTo>
                  <a:pt x="441" y="151"/>
                  <a:pt x="444" y="140"/>
                  <a:pt x="450" y="131"/>
                </a:cubicBezTo>
                <a:cubicBezTo>
                  <a:pt x="464" y="111"/>
                  <a:pt x="471" y="101"/>
                  <a:pt x="475" y="96"/>
                </a:cubicBezTo>
                <a:cubicBezTo>
                  <a:pt x="467" y="86"/>
                  <a:pt x="458" y="76"/>
                  <a:pt x="449" y="66"/>
                </a:cubicBezTo>
                <a:cubicBezTo>
                  <a:pt x="439" y="57"/>
                  <a:pt x="428" y="49"/>
                  <a:pt x="417" y="42"/>
                </a:cubicBezTo>
                <a:cubicBezTo>
                  <a:pt x="387" y="70"/>
                  <a:pt x="387" y="71"/>
                  <a:pt x="387" y="71"/>
                </a:cubicBezTo>
                <a:cubicBezTo>
                  <a:pt x="381" y="76"/>
                  <a:pt x="374" y="82"/>
                  <a:pt x="365" y="83"/>
                </a:cubicBezTo>
                <a:cubicBezTo>
                  <a:pt x="357" y="83"/>
                  <a:pt x="347" y="78"/>
                  <a:pt x="338" y="75"/>
                </a:cubicBezTo>
                <a:cubicBezTo>
                  <a:pt x="323" y="70"/>
                  <a:pt x="305" y="62"/>
                  <a:pt x="302" y="45"/>
                </a:cubicBezTo>
                <a:cubicBezTo>
                  <a:pt x="298" y="22"/>
                  <a:pt x="296" y="9"/>
                  <a:pt x="295" y="2"/>
                </a:cubicBezTo>
                <a:cubicBezTo>
                  <a:pt x="269" y="0"/>
                  <a:pt x="242" y="2"/>
                  <a:pt x="217" y="7"/>
                </a:cubicBezTo>
                <a:cubicBezTo>
                  <a:pt x="214" y="47"/>
                  <a:pt x="214" y="47"/>
                  <a:pt x="214" y="47"/>
                </a:cubicBezTo>
                <a:cubicBezTo>
                  <a:pt x="212" y="65"/>
                  <a:pt x="201" y="75"/>
                  <a:pt x="185" y="81"/>
                </a:cubicBezTo>
                <a:cubicBezTo>
                  <a:pt x="167" y="88"/>
                  <a:pt x="153" y="95"/>
                  <a:pt x="136" y="83"/>
                </a:cubicBezTo>
                <a:cubicBezTo>
                  <a:pt x="119" y="71"/>
                  <a:pt x="109" y="65"/>
                  <a:pt x="104" y="60"/>
                </a:cubicBezTo>
                <a:cubicBezTo>
                  <a:pt x="93" y="68"/>
                  <a:pt x="84" y="77"/>
                  <a:pt x="74" y="87"/>
                </a:cubicBezTo>
                <a:cubicBezTo>
                  <a:pt x="65" y="96"/>
                  <a:pt x="57" y="106"/>
                  <a:pt x="49" y="117"/>
                </a:cubicBezTo>
                <a:cubicBezTo>
                  <a:pt x="75" y="146"/>
                  <a:pt x="75" y="147"/>
                  <a:pt x="75" y="147"/>
                </a:cubicBezTo>
                <a:cubicBezTo>
                  <a:pt x="82" y="155"/>
                  <a:pt x="88" y="166"/>
                  <a:pt x="84" y="177"/>
                </a:cubicBezTo>
                <a:cubicBezTo>
                  <a:pt x="76" y="197"/>
                  <a:pt x="74" y="230"/>
                  <a:pt x="46" y="232"/>
                </a:cubicBezTo>
                <a:cubicBezTo>
                  <a:pt x="23" y="234"/>
                  <a:pt x="10" y="235"/>
                  <a:pt x="3" y="236"/>
                </a:cubicBezTo>
                <a:cubicBezTo>
                  <a:pt x="0" y="263"/>
                  <a:pt x="1" y="290"/>
                  <a:pt x="7" y="316"/>
                </a:cubicBezTo>
                <a:cubicBezTo>
                  <a:pt x="51" y="316"/>
                  <a:pt x="51" y="316"/>
                  <a:pt x="51" y="316"/>
                </a:cubicBezTo>
                <a:cubicBezTo>
                  <a:pt x="64" y="316"/>
                  <a:pt x="72" y="325"/>
                  <a:pt x="77" y="335"/>
                </a:cubicBezTo>
                <a:cubicBezTo>
                  <a:pt x="82" y="347"/>
                  <a:pt x="88" y="359"/>
                  <a:pt x="94" y="371"/>
                </a:cubicBezTo>
                <a:cubicBezTo>
                  <a:pt x="98" y="381"/>
                  <a:pt x="94" y="390"/>
                  <a:pt x="88" y="398"/>
                </a:cubicBezTo>
                <a:cubicBezTo>
                  <a:pt x="76" y="414"/>
                  <a:pt x="68" y="424"/>
                  <a:pt x="63" y="430"/>
                </a:cubicBezTo>
                <a:cubicBezTo>
                  <a:pt x="73" y="441"/>
                  <a:pt x="83" y="452"/>
                  <a:pt x="95" y="462"/>
                </a:cubicBezTo>
                <a:cubicBezTo>
                  <a:pt x="104" y="470"/>
                  <a:pt x="113" y="477"/>
                  <a:pt x="123" y="483"/>
                </a:cubicBezTo>
                <a:cubicBezTo>
                  <a:pt x="151" y="459"/>
                  <a:pt x="152" y="459"/>
                  <a:pt x="152" y="459"/>
                </a:cubicBezTo>
                <a:cubicBezTo>
                  <a:pt x="162" y="450"/>
                  <a:pt x="174" y="448"/>
                  <a:pt x="187" y="451"/>
                </a:cubicBezTo>
                <a:cubicBezTo>
                  <a:pt x="193" y="453"/>
                  <a:pt x="199" y="456"/>
                  <a:pt x="205" y="458"/>
                </a:cubicBezTo>
                <a:cubicBezTo>
                  <a:pt x="211" y="461"/>
                  <a:pt x="218" y="461"/>
                  <a:pt x="223" y="465"/>
                </a:cubicBezTo>
                <a:cubicBezTo>
                  <a:pt x="229" y="469"/>
                  <a:pt x="231" y="478"/>
                  <a:pt x="232" y="485"/>
                </a:cubicBezTo>
                <a:cubicBezTo>
                  <a:pt x="235" y="506"/>
                  <a:pt x="238" y="518"/>
                  <a:pt x="239" y="526"/>
                </a:cubicBezTo>
                <a:cubicBezTo>
                  <a:pt x="266" y="529"/>
                  <a:pt x="294" y="528"/>
                  <a:pt x="321" y="522"/>
                </a:cubicBezTo>
                <a:cubicBezTo>
                  <a:pt x="320" y="484"/>
                  <a:pt x="320" y="483"/>
                  <a:pt x="320" y="483"/>
                </a:cubicBezTo>
                <a:cubicBezTo>
                  <a:pt x="320" y="464"/>
                  <a:pt x="335" y="455"/>
                  <a:pt x="351" y="449"/>
                </a:cubicBezTo>
                <a:cubicBezTo>
                  <a:pt x="358" y="446"/>
                  <a:pt x="366" y="442"/>
                  <a:pt x="373" y="440"/>
                </a:cubicBezTo>
                <a:cubicBezTo>
                  <a:pt x="383" y="437"/>
                  <a:pt x="391" y="442"/>
                  <a:pt x="399" y="447"/>
                </a:cubicBezTo>
                <a:cubicBezTo>
                  <a:pt x="416" y="458"/>
                  <a:pt x="426" y="464"/>
                  <a:pt x="433" y="468"/>
                </a:cubicBezTo>
                <a:cubicBezTo>
                  <a:pt x="442" y="461"/>
                  <a:pt x="451" y="452"/>
                  <a:pt x="459" y="443"/>
                </a:cubicBezTo>
                <a:cubicBezTo>
                  <a:pt x="469" y="433"/>
                  <a:pt x="478" y="422"/>
                  <a:pt x="486" y="410"/>
                </a:cubicBezTo>
                <a:cubicBezTo>
                  <a:pt x="460" y="384"/>
                  <a:pt x="459" y="383"/>
                  <a:pt x="459" y="383"/>
                </a:cubicBezTo>
                <a:cubicBezTo>
                  <a:pt x="445" y="369"/>
                  <a:pt x="452" y="348"/>
                  <a:pt x="458" y="332"/>
                </a:cubicBezTo>
                <a:cubicBezTo>
                  <a:pt x="463" y="316"/>
                  <a:pt x="470" y="299"/>
                  <a:pt x="488" y="298"/>
                </a:cubicBezTo>
                <a:cubicBezTo>
                  <a:pt x="510" y="296"/>
                  <a:pt x="523" y="295"/>
                  <a:pt x="531" y="294"/>
                </a:cubicBezTo>
                <a:cubicBezTo>
                  <a:pt x="534" y="267"/>
                  <a:pt x="533" y="240"/>
                  <a:pt x="528" y="214"/>
                </a:cubicBezTo>
                <a:close/>
                <a:moveTo>
                  <a:pt x="383" y="373"/>
                </a:moveTo>
                <a:cubicBezTo>
                  <a:pt x="327" y="437"/>
                  <a:pt x="227" y="441"/>
                  <a:pt x="163" y="384"/>
                </a:cubicBezTo>
                <a:cubicBezTo>
                  <a:pt x="92" y="322"/>
                  <a:pt x="88" y="222"/>
                  <a:pt x="150" y="157"/>
                </a:cubicBezTo>
                <a:cubicBezTo>
                  <a:pt x="213" y="92"/>
                  <a:pt x="314" y="88"/>
                  <a:pt x="377" y="145"/>
                </a:cubicBezTo>
                <a:cubicBezTo>
                  <a:pt x="442" y="208"/>
                  <a:pt x="446" y="308"/>
                  <a:pt x="383" y="373"/>
                </a:cubicBezTo>
                <a:close/>
              </a:path>
            </a:pathLst>
          </a:custGeom>
          <a:solidFill>
            <a:schemeClr val="bg2">
              <a:lumMod val="50000"/>
            </a:schemeClr>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32" name="Freeform 140"/>
          <p:cNvSpPr>
            <a:spLocks/>
          </p:cNvSpPr>
          <p:nvPr/>
        </p:nvSpPr>
        <p:spPr bwMode="auto">
          <a:xfrm>
            <a:off x="7447271" y="4369926"/>
            <a:ext cx="997201" cy="1001400"/>
          </a:xfrm>
          <a:custGeom>
            <a:avLst/>
            <a:gdLst>
              <a:gd name="T0" fmla="*/ 77 w 505"/>
              <a:gd name="T1" fmla="*/ 392 h 505"/>
              <a:gd name="T2" fmla="*/ 113 w 505"/>
              <a:gd name="T3" fmla="*/ 77 h 505"/>
              <a:gd name="T4" fmla="*/ 428 w 505"/>
              <a:gd name="T5" fmla="*/ 113 h 505"/>
              <a:gd name="T6" fmla="*/ 392 w 505"/>
              <a:gd name="T7" fmla="*/ 428 h 505"/>
              <a:gd name="T8" fmla="*/ 77 w 505"/>
              <a:gd name="T9" fmla="*/ 392 h 505"/>
            </a:gdLst>
            <a:ahLst/>
            <a:cxnLst>
              <a:cxn ang="0">
                <a:pos x="T0" y="T1"/>
              </a:cxn>
              <a:cxn ang="0">
                <a:pos x="T2" y="T3"/>
              </a:cxn>
              <a:cxn ang="0">
                <a:pos x="T4" y="T5"/>
              </a:cxn>
              <a:cxn ang="0">
                <a:pos x="T6" y="T7"/>
              </a:cxn>
              <a:cxn ang="0">
                <a:pos x="T8" y="T9"/>
              </a:cxn>
            </a:cxnLst>
            <a:rect l="0" t="0" r="r" b="b"/>
            <a:pathLst>
              <a:path w="505" h="505">
                <a:moveTo>
                  <a:pt x="77" y="392"/>
                </a:moveTo>
                <a:cubicBezTo>
                  <a:pt x="0" y="295"/>
                  <a:pt x="16" y="154"/>
                  <a:pt x="113" y="77"/>
                </a:cubicBezTo>
                <a:cubicBezTo>
                  <a:pt x="210" y="0"/>
                  <a:pt x="351" y="16"/>
                  <a:pt x="428" y="113"/>
                </a:cubicBezTo>
                <a:cubicBezTo>
                  <a:pt x="505" y="210"/>
                  <a:pt x="489" y="351"/>
                  <a:pt x="392" y="428"/>
                </a:cubicBezTo>
                <a:cubicBezTo>
                  <a:pt x="295" y="505"/>
                  <a:pt x="154" y="489"/>
                  <a:pt x="77" y="3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33" name="Freeform 141"/>
          <p:cNvSpPr>
            <a:spLocks noEditPoints="1"/>
          </p:cNvSpPr>
          <p:nvPr/>
        </p:nvSpPr>
        <p:spPr bwMode="auto">
          <a:xfrm>
            <a:off x="7394786" y="4317443"/>
            <a:ext cx="1100071" cy="1102170"/>
          </a:xfrm>
          <a:custGeom>
            <a:avLst/>
            <a:gdLst>
              <a:gd name="T0" fmla="*/ 531 w 556"/>
              <a:gd name="T1" fmla="*/ 226 h 556"/>
              <a:gd name="T2" fmla="*/ 507 w 556"/>
              <a:gd name="T3" fmla="*/ 226 h 556"/>
              <a:gd name="T4" fmla="*/ 476 w 556"/>
              <a:gd name="T5" fmla="*/ 153 h 556"/>
              <a:gd name="T6" fmla="*/ 493 w 556"/>
              <a:gd name="T7" fmla="*/ 136 h 556"/>
              <a:gd name="T8" fmla="*/ 493 w 556"/>
              <a:gd name="T9" fmla="*/ 100 h 556"/>
              <a:gd name="T10" fmla="*/ 456 w 556"/>
              <a:gd name="T11" fmla="*/ 63 h 556"/>
              <a:gd name="T12" fmla="*/ 438 w 556"/>
              <a:gd name="T13" fmla="*/ 56 h 556"/>
              <a:gd name="T14" fmla="*/ 420 w 556"/>
              <a:gd name="T15" fmla="*/ 63 h 556"/>
              <a:gd name="T16" fmla="*/ 403 w 556"/>
              <a:gd name="T17" fmla="*/ 80 h 556"/>
              <a:gd name="T18" fmla="*/ 330 w 556"/>
              <a:gd name="T19" fmla="*/ 49 h 556"/>
              <a:gd name="T20" fmla="*/ 330 w 556"/>
              <a:gd name="T21" fmla="*/ 26 h 556"/>
              <a:gd name="T22" fmla="*/ 304 w 556"/>
              <a:gd name="T23" fmla="*/ 0 h 556"/>
              <a:gd name="T24" fmla="*/ 252 w 556"/>
              <a:gd name="T25" fmla="*/ 0 h 556"/>
              <a:gd name="T26" fmla="*/ 226 w 556"/>
              <a:gd name="T27" fmla="*/ 26 h 556"/>
              <a:gd name="T28" fmla="*/ 226 w 556"/>
              <a:gd name="T29" fmla="*/ 49 h 556"/>
              <a:gd name="T30" fmla="*/ 153 w 556"/>
              <a:gd name="T31" fmla="*/ 80 h 556"/>
              <a:gd name="T32" fmla="*/ 136 w 556"/>
              <a:gd name="T33" fmla="*/ 63 h 556"/>
              <a:gd name="T34" fmla="*/ 118 w 556"/>
              <a:gd name="T35" fmla="*/ 56 h 556"/>
              <a:gd name="T36" fmla="*/ 100 w 556"/>
              <a:gd name="T37" fmla="*/ 63 h 556"/>
              <a:gd name="T38" fmla="*/ 63 w 556"/>
              <a:gd name="T39" fmla="*/ 100 h 556"/>
              <a:gd name="T40" fmla="*/ 63 w 556"/>
              <a:gd name="T41" fmla="*/ 136 h 556"/>
              <a:gd name="T42" fmla="*/ 80 w 556"/>
              <a:gd name="T43" fmla="*/ 153 h 556"/>
              <a:gd name="T44" fmla="*/ 49 w 556"/>
              <a:gd name="T45" fmla="*/ 226 h 556"/>
              <a:gd name="T46" fmla="*/ 26 w 556"/>
              <a:gd name="T47" fmla="*/ 226 h 556"/>
              <a:gd name="T48" fmla="*/ 0 w 556"/>
              <a:gd name="T49" fmla="*/ 252 h 556"/>
              <a:gd name="T50" fmla="*/ 0 w 556"/>
              <a:gd name="T51" fmla="*/ 304 h 556"/>
              <a:gd name="T52" fmla="*/ 26 w 556"/>
              <a:gd name="T53" fmla="*/ 330 h 556"/>
              <a:gd name="T54" fmla="*/ 49 w 556"/>
              <a:gd name="T55" fmla="*/ 330 h 556"/>
              <a:gd name="T56" fmla="*/ 80 w 556"/>
              <a:gd name="T57" fmla="*/ 403 h 556"/>
              <a:gd name="T58" fmla="*/ 63 w 556"/>
              <a:gd name="T59" fmla="*/ 420 h 556"/>
              <a:gd name="T60" fmla="*/ 56 w 556"/>
              <a:gd name="T61" fmla="*/ 438 h 556"/>
              <a:gd name="T62" fmla="*/ 63 w 556"/>
              <a:gd name="T63" fmla="*/ 456 h 556"/>
              <a:gd name="T64" fmla="*/ 100 w 556"/>
              <a:gd name="T65" fmla="*/ 493 h 556"/>
              <a:gd name="T66" fmla="*/ 118 w 556"/>
              <a:gd name="T67" fmla="*/ 501 h 556"/>
              <a:gd name="T68" fmla="*/ 136 w 556"/>
              <a:gd name="T69" fmla="*/ 493 h 556"/>
              <a:gd name="T70" fmla="*/ 153 w 556"/>
              <a:gd name="T71" fmla="*/ 476 h 556"/>
              <a:gd name="T72" fmla="*/ 226 w 556"/>
              <a:gd name="T73" fmla="*/ 507 h 556"/>
              <a:gd name="T74" fmla="*/ 226 w 556"/>
              <a:gd name="T75" fmla="*/ 531 h 556"/>
              <a:gd name="T76" fmla="*/ 252 w 556"/>
              <a:gd name="T77" fmla="*/ 556 h 556"/>
              <a:gd name="T78" fmla="*/ 304 w 556"/>
              <a:gd name="T79" fmla="*/ 556 h 556"/>
              <a:gd name="T80" fmla="*/ 330 w 556"/>
              <a:gd name="T81" fmla="*/ 531 h 556"/>
              <a:gd name="T82" fmla="*/ 330 w 556"/>
              <a:gd name="T83" fmla="*/ 507 h 556"/>
              <a:gd name="T84" fmla="*/ 403 w 556"/>
              <a:gd name="T85" fmla="*/ 476 h 556"/>
              <a:gd name="T86" fmla="*/ 420 w 556"/>
              <a:gd name="T87" fmla="*/ 493 h 556"/>
              <a:gd name="T88" fmla="*/ 438 w 556"/>
              <a:gd name="T89" fmla="*/ 501 h 556"/>
              <a:gd name="T90" fmla="*/ 456 w 556"/>
              <a:gd name="T91" fmla="*/ 493 h 556"/>
              <a:gd name="T92" fmla="*/ 493 w 556"/>
              <a:gd name="T93" fmla="*/ 456 h 556"/>
              <a:gd name="T94" fmla="*/ 501 w 556"/>
              <a:gd name="T95" fmla="*/ 438 h 556"/>
              <a:gd name="T96" fmla="*/ 493 w 556"/>
              <a:gd name="T97" fmla="*/ 420 h 556"/>
              <a:gd name="T98" fmla="*/ 476 w 556"/>
              <a:gd name="T99" fmla="*/ 403 h 556"/>
              <a:gd name="T100" fmla="*/ 507 w 556"/>
              <a:gd name="T101" fmla="*/ 330 h 556"/>
              <a:gd name="T102" fmla="*/ 531 w 556"/>
              <a:gd name="T103" fmla="*/ 330 h 556"/>
              <a:gd name="T104" fmla="*/ 556 w 556"/>
              <a:gd name="T105" fmla="*/ 304 h 556"/>
              <a:gd name="T106" fmla="*/ 556 w 556"/>
              <a:gd name="T107" fmla="*/ 252 h 556"/>
              <a:gd name="T108" fmla="*/ 531 w 556"/>
              <a:gd name="T109" fmla="*/ 226 h 556"/>
              <a:gd name="T110" fmla="*/ 540 w 556"/>
              <a:gd name="T111" fmla="*/ 304 h 556"/>
              <a:gd name="T112" fmla="*/ 540 w 556"/>
              <a:gd name="T113" fmla="*/ 304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6" h="556">
                <a:moveTo>
                  <a:pt x="531" y="226"/>
                </a:moveTo>
                <a:cubicBezTo>
                  <a:pt x="507" y="226"/>
                  <a:pt x="507" y="226"/>
                  <a:pt x="507" y="226"/>
                </a:cubicBezTo>
                <a:cubicBezTo>
                  <a:pt x="501" y="200"/>
                  <a:pt x="491" y="176"/>
                  <a:pt x="476" y="153"/>
                </a:cubicBezTo>
                <a:cubicBezTo>
                  <a:pt x="493" y="136"/>
                  <a:pt x="493" y="136"/>
                  <a:pt x="493" y="136"/>
                </a:cubicBezTo>
                <a:cubicBezTo>
                  <a:pt x="503" y="126"/>
                  <a:pt x="503" y="110"/>
                  <a:pt x="493" y="100"/>
                </a:cubicBezTo>
                <a:cubicBezTo>
                  <a:pt x="456" y="63"/>
                  <a:pt x="456" y="63"/>
                  <a:pt x="456" y="63"/>
                </a:cubicBezTo>
                <a:cubicBezTo>
                  <a:pt x="451" y="58"/>
                  <a:pt x="445" y="56"/>
                  <a:pt x="438" y="56"/>
                </a:cubicBezTo>
                <a:cubicBezTo>
                  <a:pt x="431" y="56"/>
                  <a:pt x="425" y="58"/>
                  <a:pt x="420" y="63"/>
                </a:cubicBezTo>
                <a:cubicBezTo>
                  <a:pt x="403" y="80"/>
                  <a:pt x="403" y="80"/>
                  <a:pt x="403" y="80"/>
                </a:cubicBezTo>
                <a:cubicBezTo>
                  <a:pt x="381" y="66"/>
                  <a:pt x="356" y="55"/>
                  <a:pt x="330" y="49"/>
                </a:cubicBezTo>
                <a:cubicBezTo>
                  <a:pt x="330" y="26"/>
                  <a:pt x="330" y="26"/>
                  <a:pt x="330" y="26"/>
                </a:cubicBezTo>
                <a:cubicBezTo>
                  <a:pt x="330" y="12"/>
                  <a:pt x="318" y="0"/>
                  <a:pt x="304" y="0"/>
                </a:cubicBezTo>
                <a:cubicBezTo>
                  <a:pt x="252" y="0"/>
                  <a:pt x="252" y="0"/>
                  <a:pt x="252" y="0"/>
                </a:cubicBezTo>
                <a:cubicBezTo>
                  <a:pt x="238" y="0"/>
                  <a:pt x="226" y="12"/>
                  <a:pt x="226" y="26"/>
                </a:cubicBezTo>
                <a:cubicBezTo>
                  <a:pt x="226" y="49"/>
                  <a:pt x="226" y="49"/>
                  <a:pt x="226" y="49"/>
                </a:cubicBezTo>
                <a:cubicBezTo>
                  <a:pt x="200" y="55"/>
                  <a:pt x="176" y="66"/>
                  <a:pt x="153" y="80"/>
                </a:cubicBezTo>
                <a:cubicBezTo>
                  <a:pt x="136" y="63"/>
                  <a:pt x="136" y="63"/>
                  <a:pt x="136" y="63"/>
                </a:cubicBezTo>
                <a:cubicBezTo>
                  <a:pt x="131" y="58"/>
                  <a:pt x="125" y="56"/>
                  <a:pt x="118" y="56"/>
                </a:cubicBezTo>
                <a:cubicBezTo>
                  <a:pt x="111" y="56"/>
                  <a:pt x="105" y="58"/>
                  <a:pt x="100" y="63"/>
                </a:cubicBezTo>
                <a:cubicBezTo>
                  <a:pt x="63" y="100"/>
                  <a:pt x="63" y="100"/>
                  <a:pt x="63" y="100"/>
                </a:cubicBezTo>
                <a:cubicBezTo>
                  <a:pt x="53" y="110"/>
                  <a:pt x="53" y="126"/>
                  <a:pt x="63" y="136"/>
                </a:cubicBezTo>
                <a:cubicBezTo>
                  <a:pt x="80" y="153"/>
                  <a:pt x="80" y="153"/>
                  <a:pt x="80" y="153"/>
                </a:cubicBezTo>
                <a:cubicBezTo>
                  <a:pt x="65" y="176"/>
                  <a:pt x="55" y="200"/>
                  <a:pt x="49" y="226"/>
                </a:cubicBezTo>
                <a:cubicBezTo>
                  <a:pt x="26" y="226"/>
                  <a:pt x="26" y="226"/>
                  <a:pt x="26" y="226"/>
                </a:cubicBezTo>
                <a:cubicBezTo>
                  <a:pt x="12" y="226"/>
                  <a:pt x="0" y="238"/>
                  <a:pt x="0" y="252"/>
                </a:cubicBezTo>
                <a:cubicBezTo>
                  <a:pt x="0" y="304"/>
                  <a:pt x="0" y="304"/>
                  <a:pt x="0" y="304"/>
                </a:cubicBezTo>
                <a:cubicBezTo>
                  <a:pt x="0" y="318"/>
                  <a:pt x="12" y="330"/>
                  <a:pt x="26" y="330"/>
                </a:cubicBezTo>
                <a:cubicBezTo>
                  <a:pt x="49" y="330"/>
                  <a:pt x="49" y="330"/>
                  <a:pt x="49" y="330"/>
                </a:cubicBezTo>
                <a:cubicBezTo>
                  <a:pt x="55" y="356"/>
                  <a:pt x="65" y="381"/>
                  <a:pt x="80" y="403"/>
                </a:cubicBezTo>
                <a:cubicBezTo>
                  <a:pt x="63" y="420"/>
                  <a:pt x="63" y="420"/>
                  <a:pt x="63" y="420"/>
                </a:cubicBezTo>
                <a:cubicBezTo>
                  <a:pt x="58" y="425"/>
                  <a:pt x="56" y="431"/>
                  <a:pt x="56" y="438"/>
                </a:cubicBezTo>
                <a:cubicBezTo>
                  <a:pt x="56" y="445"/>
                  <a:pt x="58" y="451"/>
                  <a:pt x="63" y="456"/>
                </a:cubicBezTo>
                <a:cubicBezTo>
                  <a:pt x="100" y="493"/>
                  <a:pt x="100" y="493"/>
                  <a:pt x="100" y="493"/>
                </a:cubicBezTo>
                <a:cubicBezTo>
                  <a:pt x="105" y="498"/>
                  <a:pt x="111" y="501"/>
                  <a:pt x="118" y="501"/>
                </a:cubicBezTo>
                <a:cubicBezTo>
                  <a:pt x="125" y="501"/>
                  <a:pt x="131" y="498"/>
                  <a:pt x="136" y="493"/>
                </a:cubicBezTo>
                <a:cubicBezTo>
                  <a:pt x="153" y="476"/>
                  <a:pt x="153" y="476"/>
                  <a:pt x="153" y="476"/>
                </a:cubicBezTo>
                <a:cubicBezTo>
                  <a:pt x="176" y="491"/>
                  <a:pt x="200" y="501"/>
                  <a:pt x="226" y="507"/>
                </a:cubicBezTo>
                <a:cubicBezTo>
                  <a:pt x="226" y="531"/>
                  <a:pt x="226" y="531"/>
                  <a:pt x="226" y="531"/>
                </a:cubicBezTo>
                <a:cubicBezTo>
                  <a:pt x="226" y="545"/>
                  <a:pt x="238" y="556"/>
                  <a:pt x="252" y="556"/>
                </a:cubicBezTo>
                <a:cubicBezTo>
                  <a:pt x="304" y="556"/>
                  <a:pt x="304" y="556"/>
                  <a:pt x="304" y="556"/>
                </a:cubicBezTo>
                <a:cubicBezTo>
                  <a:pt x="318" y="556"/>
                  <a:pt x="330" y="545"/>
                  <a:pt x="330" y="531"/>
                </a:cubicBezTo>
                <a:cubicBezTo>
                  <a:pt x="330" y="507"/>
                  <a:pt x="330" y="507"/>
                  <a:pt x="330" y="507"/>
                </a:cubicBezTo>
                <a:cubicBezTo>
                  <a:pt x="356" y="501"/>
                  <a:pt x="381" y="491"/>
                  <a:pt x="403" y="476"/>
                </a:cubicBezTo>
                <a:cubicBezTo>
                  <a:pt x="420" y="493"/>
                  <a:pt x="420" y="493"/>
                  <a:pt x="420" y="493"/>
                </a:cubicBezTo>
                <a:cubicBezTo>
                  <a:pt x="425" y="498"/>
                  <a:pt x="431" y="501"/>
                  <a:pt x="438" y="501"/>
                </a:cubicBezTo>
                <a:cubicBezTo>
                  <a:pt x="445" y="501"/>
                  <a:pt x="451" y="498"/>
                  <a:pt x="456" y="493"/>
                </a:cubicBezTo>
                <a:cubicBezTo>
                  <a:pt x="493" y="456"/>
                  <a:pt x="493" y="456"/>
                  <a:pt x="493" y="456"/>
                </a:cubicBezTo>
                <a:cubicBezTo>
                  <a:pt x="498" y="451"/>
                  <a:pt x="501" y="445"/>
                  <a:pt x="501" y="438"/>
                </a:cubicBezTo>
                <a:cubicBezTo>
                  <a:pt x="501" y="431"/>
                  <a:pt x="498" y="425"/>
                  <a:pt x="493" y="420"/>
                </a:cubicBezTo>
                <a:cubicBezTo>
                  <a:pt x="476" y="403"/>
                  <a:pt x="476" y="403"/>
                  <a:pt x="476" y="403"/>
                </a:cubicBezTo>
                <a:cubicBezTo>
                  <a:pt x="491" y="381"/>
                  <a:pt x="501" y="356"/>
                  <a:pt x="507" y="330"/>
                </a:cubicBezTo>
                <a:cubicBezTo>
                  <a:pt x="531" y="330"/>
                  <a:pt x="531" y="330"/>
                  <a:pt x="531" y="330"/>
                </a:cubicBezTo>
                <a:cubicBezTo>
                  <a:pt x="545" y="330"/>
                  <a:pt x="556" y="318"/>
                  <a:pt x="556" y="304"/>
                </a:cubicBezTo>
                <a:cubicBezTo>
                  <a:pt x="556" y="252"/>
                  <a:pt x="556" y="252"/>
                  <a:pt x="556" y="252"/>
                </a:cubicBezTo>
                <a:cubicBezTo>
                  <a:pt x="556" y="238"/>
                  <a:pt x="545" y="226"/>
                  <a:pt x="531" y="226"/>
                </a:cubicBezTo>
                <a:close/>
                <a:moveTo>
                  <a:pt x="540" y="304"/>
                </a:moveTo>
                <a:cubicBezTo>
                  <a:pt x="540" y="304"/>
                  <a:pt x="540" y="304"/>
                  <a:pt x="540" y="304"/>
                </a:cubicBezTo>
              </a:path>
            </a:pathLst>
          </a:custGeom>
          <a:solidFill>
            <a:schemeClr val="bg2">
              <a:lumMod val="50000"/>
            </a:schemeClr>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34" name="Freeform 142"/>
          <p:cNvSpPr>
            <a:spLocks/>
          </p:cNvSpPr>
          <p:nvPr/>
        </p:nvSpPr>
        <p:spPr bwMode="auto">
          <a:xfrm>
            <a:off x="7466165" y="4388820"/>
            <a:ext cx="957314" cy="959413"/>
          </a:xfrm>
          <a:custGeom>
            <a:avLst/>
            <a:gdLst>
              <a:gd name="T0" fmla="*/ 74 w 484"/>
              <a:gd name="T1" fmla="*/ 376 h 484"/>
              <a:gd name="T2" fmla="*/ 108 w 484"/>
              <a:gd name="T3" fmla="*/ 74 h 484"/>
              <a:gd name="T4" fmla="*/ 410 w 484"/>
              <a:gd name="T5" fmla="*/ 108 h 484"/>
              <a:gd name="T6" fmla="*/ 376 w 484"/>
              <a:gd name="T7" fmla="*/ 411 h 484"/>
              <a:gd name="T8" fmla="*/ 74 w 484"/>
              <a:gd name="T9" fmla="*/ 376 h 484"/>
            </a:gdLst>
            <a:ahLst/>
            <a:cxnLst>
              <a:cxn ang="0">
                <a:pos x="T0" y="T1"/>
              </a:cxn>
              <a:cxn ang="0">
                <a:pos x="T2" y="T3"/>
              </a:cxn>
              <a:cxn ang="0">
                <a:pos x="T4" y="T5"/>
              </a:cxn>
              <a:cxn ang="0">
                <a:pos x="T6" y="T7"/>
              </a:cxn>
              <a:cxn ang="0">
                <a:pos x="T8" y="T9"/>
              </a:cxn>
            </a:cxnLst>
            <a:rect l="0" t="0" r="r" b="b"/>
            <a:pathLst>
              <a:path w="484" h="484">
                <a:moveTo>
                  <a:pt x="74" y="376"/>
                </a:moveTo>
                <a:cubicBezTo>
                  <a:pt x="0" y="283"/>
                  <a:pt x="15" y="148"/>
                  <a:pt x="108" y="74"/>
                </a:cubicBezTo>
                <a:cubicBezTo>
                  <a:pt x="201" y="0"/>
                  <a:pt x="337" y="15"/>
                  <a:pt x="410" y="108"/>
                </a:cubicBezTo>
                <a:cubicBezTo>
                  <a:pt x="484" y="201"/>
                  <a:pt x="469" y="337"/>
                  <a:pt x="376" y="411"/>
                </a:cubicBezTo>
                <a:cubicBezTo>
                  <a:pt x="283" y="484"/>
                  <a:pt x="148" y="469"/>
                  <a:pt x="74" y="3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35" name="Freeform 143"/>
          <p:cNvSpPr>
            <a:spLocks noEditPoints="1"/>
          </p:cNvSpPr>
          <p:nvPr/>
        </p:nvSpPr>
        <p:spPr bwMode="auto">
          <a:xfrm>
            <a:off x="7711792" y="4586161"/>
            <a:ext cx="484955" cy="543737"/>
          </a:xfrm>
          <a:custGeom>
            <a:avLst/>
            <a:gdLst>
              <a:gd name="T0" fmla="*/ 59 w 246"/>
              <a:gd name="T1" fmla="*/ 191 h 274"/>
              <a:gd name="T2" fmla="*/ 51 w 246"/>
              <a:gd name="T3" fmla="*/ 160 h 274"/>
              <a:gd name="T4" fmla="*/ 78 w 246"/>
              <a:gd name="T5" fmla="*/ 128 h 274"/>
              <a:gd name="T6" fmla="*/ 127 w 246"/>
              <a:gd name="T7" fmla="*/ 92 h 274"/>
              <a:gd name="T8" fmla="*/ 96 w 246"/>
              <a:gd name="T9" fmla="*/ 93 h 274"/>
              <a:gd name="T10" fmla="*/ 133 w 246"/>
              <a:gd name="T11" fmla="*/ 80 h 274"/>
              <a:gd name="T12" fmla="*/ 116 w 246"/>
              <a:gd name="T13" fmla="*/ 84 h 274"/>
              <a:gd name="T14" fmla="*/ 87 w 246"/>
              <a:gd name="T15" fmla="*/ 71 h 274"/>
              <a:gd name="T16" fmla="*/ 94 w 246"/>
              <a:gd name="T17" fmla="*/ 48 h 274"/>
              <a:gd name="T18" fmla="*/ 90 w 246"/>
              <a:gd name="T19" fmla="*/ 67 h 274"/>
              <a:gd name="T20" fmla="*/ 103 w 246"/>
              <a:gd name="T21" fmla="*/ 59 h 274"/>
              <a:gd name="T22" fmla="*/ 141 w 246"/>
              <a:gd name="T23" fmla="*/ 54 h 274"/>
              <a:gd name="T24" fmla="*/ 127 w 246"/>
              <a:gd name="T25" fmla="*/ 48 h 274"/>
              <a:gd name="T26" fmla="*/ 139 w 246"/>
              <a:gd name="T27" fmla="*/ 88 h 274"/>
              <a:gd name="T28" fmla="*/ 174 w 246"/>
              <a:gd name="T29" fmla="*/ 180 h 274"/>
              <a:gd name="T30" fmla="*/ 165 w 246"/>
              <a:gd name="T31" fmla="*/ 119 h 274"/>
              <a:gd name="T32" fmla="*/ 192 w 246"/>
              <a:gd name="T33" fmla="*/ 184 h 274"/>
              <a:gd name="T34" fmla="*/ 158 w 246"/>
              <a:gd name="T35" fmla="*/ 230 h 274"/>
              <a:gd name="T36" fmla="*/ 154 w 246"/>
              <a:gd name="T37" fmla="*/ 233 h 274"/>
              <a:gd name="T38" fmla="*/ 120 w 246"/>
              <a:gd name="T39" fmla="*/ 243 h 274"/>
              <a:gd name="T40" fmla="*/ 93 w 246"/>
              <a:gd name="T41" fmla="*/ 244 h 274"/>
              <a:gd name="T42" fmla="*/ 79 w 246"/>
              <a:gd name="T43" fmla="*/ 232 h 274"/>
              <a:gd name="T44" fmla="*/ 13 w 246"/>
              <a:gd name="T45" fmla="*/ 252 h 274"/>
              <a:gd name="T46" fmla="*/ 8 w 246"/>
              <a:gd name="T47" fmla="*/ 222 h 274"/>
              <a:gd name="T48" fmla="*/ 27 w 246"/>
              <a:gd name="T49" fmla="*/ 210 h 274"/>
              <a:gd name="T50" fmla="*/ 6 w 246"/>
              <a:gd name="T51" fmla="*/ 210 h 274"/>
              <a:gd name="T52" fmla="*/ 32 w 246"/>
              <a:gd name="T53" fmla="*/ 260 h 274"/>
              <a:gd name="T54" fmla="*/ 124 w 246"/>
              <a:gd name="T55" fmla="*/ 258 h 274"/>
              <a:gd name="T56" fmla="*/ 185 w 246"/>
              <a:gd name="T57" fmla="*/ 269 h 274"/>
              <a:gd name="T58" fmla="*/ 212 w 246"/>
              <a:gd name="T59" fmla="*/ 199 h 274"/>
              <a:gd name="T60" fmla="*/ 187 w 246"/>
              <a:gd name="T61" fmla="*/ 260 h 274"/>
              <a:gd name="T62" fmla="*/ 159 w 246"/>
              <a:gd name="T63" fmla="*/ 201 h 274"/>
              <a:gd name="T64" fmla="*/ 206 w 246"/>
              <a:gd name="T65" fmla="*/ 193 h 274"/>
              <a:gd name="T66" fmla="*/ 166 w 246"/>
              <a:gd name="T67" fmla="*/ 82 h 274"/>
              <a:gd name="T68" fmla="*/ 113 w 246"/>
              <a:gd name="T69" fmla="*/ 0 h 274"/>
              <a:gd name="T70" fmla="*/ 80 w 246"/>
              <a:gd name="T71" fmla="*/ 89 h 274"/>
              <a:gd name="T72" fmla="*/ 34 w 246"/>
              <a:gd name="T73" fmla="*/ 181 h 274"/>
              <a:gd name="T74" fmla="*/ 133 w 246"/>
              <a:gd name="T75" fmla="*/ 21 h 274"/>
              <a:gd name="T76" fmla="*/ 141 w 246"/>
              <a:gd name="T77" fmla="*/ 21 h 274"/>
              <a:gd name="T78" fmla="*/ 133 w 246"/>
              <a:gd name="T79" fmla="*/ 21 h 274"/>
              <a:gd name="T80" fmla="*/ 160 w 246"/>
              <a:gd name="T81" fmla="*/ 88 h 274"/>
              <a:gd name="T82" fmla="*/ 102 w 246"/>
              <a:gd name="T83" fmla="*/ 63 h 274"/>
              <a:gd name="T84" fmla="*/ 94 w 246"/>
              <a:gd name="T85" fmla="*/ 54 h 274"/>
              <a:gd name="T86" fmla="*/ 97 w 246"/>
              <a:gd name="T87" fmla="*/ 58 h 274"/>
              <a:gd name="T88" fmla="*/ 129 w 246"/>
              <a:gd name="T89" fmla="*/ 52 h 274"/>
              <a:gd name="T90" fmla="*/ 129 w 246"/>
              <a:gd name="T91" fmla="*/ 51 h 274"/>
              <a:gd name="T92" fmla="*/ 115 w 246"/>
              <a:gd name="T93" fmla="*/ 65 h 274"/>
              <a:gd name="T94" fmla="*/ 60 w 246"/>
              <a:gd name="T95" fmla="*/ 134 h 274"/>
              <a:gd name="T96" fmla="*/ 58 w 246"/>
              <a:gd name="T97" fmla="*/ 13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 h="274">
                <a:moveTo>
                  <a:pt x="83" y="232"/>
                </a:moveTo>
                <a:cubicBezTo>
                  <a:pt x="92" y="231"/>
                  <a:pt x="94" y="221"/>
                  <a:pt x="89" y="216"/>
                </a:cubicBezTo>
                <a:cubicBezTo>
                  <a:pt x="85" y="212"/>
                  <a:pt x="65" y="197"/>
                  <a:pt x="59" y="191"/>
                </a:cubicBezTo>
                <a:cubicBezTo>
                  <a:pt x="57" y="188"/>
                  <a:pt x="53" y="187"/>
                  <a:pt x="52" y="184"/>
                </a:cubicBezTo>
                <a:cubicBezTo>
                  <a:pt x="48" y="176"/>
                  <a:pt x="46" y="166"/>
                  <a:pt x="50" y="158"/>
                </a:cubicBezTo>
                <a:cubicBezTo>
                  <a:pt x="51" y="157"/>
                  <a:pt x="51" y="158"/>
                  <a:pt x="51" y="160"/>
                </a:cubicBezTo>
                <a:cubicBezTo>
                  <a:pt x="48" y="176"/>
                  <a:pt x="58" y="189"/>
                  <a:pt x="60" y="183"/>
                </a:cubicBezTo>
                <a:cubicBezTo>
                  <a:pt x="62" y="178"/>
                  <a:pt x="60" y="170"/>
                  <a:pt x="61" y="163"/>
                </a:cubicBezTo>
                <a:cubicBezTo>
                  <a:pt x="63" y="152"/>
                  <a:pt x="73" y="129"/>
                  <a:pt x="78" y="128"/>
                </a:cubicBezTo>
                <a:cubicBezTo>
                  <a:pt x="71" y="115"/>
                  <a:pt x="86" y="104"/>
                  <a:pt x="86" y="93"/>
                </a:cubicBezTo>
                <a:cubicBezTo>
                  <a:pt x="86" y="85"/>
                  <a:pt x="93" y="102"/>
                  <a:pt x="100" y="106"/>
                </a:cubicBezTo>
                <a:cubicBezTo>
                  <a:pt x="107" y="110"/>
                  <a:pt x="116" y="98"/>
                  <a:pt x="127" y="92"/>
                </a:cubicBezTo>
                <a:cubicBezTo>
                  <a:pt x="131" y="91"/>
                  <a:pt x="135" y="89"/>
                  <a:pt x="135" y="87"/>
                </a:cubicBezTo>
                <a:cubicBezTo>
                  <a:pt x="133" y="80"/>
                  <a:pt x="119" y="96"/>
                  <a:pt x="107" y="96"/>
                </a:cubicBezTo>
                <a:cubicBezTo>
                  <a:pt x="101" y="96"/>
                  <a:pt x="99" y="95"/>
                  <a:pt x="96" y="93"/>
                </a:cubicBezTo>
                <a:cubicBezTo>
                  <a:pt x="90" y="86"/>
                  <a:pt x="97" y="92"/>
                  <a:pt x="107" y="90"/>
                </a:cubicBezTo>
                <a:cubicBezTo>
                  <a:pt x="112" y="89"/>
                  <a:pt x="113" y="88"/>
                  <a:pt x="118" y="87"/>
                </a:cubicBezTo>
                <a:cubicBezTo>
                  <a:pt x="123" y="85"/>
                  <a:pt x="128" y="82"/>
                  <a:pt x="133" y="80"/>
                </a:cubicBezTo>
                <a:cubicBezTo>
                  <a:pt x="137" y="79"/>
                  <a:pt x="137" y="76"/>
                  <a:pt x="135" y="76"/>
                </a:cubicBezTo>
                <a:cubicBezTo>
                  <a:pt x="135" y="75"/>
                  <a:pt x="133" y="75"/>
                  <a:pt x="132" y="77"/>
                </a:cubicBezTo>
                <a:cubicBezTo>
                  <a:pt x="130" y="81"/>
                  <a:pt x="119" y="83"/>
                  <a:pt x="116" y="84"/>
                </a:cubicBezTo>
                <a:cubicBezTo>
                  <a:pt x="111" y="86"/>
                  <a:pt x="107" y="87"/>
                  <a:pt x="100" y="87"/>
                </a:cubicBezTo>
                <a:cubicBezTo>
                  <a:pt x="91" y="86"/>
                  <a:pt x="93" y="82"/>
                  <a:pt x="86" y="78"/>
                </a:cubicBezTo>
                <a:cubicBezTo>
                  <a:pt x="84" y="77"/>
                  <a:pt x="84" y="73"/>
                  <a:pt x="87" y="71"/>
                </a:cubicBezTo>
                <a:cubicBezTo>
                  <a:pt x="89" y="69"/>
                  <a:pt x="92" y="69"/>
                  <a:pt x="94" y="65"/>
                </a:cubicBezTo>
                <a:cubicBezTo>
                  <a:pt x="95" y="65"/>
                  <a:pt x="97" y="62"/>
                  <a:pt x="99" y="61"/>
                </a:cubicBezTo>
                <a:cubicBezTo>
                  <a:pt x="100" y="61"/>
                  <a:pt x="100" y="49"/>
                  <a:pt x="94" y="48"/>
                </a:cubicBezTo>
                <a:cubicBezTo>
                  <a:pt x="89" y="48"/>
                  <a:pt x="87" y="52"/>
                  <a:pt x="87" y="56"/>
                </a:cubicBezTo>
                <a:cubicBezTo>
                  <a:pt x="88" y="60"/>
                  <a:pt x="90" y="63"/>
                  <a:pt x="91" y="63"/>
                </a:cubicBezTo>
                <a:cubicBezTo>
                  <a:pt x="94" y="63"/>
                  <a:pt x="91" y="66"/>
                  <a:pt x="90" y="67"/>
                </a:cubicBezTo>
                <a:cubicBezTo>
                  <a:pt x="87" y="68"/>
                  <a:pt x="84" y="58"/>
                  <a:pt x="85" y="53"/>
                </a:cubicBezTo>
                <a:cubicBezTo>
                  <a:pt x="85" y="49"/>
                  <a:pt x="88" y="40"/>
                  <a:pt x="94" y="40"/>
                </a:cubicBezTo>
                <a:cubicBezTo>
                  <a:pt x="99" y="40"/>
                  <a:pt x="103" y="47"/>
                  <a:pt x="103" y="59"/>
                </a:cubicBezTo>
                <a:cubicBezTo>
                  <a:pt x="103" y="61"/>
                  <a:pt x="112" y="58"/>
                  <a:pt x="115" y="61"/>
                </a:cubicBezTo>
                <a:cubicBezTo>
                  <a:pt x="117" y="64"/>
                  <a:pt x="107" y="40"/>
                  <a:pt x="128" y="39"/>
                </a:cubicBezTo>
                <a:cubicBezTo>
                  <a:pt x="134" y="40"/>
                  <a:pt x="139" y="42"/>
                  <a:pt x="141" y="54"/>
                </a:cubicBezTo>
                <a:cubicBezTo>
                  <a:pt x="141" y="56"/>
                  <a:pt x="143" y="65"/>
                  <a:pt x="139" y="66"/>
                </a:cubicBezTo>
                <a:cubicBezTo>
                  <a:pt x="135" y="67"/>
                  <a:pt x="133" y="65"/>
                  <a:pt x="135" y="61"/>
                </a:cubicBezTo>
                <a:cubicBezTo>
                  <a:pt x="137" y="57"/>
                  <a:pt x="135" y="47"/>
                  <a:pt x="127" y="48"/>
                </a:cubicBezTo>
                <a:cubicBezTo>
                  <a:pt x="118" y="49"/>
                  <a:pt x="119" y="63"/>
                  <a:pt x="122" y="64"/>
                </a:cubicBezTo>
                <a:cubicBezTo>
                  <a:pt x="124" y="64"/>
                  <a:pt x="130" y="68"/>
                  <a:pt x="134" y="69"/>
                </a:cubicBezTo>
                <a:cubicBezTo>
                  <a:pt x="147" y="72"/>
                  <a:pt x="137" y="79"/>
                  <a:pt x="139" y="88"/>
                </a:cubicBezTo>
                <a:cubicBezTo>
                  <a:pt x="141" y="99"/>
                  <a:pt x="148" y="96"/>
                  <a:pt x="154" y="124"/>
                </a:cubicBezTo>
                <a:cubicBezTo>
                  <a:pt x="155" y="125"/>
                  <a:pt x="161" y="127"/>
                  <a:pt x="165" y="148"/>
                </a:cubicBezTo>
                <a:cubicBezTo>
                  <a:pt x="170" y="167"/>
                  <a:pt x="164" y="181"/>
                  <a:pt x="174" y="180"/>
                </a:cubicBezTo>
                <a:cubicBezTo>
                  <a:pt x="177" y="180"/>
                  <a:pt x="180" y="179"/>
                  <a:pt x="182" y="174"/>
                </a:cubicBezTo>
                <a:cubicBezTo>
                  <a:pt x="186" y="159"/>
                  <a:pt x="180" y="143"/>
                  <a:pt x="174" y="131"/>
                </a:cubicBezTo>
                <a:cubicBezTo>
                  <a:pt x="170" y="125"/>
                  <a:pt x="167" y="120"/>
                  <a:pt x="165" y="119"/>
                </a:cubicBezTo>
                <a:cubicBezTo>
                  <a:pt x="172" y="123"/>
                  <a:pt x="181" y="136"/>
                  <a:pt x="183" y="146"/>
                </a:cubicBezTo>
                <a:cubicBezTo>
                  <a:pt x="186" y="159"/>
                  <a:pt x="188" y="164"/>
                  <a:pt x="184" y="178"/>
                </a:cubicBezTo>
                <a:cubicBezTo>
                  <a:pt x="186" y="179"/>
                  <a:pt x="192" y="181"/>
                  <a:pt x="192" y="184"/>
                </a:cubicBezTo>
                <a:cubicBezTo>
                  <a:pt x="186" y="179"/>
                  <a:pt x="167" y="178"/>
                  <a:pt x="167" y="190"/>
                </a:cubicBezTo>
                <a:cubicBezTo>
                  <a:pt x="163" y="190"/>
                  <a:pt x="161" y="191"/>
                  <a:pt x="159" y="193"/>
                </a:cubicBezTo>
                <a:cubicBezTo>
                  <a:pt x="151" y="202"/>
                  <a:pt x="158" y="220"/>
                  <a:pt x="158" y="230"/>
                </a:cubicBezTo>
                <a:cubicBezTo>
                  <a:pt x="157" y="238"/>
                  <a:pt x="154" y="247"/>
                  <a:pt x="153" y="255"/>
                </a:cubicBezTo>
                <a:cubicBezTo>
                  <a:pt x="149" y="255"/>
                  <a:pt x="149" y="252"/>
                  <a:pt x="151" y="247"/>
                </a:cubicBezTo>
                <a:cubicBezTo>
                  <a:pt x="152" y="243"/>
                  <a:pt x="154" y="238"/>
                  <a:pt x="154" y="233"/>
                </a:cubicBezTo>
                <a:cubicBezTo>
                  <a:pt x="154" y="229"/>
                  <a:pt x="154" y="226"/>
                  <a:pt x="153" y="225"/>
                </a:cubicBezTo>
                <a:cubicBezTo>
                  <a:pt x="151" y="224"/>
                  <a:pt x="150" y="226"/>
                  <a:pt x="147" y="230"/>
                </a:cubicBezTo>
                <a:cubicBezTo>
                  <a:pt x="142" y="238"/>
                  <a:pt x="131" y="242"/>
                  <a:pt x="120" y="243"/>
                </a:cubicBezTo>
                <a:cubicBezTo>
                  <a:pt x="110" y="244"/>
                  <a:pt x="100" y="243"/>
                  <a:pt x="95" y="238"/>
                </a:cubicBezTo>
                <a:cubicBezTo>
                  <a:pt x="93" y="236"/>
                  <a:pt x="91" y="238"/>
                  <a:pt x="90" y="239"/>
                </a:cubicBezTo>
                <a:cubicBezTo>
                  <a:pt x="90" y="239"/>
                  <a:pt x="92" y="241"/>
                  <a:pt x="93" y="244"/>
                </a:cubicBezTo>
                <a:cubicBezTo>
                  <a:pt x="96" y="248"/>
                  <a:pt x="98" y="255"/>
                  <a:pt x="92" y="258"/>
                </a:cubicBezTo>
                <a:cubicBezTo>
                  <a:pt x="93" y="242"/>
                  <a:pt x="88" y="241"/>
                  <a:pt x="83" y="232"/>
                </a:cubicBezTo>
                <a:close/>
                <a:moveTo>
                  <a:pt x="79" y="232"/>
                </a:moveTo>
                <a:cubicBezTo>
                  <a:pt x="83" y="237"/>
                  <a:pt x="96" y="262"/>
                  <a:pt x="73" y="266"/>
                </a:cubicBezTo>
                <a:cubicBezTo>
                  <a:pt x="65" y="267"/>
                  <a:pt x="53" y="261"/>
                  <a:pt x="41" y="258"/>
                </a:cubicBezTo>
                <a:cubicBezTo>
                  <a:pt x="30" y="255"/>
                  <a:pt x="19" y="254"/>
                  <a:pt x="13" y="252"/>
                </a:cubicBezTo>
                <a:cubicBezTo>
                  <a:pt x="9" y="251"/>
                  <a:pt x="7" y="250"/>
                  <a:pt x="7" y="248"/>
                </a:cubicBezTo>
                <a:cubicBezTo>
                  <a:pt x="6" y="244"/>
                  <a:pt x="12" y="238"/>
                  <a:pt x="12" y="233"/>
                </a:cubicBezTo>
                <a:cubicBezTo>
                  <a:pt x="12" y="229"/>
                  <a:pt x="10" y="226"/>
                  <a:pt x="8" y="222"/>
                </a:cubicBezTo>
                <a:cubicBezTo>
                  <a:pt x="7" y="218"/>
                  <a:pt x="6" y="215"/>
                  <a:pt x="8" y="213"/>
                </a:cubicBezTo>
                <a:cubicBezTo>
                  <a:pt x="9" y="212"/>
                  <a:pt x="11" y="211"/>
                  <a:pt x="14" y="212"/>
                </a:cubicBezTo>
                <a:cubicBezTo>
                  <a:pt x="19" y="212"/>
                  <a:pt x="24" y="211"/>
                  <a:pt x="27" y="210"/>
                </a:cubicBezTo>
                <a:cubicBezTo>
                  <a:pt x="31" y="207"/>
                  <a:pt x="34" y="201"/>
                  <a:pt x="32" y="193"/>
                </a:cubicBezTo>
                <a:cubicBezTo>
                  <a:pt x="32" y="201"/>
                  <a:pt x="29" y="203"/>
                  <a:pt x="23" y="206"/>
                </a:cubicBezTo>
                <a:cubicBezTo>
                  <a:pt x="18" y="210"/>
                  <a:pt x="10" y="207"/>
                  <a:pt x="6" y="210"/>
                </a:cubicBezTo>
                <a:cubicBezTo>
                  <a:pt x="1" y="214"/>
                  <a:pt x="7" y="225"/>
                  <a:pt x="7" y="233"/>
                </a:cubicBezTo>
                <a:cubicBezTo>
                  <a:pt x="6" y="238"/>
                  <a:pt x="0" y="245"/>
                  <a:pt x="3" y="251"/>
                </a:cubicBezTo>
                <a:cubicBezTo>
                  <a:pt x="6" y="257"/>
                  <a:pt x="19" y="258"/>
                  <a:pt x="32" y="260"/>
                </a:cubicBezTo>
                <a:cubicBezTo>
                  <a:pt x="51" y="264"/>
                  <a:pt x="62" y="271"/>
                  <a:pt x="71" y="272"/>
                </a:cubicBezTo>
                <a:cubicBezTo>
                  <a:pt x="84" y="272"/>
                  <a:pt x="86" y="259"/>
                  <a:pt x="106" y="259"/>
                </a:cubicBezTo>
                <a:cubicBezTo>
                  <a:pt x="112" y="259"/>
                  <a:pt x="118" y="258"/>
                  <a:pt x="124" y="258"/>
                </a:cubicBezTo>
                <a:cubicBezTo>
                  <a:pt x="130" y="258"/>
                  <a:pt x="137" y="258"/>
                  <a:pt x="143" y="258"/>
                </a:cubicBezTo>
                <a:cubicBezTo>
                  <a:pt x="157" y="259"/>
                  <a:pt x="152" y="266"/>
                  <a:pt x="161" y="270"/>
                </a:cubicBezTo>
                <a:cubicBezTo>
                  <a:pt x="168" y="274"/>
                  <a:pt x="181" y="273"/>
                  <a:pt x="185" y="269"/>
                </a:cubicBezTo>
                <a:cubicBezTo>
                  <a:pt x="189" y="265"/>
                  <a:pt x="200" y="256"/>
                  <a:pt x="209" y="251"/>
                </a:cubicBezTo>
                <a:cubicBezTo>
                  <a:pt x="220" y="246"/>
                  <a:pt x="246" y="236"/>
                  <a:pt x="227" y="224"/>
                </a:cubicBezTo>
                <a:cubicBezTo>
                  <a:pt x="223" y="222"/>
                  <a:pt x="213" y="219"/>
                  <a:pt x="212" y="199"/>
                </a:cubicBezTo>
                <a:cubicBezTo>
                  <a:pt x="208" y="203"/>
                  <a:pt x="208" y="221"/>
                  <a:pt x="219" y="225"/>
                </a:cubicBezTo>
                <a:cubicBezTo>
                  <a:pt x="231" y="229"/>
                  <a:pt x="239" y="236"/>
                  <a:pt x="216" y="243"/>
                </a:cubicBezTo>
                <a:cubicBezTo>
                  <a:pt x="201" y="248"/>
                  <a:pt x="199" y="250"/>
                  <a:pt x="187" y="260"/>
                </a:cubicBezTo>
                <a:cubicBezTo>
                  <a:pt x="175" y="270"/>
                  <a:pt x="157" y="266"/>
                  <a:pt x="160" y="245"/>
                </a:cubicBezTo>
                <a:cubicBezTo>
                  <a:pt x="162" y="234"/>
                  <a:pt x="163" y="225"/>
                  <a:pt x="160" y="215"/>
                </a:cubicBezTo>
                <a:cubicBezTo>
                  <a:pt x="159" y="211"/>
                  <a:pt x="158" y="205"/>
                  <a:pt x="159" y="201"/>
                </a:cubicBezTo>
                <a:cubicBezTo>
                  <a:pt x="161" y="192"/>
                  <a:pt x="165" y="190"/>
                  <a:pt x="169" y="198"/>
                </a:cubicBezTo>
                <a:cubicBezTo>
                  <a:pt x="172" y="203"/>
                  <a:pt x="173" y="208"/>
                  <a:pt x="183" y="209"/>
                </a:cubicBezTo>
                <a:cubicBezTo>
                  <a:pt x="198" y="210"/>
                  <a:pt x="201" y="194"/>
                  <a:pt x="206" y="193"/>
                </a:cubicBezTo>
                <a:cubicBezTo>
                  <a:pt x="209" y="193"/>
                  <a:pt x="212" y="184"/>
                  <a:pt x="210" y="169"/>
                </a:cubicBezTo>
                <a:cubicBezTo>
                  <a:pt x="207" y="153"/>
                  <a:pt x="198" y="128"/>
                  <a:pt x="186" y="115"/>
                </a:cubicBezTo>
                <a:cubicBezTo>
                  <a:pt x="176" y="104"/>
                  <a:pt x="170" y="95"/>
                  <a:pt x="166" y="82"/>
                </a:cubicBezTo>
                <a:cubicBezTo>
                  <a:pt x="162" y="71"/>
                  <a:pt x="160" y="60"/>
                  <a:pt x="161" y="49"/>
                </a:cubicBezTo>
                <a:cubicBezTo>
                  <a:pt x="162" y="36"/>
                  <a:pt x="155" y="17"/>
                  <a:pt x="143" y="8"/>
                </a:cubicBezTo>
                <a:cubicBezTo>
                  <a:pt x="135" y="3"/>
                  <a:pt x="124" y="0"/>
                  <a:pt x="113" y="0"/>
                </a:cubicBezTo>
                <a:cubicBezTo>
                  <a:pt x="107" y="0"/>
                  <a:pt x="102" y="1"/>
                  <a:pt x="97" y="3"/>
                </a:cubicBezTo>
                <a:cubicBezTo>
                  <a:pt x="80" y="13"/>
                  <a:pt x="77" y="27"/>
                  <a:pt x="78" y="42"/>
                </a:cubicBezTo>
                <a:cubicBezTo>
                  <a:pt x="78" y="57"/>
                  <a:pt x="78" y="74"/>
                  <a:pt x="80" y="89"/>
                </a:cubicBezTo>
                <a:cubicBezTo>
                  <a:pt x="78" y="97"/>
                  <a:pt x="68" y="111"/>
                  <a:pt x="61" y="119"/>
                </a:cubicBezTo>
                <a:cubicBezTo>
                  <a:pt x="52" y="128"/>
                  <a:pt x="48" y="145"/>
                  <a:pt x="42" y="159"/>
                </a:cubicBezTo>
                <a:cubicBezTo>
                  <a:pt x="39" y="167"/>
                  <a:pt x="34" y="171"/>
                  <a:pt x="34" y="181"/>
                </a:cubicBezTo>
                <a:cubicBezTo>
                  <a:pt x="33" y="184"/>
                  <a:pt x="34" y="191"/>
                  <a:pt x="36" y="189"/>
                </a:cubicBezTo>
                <a:cubicBezTo>
                  <a:pt x="47" y="181"/>
                  <a:pt x="59" y="201"/>
                  <a:pt x="79" y="232"/>
                </a:cubicBezTo>
                <a:close/>
                <a:moveTo>
                  <a:pt x="133" y="21"/>
                </a:moveTo>
                <a:cubicBezTo>
                  <a:pt x="132" y="22"/>
                  <a:pt x="130" y="24"/>
                  <a:pt x="131" y="25"/>
                </a:cubicBezTo>
                <a:cubicBezTo>
                  <a:pt x="133" y="26"/>
                  <a:pt x="133" y="23"/>
                  <a:pt x="136" y="22"/>
                </a:cubicBezTo>
                <a:cubicBezTo>
                  <a:pt x="137" y="22"/>
                  <a:pt x="141" y="22"/>
                  <a:pt x="141" y="21"/>
                </a:cubicBezTo>
                <a:cubicBezTo>
                  <a:pt x="142" y="20"/>
                  <a:pt x="139" y="19"/>
                  <a:pt x="138" y="18"/>
                </a:cubicBezTo>
                <a:cubicBezTo>
                  <a:pt x="137" y="17"/>
                  <a:pt x="136" y="16"/>
                  <a:pt x="135" y="16"/>
                </a:cubicBezTo>
                <a:cubicBezTo>
                  <a:pt x="132" y="16"/>
                  <a:pt x="133" y="19"/>
                  <a:pt x="133" y="21"/>
                </a:cubicBezTo>
                <a:close/>
                <a:moveTo>
                  <a:pt x="150" y="81"/>
                </a:moveTo>
                <a:cubicBezTo>
                  <a:pt x="152" y="80"/>
                  <a:pt x="152" y="83"/>
                  <a:pt x="155" y="85"/>
                </a:cubicBezTo>
                <a:cubicBezTo>
                  <a:pt x="157" y="87"/>
                  <a:pt x="160" y="86"/>
                  <a:pt x="160" y="88"/>
                </a:cubicBezTo>
                <a:cubicBezTo>
                  <a:pt x="161" y="91"/>
                  <a:pt x="159" y="93"/>
                  <a:pt x="158" y="93"/>
                </a:cubicBezTo>
                <a:cubicBezTo>
                  <a:pt x="154" y="92"/>
                  <a:pt x="147" y="85"/>
                  <a:pt x="150" y="81"/>
                </a:cubicBezTo>
                <a:close/>
                <a:moveTo>
                  <a:pt x="102" y="63"/>
                </a:moveTo>
                <a:cubicBezTo>
                  <a:pt x="97" y="62"/>
                  <a:pt x="97" y="66"/>
                  <a:pt x="99" y="66"/>
                </a:cubicBezTo>
                <a:cubicBezTo>
                  <a:pt x="100" y="66"/>
                  <a:pt x="99" y="63"/>
                  <a:pt x="102" y="63"/>
                </a:cubicBezTo>
                <a:close/>
                <a:moveTo>
                  <a:pt x="94" y="54"/>
                </a:moveTo>
                <a:cubicBezTo>
                  <a:pt x="94" y="54"/>
                  <a:pt x="95" y="55"/>
                  <a:pt x="95" y="56"/>
                </a:cubicBezTo>
                <a:cubicBezTo>
                  <a:pt x="95" y="58"/>
                  <a:pt x="95" y="59"/>
                  <a:pt x="96" y="59"/>
                </a:cubicBezTo>
                <a:cubicBezTo>
                  <a:pt x="96" y="59"/>
                  <a:pt x="96" y="59"/>
                  <a:pt x="97" y="58"/>
                </a:cubicBezTo>
                <a:cubicBezTo>
                  <a:pt x="97" y="55"/>
                  <a:pt x="95" y="52"/>
                  <a:pt x="94" y="52"/>
                </a:cubicBezTo>
                <a:cubicBezTo>
                  <a:pt x="93" y="51"/>
                  <a:pt x="93" y="54"/>
                  <a:pt x="94" y="54"/>
                </a:cubicBezTo>
                <a:close/>
                <a:moveTo>
                  <a:pt x="129" y="52"/>
                </a:moveTo>
                <a:cubicBezTo>
                  <a:pt x="130" y="52"/>
                  <a:pt x="131" y="55"/>
                  <a:pt x="132" y="57"/>
                </a:cubicBezTo>
                <a:cubicBezTo>
                  <a:pt x="132" y="57"/>
                  <a:pt x="133" y="57"/>
                  <a:pt x="133" y="56"/>
                </a:cubicBezTo>
                <a:cubicBezTo>
                  <a:pt x="133" y="52"/>
                  <a:pt x="130" y="51"/>
                  <a:pt x="129" y="51"/>
                </a:cubicBezTo>
                <a:cubicBezTo>
                  <a:pt x="127" y="51"/>
                  <a:pt x="128" y="52"/>
                  <a:pt x="129" y="52"/>
                </a:cubicBezTo>
                <a:close/>
                <a:moveTo>
                  <a:pt x="111" y="63"/>
                </a:moveTo>
                <a:cubicBezTo>
                  <a:pt x="115" y="61"/>
                  <a:pt x="117" y="64"/>
                  <a:pt x="115" y="65"/>
                </a:cubicBezTo>
                <a:cubicBezTo>
                  <a:pt x="114" y="65"/>
                  <a:pt x="114" y="62"/>
                  <a:pt x="111" y="63"/>
                </a:cubicBezTo>
                <a:close/>
                <a:moveTo>
                  <a:pt x="58" y="138"/>
                </a:moveTo>
                <a:cubicBezTo>
                  <a:pt x="56" y="138"/>
                  <a:pt x="59" y="136"/>
                  <a:pt x="60" y="134"/>
                </a:cubicBezTo>
                <a:cubicBezTo>
                  <a:pt x="61" y="132"/>
                  <a:pt x="61" y="129"/>
                  <a:pt x="62" y="130"/>
                </a:cubicBezTo>
                <a:cubicBezTo>
                  <a:pt x="63" y="130"/>
                  <a:pt x="63" y="132"/>
                  <a:pt x="62" y="134"/>
                </a:cubicBezTo>
                <a:cubicBezTo>
                  <a:pt x="61" y="136"/>
                  <a:pt x="59" y="138"/>
                  <a:pt x="58" y="138"/>
                </a:cubicBezTo>
                <a:close/>
              </a:path>
            </a:pathLst>
          </a:custGeom>
          <a:solidFill>
            <a:schemeClr val="bg2">
              <a:lumMod val="50000"/>
            </a:schemeClr>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36" name="Freeform 144"/>
          <p:cNvSpPr>
            <a:spLocks noEditPoints="1"/>
          </p:cNvSpPr>
          <p:nvPr/>
        </p:nvSpPr>
        <p:spPr bwMode="auto">
          <a:xfrm>
            <a:off x="9639015" y="3853481"/>
            <a:ext cx="1047587" cy="1051786"/>
          </a:xfrm>
          <a:custGeom>
            <a:avLst/>
            <a:gdLst>
              <a:gd name="T0" fmla="*/ 506 w 530"/>
              <a:gd name="T1" fmla="*/ 216 h 530"/>
              <a:gd name="T2" fmla="*/ 483 w 530"/>
              <a:gd name="T3" fmla="*/ 216 h 530"/>
              <a:gd name="T4" fmla="*/ 454 w 530"/>
              <a:gd name="T5" fmla="*/ 146 h 530"/>
              <a:gd name="T6" fmla="*/ 470 w 530"/>
              <a:gd name="T7" fmla="*/ 130 h 530"/>
              <a:gd name="T8" fmla="*/ 470 w 530"/>
              <a:gd name="T9" fmla="*/ 95 h 530"/>
              <a:gd name="T10" fmla="*/ 435 w 530"/>
              <a:gd name="T11" fmla="*/ 60 h 530"/>
              <a:gd name="T12" fmla="*/ 418 w 530"/>
              <a:gd name="T13" fmla="*/ 53 h 530"/>
              <a:gd name="T14" fmla="*/ 401 w 530"/>
              <a:gd name="T15" fmla="*/ 60 h 530"/>
              <a:gd name="T16" fmla="*/ 385 w 530"/>
              <a:gd name="T17" fmla="*/ 76 h 530"/>
              <a:gd name="T18" fmla="*/ 315 w 530"/>
              <a:gd name="T19" fmla="*/ 47 h 530"/>
              <a:gd name="T20" fmla="*/ 315 w 530"/>
              <a:gd name="T21" fmla="*/ 25 h 530"/>
              <a:gd name="T22" fmla="*/ 290 w 530"/>
              <a:gd name="T23" fmla="*/ 0 h 530"/>
              <a:gd name="T24" fmla="*/ 241 w 530"/>
              <a:gd name="T25" fmla="*/ 0 h 530"/>
              <a:gd name="T26" fmla="*/ 216 w 530"/>
              <a:gd name="T27" fmla="*/ 25 h 530"/>
              <a:gd name="T28" fmla="*/ 216 w 530"/>
              <a:gd name="T29" fmla="*/ 47 h 530"/>
              <a:gd name="T30" fmla="*/ 146 w 530"/>
              <a:gd name="T31" fmla="*/ 76 h 530"/>
              <a:gd name="T32" fmla="*/ 130 w 530"/>
              <a:gd name="T33" fmla="*/ 60 h 530"/>
              <a:gd name="T34" fmla="*/ 113 w 530"/>
              <a:gd name="T35" fmla="*/ 53 h 530"/>
              <a:gd name="T36" fmla="*/ 96 w 530"/>
              <a:gd name="T37" fmla="*/ 60 h 530"/>
              <a:gd name="T38" fmla="*/ 60 w 530"/>
              <a:gd name="T39" fmla="*/ 95 h 530"/>
              <a:gd name="T40" fmla="*/ 60 w 530"/>
              <a:gd name="T41" fmla="*/ 130 h 530"/>
              <a:gd name="T42" fmla="*/ 76 w 530"/>
              <a:gd name="T43" fmla="*/ 146 h 530"/>
              <a:gd name="T44" fmla="*/ 47 w 530"/>
              <a:gd name="T45" fmla="*/ 216 h 530"/>
              <a:gd name="T46" fmla="*/ 25 w 530"/>
              <a:gd name="T47" fmla="*/ 216 h 530"/>
              <a:gd name="T48" fmla="*/ 0 w 530"/>
              <a:gd name="T49" fmla="*/ 240 h 530"/>
              <a:gd name="T50" fmla="*/ 0 w 530"/>
              <a:gd name="T51" fmla="*/ 290 h 530"/>
              <a:gd name="T52" fmla="*/ 25 w 530"/>
              <a:gd name="T53" fmla="*/ 314 h 530"/>
              <a:gd name="T54" fmla="*/ 47 w 530"/>
              <a:gd name="T55" fmla="*/ 314 h 530"/>
              <a:gd name="T56" fmla="*/ 76 w 530"/>
              <a:gd name="T57" fmla="*/ 384 h 530"/>
              <a:gd name="T58" fmla="*/ 60 w 530"/>
              <a:gd name="T59" fmla="*/ 400 h 530"/>
              <a:gd name="T60" fmla="*/ 53 w 530"/>
              <a:gd name="T61" fmla="*/ 418 h 530"/>
              <a:gd name="T62" fmla="*/ 60 w 530"/>
              <a:gd name="T63" fmla="*/ 435 h 530"/>
              <a:gd name="T64" fmla="*/ 96 w 530"/>
              <a:gd name="T65" fmla="*/ 470 h 530"/>
              <a:gd name="T66" fmla="*/ 113 w 530"/>
              <a:gd name="T67" fmla="*/ 477 h 530"/>
              <a:gd name="T68" fmla="*/ 130 w 530"/>
              <a:gd name="T69" fmla="*/ 470 h 530"/>
              <a:gd name="T70" fmla="*/ 146 w 530"/>
              <a:gd name="T71" fmla="*/ 454 h 530"/>
              <a:gd name="T72" fmla="*/ 216 w 530"/>
              <a:gd name="T73" fmla="*/ 483 h 530"/>
              <a:gd name="T74" fmla="*/ 216 w 530"/>
              <a:gd name="T75" fmla="*/ 506 h 530"/>
              <a:gd name="T76" fmla="*/ 241 w 530"/>
              <a:gd name="T77" fmla="*/ 530 h 530"/>
              <a:gd name="T78" fmla="*/ 290 w 530"/>
              <a:gd name="T79" fmla="*/ 530 h 530"/>
              <a:gd name="T80" fmla="*/ 315 w 530"/>
              <a:gd name="T81" fmla="*/ 506 h 530"/>
              <a:gd name="T82" fmla="*/ 315 w 530"/>
              <a:gd name="T83" fmla="*/ 483 h 530"/>
              <a:gd name="T84" fmla="*/ 385 w 530"/>
              <a:gd name="T85" fmla="*/ 454 h 530"/>
              <a:gd name="T86" fmla="*/ 401 w 530"/>
              <a:gd name="T87" fmla="*/ 470 h 530"/>
              <a:gd name="T88" fmla="*/ 418 w 530"/>
              <a:gd name="T89" fmla="*/ 477 h 530"/>
              <a:gd name="T90" fmla="*/ 435 w 530"/>
              <a:gd name="T91" fmla="*/ 470 h 530"/>
              <a:gd name="T92" fmla="*/ 470 w 530"/>
              <a:gd name="T93" fmla="*/ 435 h 530"/>
              <a:gd name="T94" fmla="*/ 478 w 530"/>
              <a:gd name="T95" fmla="*/ 418 h 530"/>
              <a:gd name="T96" fmla="*/ 470 w 530"/>
              <a:gd name="T97" fmla="*/ 400 h 530"/>
              <a:gd name="T98" fmla="*/ 454 w 530"/>
              <a:gd name="T99" fmla="*/ 384 h 530"/>
              <a:gd name="T100" fmla="*/ 483 w 530"/>
              <a:gd name="T101" fmla="*/ 314 h 530"/>
              <a:gd name="T102" fmla="*/ 506 w 530"/>
              <a:gd name="T103" fmla="*/ 314 h 530"/>
              <a:gd name="T104" fmla="*/ 530 w 530"/>
              <a:gd name="T105" fmla="*/ 290 h 530"/>
              <a:gd name="T106" fmla="*/ 530 w 530"/>
              <a:gd name="T107" fmla="*/ 240 h 530"/>
              <a:gd name="T108" fmla="*/ 506 w 530"/>
              <a:gd name="T109" fmla="*/ 216 h 530"/>
              <a:gd name="T110" fmla="*/ 438 w 530"/>
              <a:gd name="T111" fmla="*/ 366 h 530"/>
              <a:gd name="T112" fmla="*/ 164 w 530"/>
              <a:gd name="T113" fmla="*/ 438 h 530"/>
              <a:gd name="T114" fmla="*/ 93 w 530"/>
              <a:gd name="T115" fmla="*/ 164 h 530"/>
              <a:gd name="T116" fmla="*/ 367 w 530"/>
              <a:gd name="T117" fmla="*/ 93 h 530"/>
              <a:gd name="T118" fmla="*/ 438 w 530"/>
              <a:gd name="T119" fmla="*/ 36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0" h="530">
                <a:moveTo>
                  <a:pt x="506" y="216"/>
                </a:moveTo>
                <a:cubicBezTo>
                  <a:pt x="483" y="216"/>
                  <a:pt x="483" y="216"/>
                  <a:pt x="483" y="216"/>
                </a:cubicBezTo>
                <a:cubicBezTo>
                  <a:pt x="478" y="191"/>
                  <a:pt x="468" y="167"/>
                  <a:pt x="454" y="146"/>
                </a:cubicBezTo>
                <a:cubicBezTo>
                  <a:pt x="470" y="130"/>
                  <a:pt x="470" y="130"/>
                  <a:pt x="470" y="130"/>
                </a:cubicBezTo>
                <a:cubicBezTo>
                  <a:pt x="480" y="120"/>
                  <a:pt x="480" y="105"/>
                  <a:pt x="470" y="95"/>
                </a:cubicBezTo>
                <a:cubicBezTo>
                  <a:pt x="435" y="60"/>
                  <a:pt x="435" y="60"/>
                  <a:pt x="435" y="60"/>
                </a:cubicBezTo>
                <a:cubicBezTo>
                  <a:pt x="431" y="56"/>
                  <a:pt x="424" y="53"/>
                  <a:pt x="418" y="53"/>
                </a:cubicBezTo>
                <a:cubicBezTo>
                  <a:pt x="411" y="53"/>
                  <a:pt x="405" y="56"/>
                  <a:pt x="401" y="60"/>
                </a:cubicBezTo>
                <a:cubicBezTo>
                  <a:pt x="385" y="76"/>
                  <a:pt x="385" y="76"/>
                  <a:pt x="385" y="76"/>
                </a:cubicBezTo>
                <a:cubicBezTo>
                  <a:pt x="363" y="62"/>
                  <a:pt x="340" y="53"/>
                  <a:pt x="315" y="47"/>
                </a:cubicBezTo>
                <a:cubicBezTo>
                  <a:pt x="315" y="25"/>
                  <a:pt x="315" y="25"/>
                  <a:pt x="315" y="25"/>
                </a:cubicBezTo>
                <a:cubicBezTo>
                  <a:pt x="315" y="11"/>
                  <a:pt x="304" y="0"/>
                  <a:pt x="290" y="0"/>
                </a:cubicBezTo>
                <a:cubicBezTo>
                  <a:pt x="241" y="0"/>
                  <a:pt x="241" y="0"/>
                  <a:pt x="241" y="0"/>
                </a:cubicBezTo>
                <a:cubicBezTo>
                  <a:pt x="227" y="0"/>
                  <a:pt x="216" y="11"/>
                  <a:pt x="216" y="25"/>
                </a:cubicBezTo>
                <a:cubicBezTo>
                  <a:pt x="216" y="47"/>
                  <a:pt x="216" y="47"/>
                  <a:pt x="216" y="47"/>
                </a:cubicBezTo>
                <a:cubicBezTo>
                  <a:pt x="191" y="53"/>
                  <a:pt x="168" y="62"/>
                  <a:pt x="146" y="76"/>
                </a:cubicBezTo>
                <a:cubicBezTo>
                  <a:pt x="130" y="60"/>
                  <a:pt x="130" y="60"/>
                  <a:pt x="130" y="60"/>
                </a:cubicBezTo>
                <a:cubicBezTo>
                  <a:pt x="126" y="56"/>
                  <a:pt x="119" y="53"/>
                  <a:pt x="113" y="53"/>
                </a:cubicBezTo>
                <a:cubicBezTo>
                  <a:pt x="106" y="53"/>
                  <a:pt x="100" y="56"/>
                  <a:pt x="96" y="60"/>
                </a:cubicBezTo>
                <a:cubicBezTo>
                  <a:pt x="60" y="95"/>
                  <a:pt x="60" y="95"/>
                  <a:pt x="60" y="95"/>
                </a:cubicBezTo>
                <a:cubicBezTo>
                  <a:pt x="51" y="105"/>
                  <a:pt x="51" y="120"/>
                  <a:pt x="60" y="130"/>
                </a:cubicBezTo>
                <a:cubicBezTo>
                  <a:pt x="76" y="146"/>
                  <a:pt x="76" y="146"/>
                  <a:pt x="76" y="146"/>
                </a:cubicBezTo>
                <a:cubicBezTo>
                  <a:pt x="63" y="167"/>
                  <a:pt x="53" y="191"/>
                  <a:pt x="47" y="216"/>
                </a:cubicBezTo>
                <a:cubicBezTo>
                  <a:pt x="25" y="216"/>
                  <a:pt x="25" y="216"/>
                  <a:pt x="25" y="216"/>
                </a:cubicBezTo>
                <a:cubicBezTo>
                  <a:pt x="11" y="216"/>
                  <a:pt x="0" y="227"/>
                  <a:pt x="0" y="240"/>
                </a:cubicBezTo>
                <a:cubicBezTo>
                  <a:pt x="0" y="290"/>
                  <a:pt x="0" y="290"/>
                  <a:pt x="0" y="290"/>
                </a:cubicBezTo>
                <a:cubicBezTo>
                  <a:pt x="0" y="303"/>
                  <a:pt x="11" y="314"/>
                  <a:pt x="25" y="314"/>
                </a:cubicBezTo>
                <a:cubicBezTo>
                  <a:pt x="47" y="314"/>
                  <a:pt x="47" y="314"/>
                  <a:pt x="47" y="314"/>
                </a:cubicBezTo>
                <a:cubicBezTo>
                  <a:pt x="53" y="339"/>
                  <a:pt x="63" y="363"/>
                  <a:pt x="76" y="384"/>
                </a:cubicBezTo>
                <a:cubicBezTo>
                  <a:pt x="60" y="400"/>
                  <a:pt x="60" y="400"/>
                  <a:pt x="60" y="400"/>
                </a:cubicBezTo>
                <a:cubicBezTo>
                  <a:pt x="56" y="405"/>
                  <a:pt x="53" y="411"/>
                  <a:pt x="53" y="418"/>
                </a:cubicBezTo>
                <a:cubicBezTo>
                  <a:pt x="53" y="424"/>
                  <a:pt x="56" y="430"/>
                  <a:pt x="60" y="435"/>
                </a:cubicBezTo>
                <a:cubicBezTo>
                  <a:pt x="96" y="470"/>
                  <a:pt x="96" y="470"/>
                  <a:pt x="96" y="470"/>
                </a:cubicBezTo>
                <a:cubicBezTo>
                  <a:pt x="100" y="475"/>
                  <a:pt x="106" y="477"/>
                  <a:pt x="113" y="477"/>
                </a:cubicBezTo>
                <a:cubicBezTo>
                  <a:pt x="119" y="477"/>
                  <a:pt x="126" y="475"/>
                  <a:pt x="130" y="470"/>
                </a:cubicBezTo>
                <a:cubicBezTo>
                  <a:pt x="146" y="454"/>
                  <a:pt x="146" y="454"/>
                  <a:pt x="146" y="454"/>
                </a:cubicBezTo>
                <a:cubicBezTo>
                  <a:pt x="168" y="468"/>
                  <a:pt x="191" y="478"/>
                  <a:pt x="216" y="483"/>
                </a:cubicBezTo>
                <a:cubicBezTo>
                  <a:pt x="216" y="506"/>
                  <a:pt x="216" y="506"/>
                  <a:pt x="216" y="506"/>
                </a:cubicBezTo>
                <a:cubicBezTo>
                  <a:pt x="216" y="519"/>
                  <a:pt x="227" y="530"/>
                  <a:pt x="241" y="530"/>
                </a:cubicBezTo>
                <a:cubicBezTo>
                  <a:pt x="290" y="530"/>
                  <a:pt x="290" y="530"/>
                  <a:pt x="290" y="530"/>
                </a:cubicBezTo>
                <a:cubicBezTo>
                  <a:pt x="304" y="530"/>
                  <a:pt x="315" y="519"/>
                  <a:pt x="315" y="506"/>
                </a:cubicBezTo>
                <a:cubicBezTo>
                  <a:pt x="315" y="483"/>
                  <a:pt x="315" y="483"/>
                  <a:pt x="315" y="483"/>
                </a:cubicBezTo>
                <a:cubicBezTo>
                  <a:pt x="340" y="478"/>
                  <a:pt x="363" y="468"/>
                  <a:pt x="385" y="454"/>
                </a:cubicBezTo>
                <a:cubicBezTo>
                  <a:pt x="401" y="470"/>
                  <a:pt x="401" y="470"/>
                  <a:pt x="401" y="470"/>
                </a:cubicBezTo>
                <a:cubicBezTo>
                  <a:pt x="405" y="475"/>
                  <a:pt x="411" y="477"/>
                  <a:pt x="418" y="477"/>
                </a:cubicBezTo>
                <a:cubicBezTo>
                  <a:pt x="424" y="477"/>
                  <a:pt x="431" y="475"/>
                  <a:pt x="435" y="470"/>
                </a:cubicBezTo>
                <a:cubicBezTo>
                  <a:pt x="470" y="435"/>
                  <a:pt x="470" y="435"/>
                  <a:pt x="470" y="435"/>
                </a:cubicBezTo>
                <a:cubicBezTo>
                  <a:pt x="475" y="430"/>
                  <a:pt x="478" y="424"/>
                  <a:pt x="478" y="418"/>
                </a:cubicBezTo>
                <a:cubicBezTo>
                  <a:pt x="478" y="411"/>
                  <a:pt x="475" y="405"/>
                  <a:pt x="470" y="400"/>
                </a:cubicBezTo>
                <a:cubicBezTo>
                  <a:pt x="454" y="384"/>
                  <a:pt x="454" y="384"/>
                  <a:pt x="454" y="384"/>
                </a:cubicBezTo>
                <a:cubicBezTo>
                  <a:pt x="468" y="363"/>
                  <a:pt x="478" y="339"/>
                  <a:pt x="483" y="314"/>
                </a:cubicBezTo>
                <a:cubicBezTo>
                  <a:pt x="506" y="314"/>
                  <a:pt x="506" y="314"/>
                  <a:pt x="506" y="314"/>
                </a:cubicBezTo>
                <a:cubicBezTo>
                  <a:pt x="519" y="314"/>
                  <a:pt x="530" y="303"/>
                  <a:pt x="530" y="290"/>
                </a:cubicBezTo>
                <a:cubicBezTo>
                  <a:pt x="530" y="240"/>
                  <a:pt x="530" y="240"/>
                  <a:pt x="530" y="240"/>
                </a:cubicBezTo>
                <a:cubicBezTo>
                  <a:pt x="530" y="227"/>
                  <a:pt x="519" y="216"/>
                  <a:pt x="506" y="216"/>
                </a:cubicBezTo>
                <a:close/>
                <a:moveTo>
                  <a:pt x="438" y="366"/>
                </a:moveTo>
                <a:cubicBezTo>
                  <a:pt x="382" y="462"/>
                  <a:pt x="260" y="494"/>
                  <a:pt x="164" y="438"/>
                </a:cubicBezTo>
                <a:cubicBezTo>
                  <a:pt x="69" y="382"/>
                  <a:pt x="37" y="259"/>
                  <a:pt x="93" y="164"/>
                </a:cubicBezTo>
                <a:cubicBezTo>
                  <a:pt x="149" y="69"/>
                  <a:pt x="271" y="37"/>
                  <a:pt x="367" y="93"/>
                </a:cubicBezTo>
                <a:cubicBezTo>
                  <a:pt x="462" y="148"/>
                  <a:pt x="494" y="271"/>
                  <a:pt x="438" y="366"/>
                </a:cubicBezTo>
                <a:close/>
              </a:path>
            </a:pathLst>
          </a:custGeom>
          <a:solidFill>
            <a:schemeClr val="bg2">
              <a:lumMod val="50000"/>
            </a:schemeClr>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37" name="Freeform 145"/>
          <p:cNvSpPr>
            <a:spLocks/>
          </p:cNvSpPr>
          <p:nvPr/>
        </p:nvSpPr>
        <p:spPr bwMode="auto">
          <a:xfrm>
            <a:off x="9699896" y="3914363"/>
            <a:ext cx="927922" cy="932121"/>
          </a:xfrm>
          <a:custGeom>
            <a:avLst/>
            <a:gdLst>
              <a:gd name="T0" fmla="*/ 412 w 469"/>
              <a:gd name="T1" fmla="*/ 339 h 470"/>
              <a:gd name="T2" fmla="*/ 130 w 469"/>
              <a:gd name="T3" fmla="*/ 412 h 470"/>
              <a:gd name="T4" fmla="*/ 57 w 469"/>
              <a:gd name="T5" fmla="*/ 131 h 470"/>
              <a:gd name="T6" fmla="*/ 338 w 469"/>
              <a:gd name="T7" fmla="*/ 58 h 470"/>
              <a:gd name="T8" fmla="*/ 412 w 469"/>
              <a:gd name="T9" fmla="*/ 339 h 470"/>
            </a:gdLst>
            <a:ahLst/>
            <a:cxnLst>
              <a:cxn ang="0">
                <a:pos x="T0" y="T1"/>
              </a:cxn>
              <a:cxn ang="0">
                <a:pos x="T2" y="T3"/>
              </a:cxn>
              <a:cxn ang="0">
                <a:pos x="T4" y="T5"/>
              </a:cxn>
              <a:cxn ang="0">
                <a:pos x="T6" y="T7"/>
              </a:cxn>
              <a:cxn ang="0">
                <a:pos x="T8" y="T9"/>
              </a:cxn>
            </a:cxnLst>
            <a:rect l="0" t="0" r="r" b="b"/>
            <a:pathLst>
              <a:path w="469" h="470">
                <a:moveTo>
                  <a:pt x="412" y="339"/>
                </a:moveTo>
                <a:cubicBezTo>
                  <a:pt x="354" y="437"/>
                  <a:pt x="228" y="470"/>
                  <a:pt x="130" y="412"/>
                </a:cubicBezTo>
                <a:cubicBezTo>
                  <a:pt x="33" y="355"/>
                  <a:pt x="0" y="229"/>
                  <a:pt x="57" y="131"/>
                </a:cubicBezTo>
                <a:cubicBezTo>
                  <a:pt x="115" y="33"/>
                  <a:pt x="240" y="0"/>
                  <a:pt x="338" y="58"/>
                </a:cubicBezTo>
                <a:cubicBezTo>
                  <a:pt x="436" y="115"/>
                  <a:pt x="469" y="241"/>
                  <a:pt x="412" y="3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38" name="Freeform 149"/>
          <p:cNvSpPr>
            <a:spLocks/>
          </p:cNvSpPr>
          <p:nvPr/>
        </p:nvSpPr>
        <p:spPr bwMode="auto">
          <a:xfrm>
            <a:off x="10501856" y="4922061"/>
            <a:ext cx="1041289" cy="1047587"/>
          </a:xfrm>
          <a:custGeom>
            <a:avLst/>
            <a:gdLst>
              <a:gd name="T0" fmla="*/ 263 w 527"/>
              <a:gd name="T1" fmla="*/ 528 h 528"/>
              <a:gd name="T2" fmla="*/ 75 w 527"/>
              <a:gd name="T3" fmla="*/ 448 h 528"/>
              <a:gd name="T4" fmla="*/ 74 w 527"/>
              <a:gd name="T5" fmla="*/ 448 h 528"/>
              <a:gd name="T6" fmla="*/ 68 w 527"/>
              <a:gd name="T7" fmla="*/ 441 h 528"/>
              <a:gd name="T8" fmla="*/ 68 w 527"/>
              <a:gd name="T9" fmla="*/ 441 h 528"/>
              <a:gd name="T10" fmla="*/ 61 w 527"/>
              <a:gd name="T11" fmla="*/ 433 h 528"/>
              <a:gd name="T12" fmla="*/ 49 w 527"/>
              <a:gd name="T13" fmla="*/ 417 h 528"/>
              <a:gd name="T14" fmla="*/ 46 w 527"/>
              <a:gd name="T15" fmla="*/ 413 h 528"/>
              <a:gd name="T16" fmla="*/ 44 w 527"/>
              <a:gd name="T17" fmla="*/ 411 h 528"/>
              <a:gd name="T18" fmla="*/ 34 w 527"/>
              <a:gd name="T19" fmla="*/ 395 h 528"/>
              <a:gd name="T20" fmla="*/ 33 w 527"/>
              <a:gd name="T21" fmla="*/ 392 h 528"/>
              <a:gd name="T22" fmla="*/ 0 w 527"/>
              <a:gd name="T23" fmla="*/ 264 h 528"/>
              <a:gd name="T24" fmla="*/ 81 w 527"/>
              <a:gd name="T25" fmla="*/ 74 h 528"/>
              <a:gd name="T26" fmla="*/ 82 w 527"/>
              <a:gd name="T27" fmla="*/ 73 h 528"/>
              <a:gd name="T28" fmla="*/ 252 w 527"/>
              <a:gd name="T29" fmla="*/ 1 h 528"/>
              <a:gd name="T30" fmla="*/ 262 w 527"/>
              <a:gd name="T31" fmla="*/ 0 h 528"/>
              <a:gd name="T32" fmla="*/ 263 w 527"/>
              <a:gd name="T33" fmla="*/ 0 h 528"/>
              <a:gd name="T34" fmla="*/ 263 w 527"/>
              <a:gd name="T35" fmla="*/ 0 h 528"/>
              <a:gd name="T36" fmla="*/ 264 w 527"/>
              <a:gd name="T37" fmla="*/ 0 h 528"/>
              <a:gd name="T38" fmla="*/ 269 w 527"/>
              <a:gd name="T39" fmla="*/ 1 h 528"/>
              <a:gd name="T40" fmla="*/ 527 w 527"/>
              <a:gd name="T41" fmla="*/ 264 h 528"/>
              <a:gd name="T42" fmla="*/ 263 w 527"/>
              <a:gd name="T43" fmla="*/ 528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7" h="528">
                <a:moveTo>
                  <a:pt x="263" y="528"/>
                </a:moveTo>
                <a:cubicBezTo>
                  <a:pt x="189" y="528"/>
                  <a:pt x="122" y="497"/>
                  <a:pt x="75" y="448"/>
                </a:cubicBezTo>
                <a:cubicBezTo>
                  <a:pt x="74" y="448"/>
                  <a:pt x="74" y="448"/>
                  <a:pt x="74" y="448"/>
                </a:cubicBezTo>
                <a:cubicBezTo>
                  <a:pt x="72" y="446"/>
                  <a:pt x="70" y="444"/>
                  <a:pt x="68" y="441"/>
                </a:cubicBezTo>
                <a:cubicBezTo>
                  <a:pt x="68" y="441"/>
                  <a:pt x="68" y="441"/>
                  <a:pt x="68" y="441"/>
                </a:cubicBezTo>
                <a:cubicBezTo>
                  <a:pt x="66" y="439"/>
                  <a:pt x="63" y="436"/>
                  <a:pt x="61" y="433"/>
                </a:cubicBezTo>
                <a:cubicBezTo>
                  <a:pt x="57" y="428"/>
                  <a:pt x="53" y="423"/>
                  <a:pt x="49" y="417"/>
                </a:cubicBezTo>
                <a:cubicBezTo>
                  <a:pt x="48" y="416"/>
                  <a:pt x="47" y="414"/>
                  <a:pt x="46" y="413"/>
                </a:cubicBezTo>
                <a:cubicBezTo>
                  <a:pt x="45" y="412"/>
                  <a:pt x="45" y="412"/>
                  <a:pt x="44" y="411"/>
                </a:cubicBezTo>
                <a:cubicBezTo>
                  <a:pt x="38" y="402"/>
                  <a:pt x="34" y="395"/>
                  <a:pt x="34" y="395"/>
                </a:cubicBezTo>
                <a:cubicBezTo>
                  <a:pt x="33" y="394"/>
                  <a:pt x="33" y="393"/>
                  <a:pt x="33" y="392"/>
                </a:cubicBezTo>
                <a:cubicBezTo>
                  <a:pt x="12" y="354"/>
                  <a:pt x="0" y="310"/>
                  <a:pt x="0" y="264"/>
                </a:cubicBezTo>
                <a:cubicBezTo>
                  <a:pt x="0" y="189"/>
                  <a:pt x="31" y="122"/>
                  <a:pt x="81" y="74"/>
                </a:cubicBezTo>
                <a:cubicBezTo>
                  <a:pt x="81" y="73"/>
                  <a:pt x="82" y="73"/>
                  <a:pt x="82" y="73"/>
                </a:cubicBezTo>
                <a:cubicBezTo>
                  <a:pt x="127" y="30"/>
                  <a:pt x="186" y="3"/>
                  <a:pt x="252" y="1"/>
                </a:cubicBezTo>
                <a:cubicBezTo>
                  <a:pt x="255" y="0"/>
                  <a:pt x="259" y="0"/>
                  <a:pt x="262" y="0"/>
                </a:cubicBezTo>
                <a:cubicBezTo>
                  <a:pt x="262" y="0"/>
                  <a:pt x="263" y="0"/>
                  <a:pt x="263" y="0"/>
                </a:cubicBezTo>
                <a:cubicBezTo>
                  <a:pt x="263" y="0"/>
                  <a:pt x="263" y="0"/>
                  <a:pt x="263" y="0"/>
                </a:cubicBezTo>
                <a:cubicBezTo>
                  <a:pt x="264" y="0"/>
                  <a:pt x="264" y="0"/>
                  <a:pt x="264" y="0"/>
                </a:cubicBezTo>
                <a:cubicBezTo>
                  <a:pt x="266" y="0"/>
                  <a:pt x="268" y="0"/>
                  <a:pt x="269" y="1"/>
                </a:cubicBezTo>
                <a:cubicBezTo>
                  <a:pt x="412" y="4"/>
                  <a:pt x="527" y="120"/>
                  <a:pt x="527" y="264"/>
                </a:cubicBezTo>
                <a:cubicBezTo>
                  <a:pt x="527" y="410"/>
                  <a:pt x="409" y="528"/>
                  <a:pt x="263" y="5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nvGrpSpPr>
          <p:cNvPr id="39" name="Group 38"/>
          <p:cNvGrpSpPr/>
          <p:nvPr/>
        </p:nvGrpSpPr>
        <p:grpSpPr>
          <a:xfrm>
            <a:off x="10590029" y="5203377"/>
            <a:ext cx="862842" cy="487054"/>
            <a:chOff x="8710169" y="5204831"/>
            <a:chExt cx="846000" cy="477547"/>
          </a:xfrm>
          <a:solidFill>
            <a:schemeClr val="bg2">
              <a:lumMod val="50000"/>
            </a:schemeClr>
          </a:solidFill>
        </p:grpSpPr>
        <p:sp>
          <p:nvSpPr>
            <p:cNvPr id="40" name="Rectangle 150"/>
            <p:cNvSpPr>
              <a:spLocks noChangeArrowheads="1"/>
            </p:cNvSpPr>
            <p:nvPr/>
          </p:nvSpPr>
          <p:spPr bwMode="auto">
            <a:xfrm>
              <a:off x="8938651"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41" name="Rectangle 151"/>
            <p:cNvSpPr>
              <a:spLocks noChangeArrowheads="1"/>
            </p:cNvSpPr>
            <p:nvPr/>
          </p:nvSpPr>
          <p:spPr bwMode="auto">
            <a:xfrm>
              <a:off x="8928359"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42" name="Rectangle 152"/>
            <p:cNvSpPr>
              <a:spLocks noChangeArrowheads="1"/>
            </p:cNvSpPr>
            <p:nvPr/>
          </p:nvSpPr>
          <p:spPr bwMode="auto">
            <a:xfrm>
              <a:off x="8948943"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43" name="Rectangle 153"/>
            <p:cNvSpPr>
              <a:spLocks noChangeArrowheads="1"/>
            </p:cNvSpPr>
            <p:nvPr/>
          </p:nvSpPr>
          <p:spPr bwMode="auto">
            <a:xfrm>
              <a:off x="8920126"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44" name="Rectangle 154"/>
            <p:cNvSpPr>
              <a:spLocks noChangeArrowheads="1"/>
            </p:cNvSpPr>
            <p:nvPr/>
          </p:nvSpPr>
          <p:spPr bwMode="auto">
            <a:xfrm>
              <a:off x="8909834" y="537361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45" name="Rectangle 155"/>
            <p:cNvSpPr>
              <a:spLocks noChangeArrowheads="1"/>
            </p:cNvSpPr>
            <p:nvPr/>
          </p:nvSpPr>
          <p:spPr bwMode="auto">
            <a:xfrm>
              <a:off x="8899542" y="537361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46" name="Rectangle 156"/>
            <p:cNvSpPr>
              <a:spLocks noChangeArrowheads="1"/>
            </p:cNvSpPr>
            <p:nvPr/>
          </p:nvSpPr>
          <p:spPr bwMode="auto">
            <a:xfrm>
              <a:off x="9025104" y="529745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47" name="Rectangle 157"/>
            <p:cNvSpPr>
              <a:spLocks noChangeArrowheads="1"/>
            </p:cNvSpPr>
            <p:nvPr/>
          </p:nvSpPr>
          <p:spPr bwMode="auto">
            <a:xfrm>
              <a:off x="9014812" y="529745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48" name="Rectangle 158"/>
            <p:cNvSpPr>
              <a:spLocks noChangeArrowheads="1"/>
            </p:cNvSpPr>
            <p:nvPr/>
          </p:nvSpPr>
          <p:spPr bwMode="auto">
            <a:xfrm>
              <a:off x="9004520" y="529745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49" name="Rectangle 159"/>
            <p:cNvSpPr>
              <a:spLocks noChangeArrowheads="1"/>
            </p:cNvSpPr>
            <p:nvPr/>
          </p:nvSpPr>
          <p:spPr bwMode="auto">
            <a:xfrm>
              <a:off x="8975702" y="529745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50" name="Rectangle 160"/>
            <p:cNvSpPr>
              <a:spLocks noChangeArrowheads="1"/>
            </p:cNvSpPr>
            <p:nvPr/>
          </p:nvSpPr>
          <p:spPr bwMode="auto">
            <a:xfrm>
              <a:off x="8985994" y="529745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51" name="Rectangle 161"/>
            <p:cNvSpPr>
              <a:spLocks noChangeArrowheads="1"/>
            </p:cNvSpPr>
            <p:nvPr/>
          </p:nvSpPr>
          <p:spPr bwMode="auto">
            <a:xfrm>
              <a:off x="8994228" y="529745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52" name="Rectangle 162"/>
            <p:cNvSpPr>
              <a:spLocks noChangeArrowheads="1"/>
            </p:cNvSpPr>
            <p:nvPr/>
          </p:nvSpPr>
          <p:spPr bwMode="auto">
            <a:xfrm>
              <a:off x="9004520"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53" name="Rectangle 163"/>
            <p:cNvSpPr>
              <a:spLocks noChangeArrowheads="1"/>
            </p:cNvSpPr>
            <p:nvPr/>
          </p:nvSpPr>
          <p:spPr bwMode="auto">
            <a:xfrm>
              <a:off x="9025104" y="537361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54" name="Rectangle 164"/>
            <p:cNvSpPr>
              <a:spLocks noChangeArrowheads="1"/>
            </p:cNvSpPr>
            <p:nvPr/>
          </p:nvSpPr>
          <p:spPr bwMode="auto">
            <a:xfrm>
              <a:off x="9014812"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55" name="Rectangle 165"/>
            <p:cNvSpPr>
              <a:spLocks noChangeArrowheads="1"/>
            </p:cNvSpPr>
            <p:nvPr/>
          </p:nvSpPr>
          <p:spPr bwMode="auto">
            <a:xfrm>
              <a:off x="8994228"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56" name="Rectangle 166"/>
            <p:cNvSpPr>
              <a:spLocks noChangeArrowheads="1"/>
            </p:cNvSpPr>
            <p:nvPr/>
          </p:nvSpPr>
          <p:spPr bwMode="auto">
            <a:xfrm>
              <a:off x="8985994" y="537361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57" name="Rectangle 167"/>
            <p:cNvSpPr>
              <a:spLocks noChangeArrowheads="1"/>
            </p:cNvSpPr>
            <p:nvPr/>
          </p:nvSpPr>
          <p:spPr bwMode="auto">
            <a:xfrm>
              <a:off x="8975702" y="537361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58" name="Rectangle 168"/>
            <p:cNvSpPr>
              <a:spLocks noChangeArrowheads="1"/>
            </p:cNvSpPr>
            <p:nvPr/>
          </p:nvSpPr>
          <p:spPr bwMode="auto">
            <a:xfrm>
              <a:off x="9080680"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59" name="Rectangle 169"/>
            <p:cNvSpPr>
              <a:spLocks noChangeArrowheads="1"/>
            </p:cNvSpPr>
            <p:nvPr/>
          </p:nvSpPr>
          <p:spPr bwMode="auto">
            <a:xfrm>
              <a:off x="9090972" y="537361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60" name="Rectangle 170"/>
            <p:cNvSpPr>
              <a:spLocks noChangeArrowheads="1"/>
            </p:cNvSpPr>
            <p:nvPr/>
          </p:nvSpPr>
          <p:spPr bwMode="auto">
            <a:xfrm>
              <a:off x="9070389"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61" name="Rectangle 171"/>
            <p:cNvSpPr>
              <a:spLocks noChangeArrowheads="1"/>
            </p:cNvSpPr>
            <p:nvPr/>
          </p:nvSpPr>
          <p:spPr bwMode="auto">
            <a:xfrm>
              <a:off x="9051863" y="537361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62" name="Rectangle 172"/>
            <p:cNvSpPr>
              <a:spLocks noChangeArrowheads="1"/>
            </p:cNvSpPr>
            <p:nvPr/>
          </p:nvSpPr>
          <p:spPr bwMode="auto">
            <a:xfrm>
              <a:off x="9060097"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63" name="Rectangle 173"/>
            <p:cNvSpPr>
              <a:spLocks noChangeArrowheads="1"/>
            </p:cNvSpPr>
            <p:nvPr/>
          </p:nvSpPr>
          <p:spPr bwMode="auto">
            <a:xfrm>
              <a:off x="9099206"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64" name="Rectangle 174"/>
            <p:cNvSpPr>
              <a:spLocks noChangeArrowheads="1"/>
            </p:cNvSpPr>
            <p:nvPr/>
          </p:nvSpPr>
          <p:spPr bwMode="auto">
            <a:xfrm>
              <a:off x="9080680" y="529745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65" name="Rectangle 175"/>
            <p:cNvSpPr>
              <a:spLocks noChangeArrowheads="1"/>
            </p:cNvSpPr>
            <p:nvPr/>
          </p:nvSpPr>
          <p:spPr bwMode="auto">
            <a:xfrm>
              <a:off x="9070389" y="529745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66" name="Rectangle 176"/>
            <p:cNvSpPr>
              <a:spLocks noChangeArrowheads="1"/>
            </p:cNvSpPr>
            <p:nvPr/>
          </p:nvSpPr>
          <p:spPr bwMode="auto">
            <a:xfrm>
              <a:off x="9090972" y="529745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67" name="Rectangle 177"/>
            <p:cNvSpPr>
              <a:spLocks noChangeArrowheads="1"/>
            </p:cNvSpPr>
            <p:nvPr/>
          </p:nvSpPr>
          <p:spPr bwMode="auto">
            <a:xfrm>
              <a:off x="9060097" y="529745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68" name="Rectangle 178"/>
            <p:cNvSpPr>
              <a:spLocks noChangeArrowheads="1"/>
            </p:cNvSpPr>
            <p:nvPr/>
          </p:nvSpPr>
          <p:spPr bwMode="auto">
            <a:xfrm>
              <a:off x="9099206" y="529745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69" name="Rectangle 179"/>
            <p:cNvSpPr>
              <a:spLocks noChangeArrowheads="1"/>
            </p:cNvSpPr>
            <p:nvPr/>
          </p:nvSpPr>
          <p:spPr bwMode="auto">
            <a:xfrm>
              <a:off x="9051863" y="529745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70" name="Rectangle 180"/>
            <p:cNvSpPr>
              <a:spLocks noChangeArrowheads="1"/>
            </p:cNvSpPr>
            <p:nvPr/>
          </p:nvSpPr>
          <p:spPr bwMode="auto">
            <a:xfrm>
              <a:off x="9156841" y="537361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71" name="Rectangle 181"/>
            <p:cNvSpPr>
              <a:spLocks noChangeArrowheads="1"/>
            </p:cNvSpPr>
            <p:nvPr/>
          </p:nvSpPr>
          <p:spPr bwMode="auto">
            <a:xfrm>
              <a:off x="9146549"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72" name="Rectangle 182"/>
            <p:cNvSpPr>
              <a:spLocks noChangeArrowheads="1"/>
            </p:cNvSpPr>
            <p:nvPr/>
          </p:nvSpPr>
          <p:spPr bwMode="auto">
            <a:xfrm>
              <a:off x="9175367"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73" name="Rectangle 183"/>
            <p:cNvSpPr>
              <a:spLocks noChangeArrowheads="1"/>
            </p:cNvSpPr>
            <p:nvPr/>
          </p:nvSpPr>
          <p:spPr bwMode="auto">
            <a:xfrm>
              <a:off x="9165075"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74" name="Rectangle 184"/>
            <p:cNvSpPr>
              <a:spLocks noChangeArrowheads="1"/>
            </p:cNvSpPr>
            <p:nvPr/>
          </p:nvSpPr>
          <p:spPr bwMode="auto">
            <a:xfrm>
              <a:off x="9125965" y="537361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75" name="Rectangle 185"/>
            <p:cNvSpPr>
              <a:spLocks noChangeArrowheads="1"/>
            </p:cNvSpPr>
            <p:nvPr/>
          </p:nvSpPr>
          <p:spPr bwMode="auto">
            <a:xfrm>
              <a:off x="9136257"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76" name="Rectangle 186"/>
            <p:cNvSpPr>
              <a:spLocks noChangeArrowheads="1"/>
            </p:cNvSpPr>
            <p:nvPr/>
          </p:nvSpPr>
          <p:spPr bwMode="auto">
            <a:xfrm>
              <a:off x="9165075" y="529745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77" name="Rectangle 187"/>
            <p:cNvSpPr>
              <a:spLocks noChangeArrowheads="1"/>
            </p:cNvSpPr>
            <p:nvPr/>
          </p:nvSpPr>
          <p:spPr bwMode="auto">
            <a:xfrm>
              <a:off x="9156841" y="529745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78" name="Rectangle 188"/>
            <p:cNvSpPr>
              <a:spLocks noChangeArrowheads="1"/>
            </p:cNvSpPr>
            <p:nvPr/>
          </p:nvSpPr>
          <p:spPr bwMode="auto">
            <a:xfrm>
              <a:off x="9175367" y="529745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79" name="Rectangle 189"/>
            <p:cNvSpPr>
              <a:spLocks noChangeArrowheads="1"/>
            </p:cNvSpPr>
            <p:nvPr/>
          </p:nvSpPr>
          <p:spPr bwMode="auto">
            <a:xfrm>
              <a:off x="9125965" y="529745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80" name="Rectangle 190"/>
            <p:cNvSpPr>
              <a:spLocks noChangeArrowheads="1"/>
            </p:cNvSpPr>
            <p:nvPr/>
          </p:nvSpPr>
          <p:spPr bwMode="auto">
            <a:xfrm>
              <a:off x="9146549" y="529745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81" name="Rectangle 191"/>
            <p:cNvSpPr>
              <a:spLocks noChangeArrowheads="1"/>
            </p:cNvSpPr>
            <p:nvPr/>
          </p:nvSpPr>
          <p:spPr bwMode="auto">
            <a:xfrm>
              <a:off x="9136257" y="529745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82" name="Rectangle 192"/>
            <p:cNvSpPr>
              <a:spLocks noChangeArrowheads="1"/>
            </p:cNvSpPr>
            <p:nvPr/>
          </p:nvSpPr>
          <p:spPr bwMode="auto">
            <a:xfrm>
              <a:off x="9125965" y="5223357"/>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83" name="Rectangle 193"/>
            <p:cNvSpPr>
              <a:spLocks noChangeArrowheads="1"/>
            </p:cNvSpPr>
            <p:nvPr/>
          </p:nvSpPr>
          <p:spPr bwMode="auto">
            <a:xfrm>
              <a:off x="9136257" y="5223357"/>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84" name="Rectangle 194"/>
            <p:cNvSpPr>
              <a:spLocks noChangeArrowheads="1"/>
            </p:cNvSpPr>
            <p:nvPr/>
          </p:nvSpPr>
          <p:spPr bwMode="auto">
            <a:xfrm>
              <a:off x="9146549" y="5223357"/>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85" name="Rectangle 195"/>
            <p:cNvSpPr>
              <a:spLocks noChangeArrowheads="1"/>
            </p:cNvSpPr>
            <p:nvPr/>
          </p:nvSpPr>
          <p:spPr bwMode="auto">
            <a:xfrm>
              <a:off x="9156841" y="5223357"/>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86" name="Rectangle 196"/>
            <p:cNvSpPr>
              <a:spLocks noChangeArrowheads="1"/>
            </p:cNvSpPr>
            <p:nvPr/>
          </p:nvSpPr>
          <p:spPr bwMode="auto">
            <a:xfrm>
              <a:off x="9165075" y="5223357"/>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87" name="Rectangle 197"/>
            <p:cNvSpPr>
              <a:spLocks noChangeArrowheads="1"/>
            </p:cNvSpPr>
            <p:nvPr/>
          </p:nvSpPr>
          <p:spPr bwMode="auto">
            <a:xfrm>
              <a:off x="9175367" y="5223357"/>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88" name="Rectangle 198"/>
            <p:cNvSpPr>
              <a:spLocks noChangeArrowheads="1"/>
            </p:cNvSpPr>
            <p:nvPr/>
          </p:nvSpPr>
          <p:spPr bwMode="auto">
            <a:xfrm>
              <a:off x="9165075" y="5223357"/>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89" name="Rectangle 199"/>
            <p:cNvSpPr>
              <a:spLocks noChangeArrowheads="1"/>
            </p:cNvSpPr>
            <p:nvPr/>
          </p:nvSpPr>
          <p:spPr bwMode="auto">
            <a:xfrm>
              <a:off x="9156841" y="5223357"/>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90" name="Rectangle 200"/>
            <p:cNvSpPr>
              <a:spLocks noChangeArrowheads="1"/>
            </p:cNvSpPr>
            <p:nvPr/>
          </p:nvSpPr>
          <p:spPr bwMode="auto">
            <a:xfrm>
              <a:off x="9146549" y="5223357"/>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91" name="Rectangle 201"/>
            <p:cNvSpPr>
              <a:spLocks noChangeArrowheads="1"/>
            </p:cNvSpPr>
            <p:nvPr/>
          </p:nvSpPr>
          <p:spPr bwMode="auto">
            <a:xfrm>
              <a:off x="9136257" y="5223357"/>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92" name="Rectangle 202"/>
            <p:cNvSpPr>
              <a:spLocks noChangeArrowheads="1"/>
            </p:cNvSpPr>
            <p:nvPr/>
          </p:nvSpPr>
          <p:spPr bwMode="auto">
            <a:xfrm>
              <a:off x="9125965" y="5223357"/>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93" name="Rectangle 203"/>
            <p:cNvSpPr>
              <a:spLocks noChangeArrowheads="1"/>
            </p:cNvSpPr>
            <p:nvPr/>
          </p:nvSpPr>
          <p:spPr bwMode="auto">
            <a:xfrm>
              <a:off x="9241235"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94" name="Rectangle 204"/>
            <p:cNvSpPr>
              <a:spLocks noChangeArrowheads="1"/>
            </p:cNvSpPr>
            <p:nvPr/>
          </p:nvSpPr>
          <p:spPr bwMode="auto">
            <a:xfrm>
              <a:off x="9251527"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95" name="Rectangle 205"/>
            <p:cNvSpPr>
              <a:spLocks noChangeArrowheads="1"/>
            </p:cNvSpPr>
            <p:nvPr/>
          </p:nvSpPr>
          <p:spPr bwMode="auto">
            <a:xfrm>
              <a:off x="9230943"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96" name="Rectangle 206"/>
            <p:cNvSpPr>
              <a:spLocks noChangeArrowheads="1"/>
            </p:cNvSpPr>
            <p:nvPr/>
          </p:nvSpPr>
          <p:spPr bwMode="auto">
            <a:xfrm>
              <a:off x="9212418"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97" name="Rectangle 207"/>
            <p:cNvSpPr>
              <a:spLocks noChangeArrowheads="1"/>
            </p:cNvSpPr>
            <p:nvPr/>
          </p:nvSpPr>
          <p:spPr bwMode="auto">
            <a:xfrm>
              <a:off x="9202126" y="5373619"/>
              <a:ext cx="6175"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98" name="Rectangle 208"/>
            <p:cNvSpPr>
              <a:spLocks noChangeArrowheads="1"/>
            </p:cNvSpPr>
            <p:nvPr/>
          </p:nvSpPr>
          <p:spPr bwMode="auto">
            <a:xfrm>
              <a:off x="9222710" y="5373619"/>
              <a:ext cx="4117" cy="53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99" name="Freeform 209"/>
            <p:cNvSpPr>
              <a:spLocks/>
            </p:cNvSpPr>
            <p:nvPr/>
          </p:nvSpPr>
          <p:spPr bwMode="auto">
            <a:xfrm>
              <a:off x="9018929" y="5544466"/>
              <a:ext cx="24701" cy="24701"/>
            </a:xfrm>
            <a:custGeom>
              <a:avLst/>
              <a:gdLst>
                <a:gd name="T0" fmla="*/ 7 w 13"/>
                <a:gd name="T1" fmla="*/ 13 h 13"/>
                <a:gd name="T2" fmla="*/ 0 w 13"/>
                <a:gd name="T3" fmla="*/ 7 h 13"/>
                <a:gd name="T4" fmla="*/ 7 w 13"/>
                <a:gd name="T5" fmla="*/ 0 h 13"/>
                <a:gd name="T6" fmla="*/ 9 w 13"/>
                <a:gd name="T7" fmla="*/ 0 h 13"/>
                <a:gd name="T8" fmla="*/ 8 w 13"/>
                <a:gd name="T9" fmla="*/ 3 h 13"/>
                <a:gd name="T10" fmla="*/ 10 w 13"/>
                <a:gd name="T11" fmla="*/ 5 h 13"/>
                <a:gd name="T12" fmla="*/ 13 w 13"/>
                <a:gd name="T13" fmla="*/ 4 h 13"/>
                <a:gd name="T14" fmla="*/ 13 w 13"/>
                <a:gd name="T15" fmla="*/ 7 h 13"/>
                <a:gd name="T16" fmla="*/ 7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13"/>
                  </a:moveTo>
                  <a:cubicBezTo>
                    <a:pt x="3" y="13"/>
                    <a:pt x="0" y="10"/>
                    <a:pt x="0" y="7"/>
                  </a:cubicBezTo>
                  <a:cubicBezTo>
                    <a:pt x="0" y="3"/>
                    <a:pt x="3" y="0"/>
                    <a:pt x="7" y="0"/>
                  </a:cubicBezTo>
                  <a:cubicBezTo>
                    <a:pt x="7" y="0"/>
                    <a:pt x="8" y="0"/>
                    <a:pt x="9" y="0"/>
                  </a:cubicBezTo>
                  <a:cubicBezTo>
                    <a:pt x="8" y="1"/>
                    <a:pt x="8" y="2"/>
                    <a:pt x="8" y="3"/>
                  </a:cubicBezTo>
                  <a:cubicBezTo>
                    <a:pt x="8" y="4"/>
                    <a:pt x="9" y="5"/>
                    <a:pt x="10" y="5"/>
                  </a:cubicBezTo>
                  <a:cubicBezTo>
                    <a:pt x="11" y="5"/>
                    <a:pt x="12" y="5"/>
                    <a:pt x="13" y="4"/>
                  </a:cubicBezTo>
                  <a:cubicBezTo>
                    <a:pt x="13" y="5"/>
                    <a:pt x="13" y="6"/>
                    <a:pt x="13" y="7"/>
                  </a:cubicBezTo>
                  <a:cubicBezTo>
                    <a:pt x="13" y="10"/>
                    <a:pt x="10" y="13"/>
                    <a:pt x="7"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00" name="Freeform 210"/>
            <p:cNvSpPr>
              <a:spLocks noEditPoints="1"/>
            </p:cNvSpPr>
            <p:nvPr/>
          </p:nvSpPr>
          <p:spPr bwMode="auto">
            <a:xfrm>
              <a:off x="8710169" y="5204831"/>
              <a:ext cx="846000" cy="477547"/>
            </a:xfrm>
            <a:custGeom>
              <a:avLst/>
              <a:gdLst>
                <a:gd name="T0" fmla="*/ 364 w 436"/>
                <a:gd name="T1" fmla="*/ 148 h 246"/>
                <a:gd name="T2" fmla="*/ 433 w 436"/>
                <a:gd name="T3" fmla="*/ 96 h 246"/>
                <a:gd name="T4" fmla="*/ 431 w 436"/>
                <a:gd name="T5" fmla="*/ 87 h 246"/>
                <a:gd name="T6" fmla="*/ 361 w 436"/>
                <a:gd name="T7" fmla="*/ 44 h 246"/>
                <a:gd name="T8" fmla="*/ 352 w 436"/>
                <a:gd name="T9" fmla="*/ 45 h 246"/>
                <a:gd name="T10" fmla="*/ 352 w 436"/>
                <a:gd name="T11" fmla="*/ 107 h 246"/>
                <a:gd name="T12" fmla="*/ 311 w 436"/>
                <a:gd name="T13" fmla="*/ 117 h 246"/>
                <a:gd name="T14" fmla="*/ 291 w 436"/>
                <a:gd name="T15" fmla="*/ 78 h 246"/>
                <a:gd name="T16" fmla="*/ 252 w 436"/>
                <a:gd name="T17" fmla="*/ 0 h 246"/>
                <a:gd name="T18" fmla="*/ 205 w 436"/>
                <a:gd name="T19" fmla="*/ 39 h 246"/>
                <a:gd name="T20" fmla="*/ 127 w 436"/>
                <a:gd name="T21" fmla="*/ 78 h 246"/>
                <a:gd name="T22" fmla="*/ 88 w 436"/>
                <a:gd name="T23" fmla="*/ 117 h 246"/>
                <a:gd name="T24" fmla="*/ 54 w 436"/>
                <a:gd name="T25" fmla="*/ 123 h 246"/>
                <a:gd name="T26" fmla="*/ 27 w 436"/>
                <a:gd name="T27" fmla="*/ 135 h 246"/>
                <a:gd name="T28" fmla="*/ 55 w 436"/>
                <a:gd name="T29" fmla="*/ 153 h 246"/>
                <a:gd name="T30" fmla="*/ 67 w 436"/>
                <a:gd name="T31" fmla="*/ 187 h 246"/>
                <a:gd name="T32" fmla="*/ 180 w 436"/>
                <a:gd name="T33" fmla="*/ 246 h 246"/>
                <a:gd name="T34" fmla="*/ 435 w 436"/>
                <a:gd name="T35" fmla="*/ 153 h 246"/>
                <a:gd name="T36" fmla="*/ 251 w 436"/>
                <a:gd name="T37" fmla="*/ 84 h 246"/>
                <a:gd name="T38" fmla="*/ 285 w 436"/>
                <a:gd name="T39" fmla="*/ 118 h 246"/>
                <a:gd name="T40" fmla="*/ 251 w 436"/>
                <a:gd name="T41" fmla="*/ 84 h 246"/>
                <a:gd name="T42" fmla="*/ 246 w 436"/>
                <a:gd name="T43" fmla="*/ 7 h 246"/>
                <a:gd name="T44" fmla="*/ 212 w 436"/>
                <a:gd name="T45" fmla="*/ 40 h 246"/>
                <a:gd name="T46" fmla="*/ 212 w 436"/>
                <a:gd name="T47" fmla="*/ 46 h 246"/>
                <a:gd name="T48" fmla="*/ 246 w 436"/>
                <a:gd name="T49" fmla="*/ 79 h 246"/>
                <a:gd name="T50" fmla="*/ 212 w 436"/>
                <a:gd name="T51" fmla="*/ 46 h 246"/>
                <a:gd name="T52" fmla="*/ 246 w 436"/>
                <a:gd name="T53" fmla="*/ 84 h 246"/>
                <a:gd name="T54" fmla="*/ 212 w 436"/>
                <a:gd name="T55" fmla="*/ 118 h 246"/>
                <a:gd name="T56" fmla="*/ 173 w 436"/>
                <a:gd name="T57" fmla="*/ 46 h 246"/>
                <a:gd name="T58" fmla="*/ 207 w 436"/>
                <a:gd name="T59" fmla="*/ 79 h 246"/>
                <a:gd name="T60" fmla="*/ 173 w 436"/>
                <a:gd name="T61" fmla="*/ 46 h 246"/>
                <a:gd name="T62" fmla="*/ 207 w 436"/>
                <a:gd name="T63" fmla="*/ 84 h 246"/>
                <a:gd name="T64" fmla="*/ 173 w 436"/>
                <a:gd name="T65" fmla="*/ 118 h 246"/>
                <a:gd name="T66" fmla="*/ 134 w 436"/>
                <a:gd name="T67" fmla="*/ 46 h 246"/>
                <a:gd name="T68" fmla="*/ 168 w 436"/>
                <a:gd name="T69" fmla="*/ 79 h 246"/>
                <a:gd name="T70" fmla="*/ 134 w 436"/>
                <a:gd name="T71" fmla="*/ 46 h 246"/>
                <a:gd name="T72" fmla="*/ 168 w 436"/>
                <a:gd name="T73" fmla="*/ 84 h 246"/>
                <a:gd name="T74" fmla="*/ 134 w 436"/>
                <a:gd name="T75" fmla="*/ 118 h 246"/>
                <a:gd name="T76" fmla="*/ 95 w 436"/>
                <a:gd name="T77" fmla="*/ 84 h 246"/>
                <a:gd name="T78" fmla="*/ 129 w 436"/>
                <a:gd name="T79" fmla="*/ 118 h 246"/>
                <a:gd name="T80" fmla="*/ 95 w 436"/>
                <a:gd name="T81" fmla="*/ 84 h 246"/>
                <a:gd name="T82" fmla="*/ 85 w 436"/>
                <a:gd name="T83" fmla="*/ 202 h 246"/>
                <a:gd name="T84" fmla="*/ 102 w 436"/>
                <a:gd name="T85" fmla="*/ 202 h 246"/>
                <a:gd name="T86" fmla="*/ 118 w 436"/>
                <a:gd name="T87" fmla="*/ 202 h 246"/>
                <a:gd name="T88" fmla="*/ 148 w 436"/>
                <a:gd name="T89" fmla="*/ 197 h 246"/>
                <a:gd name="T90" fmla="*/ 152 w 436"/>
                <a:gd name="T91" fmla="*/ 196 h 246"/>
                <a:gd name="T92" fmla="*/ 150 w 436"/>
                <a:gd name="T93" fmla="*/ 190 h 246"/>
                <a:gd name="T94" fmla="*/ 108 w 436"/>
                <a:gd name="T95" fmla="*/ 196 h 246"/>
                <a:gd name="T96" fmla="*/ 74 w 436"/>
                <a:gd name="T97" fmla="*/ 187 h 246"/>
                <a:gd name="T98" fmla="*/ 62 w 436"/>
                <a:gd name="T99" fmla="*/ 153 h 246"/>
                <a:gd name="T100" fmla="*/ 230 w 436"/>
                <a:gd name="T101" fmla="*/ 153 h 246"/>
                <a:gd name="T102" fmla="*/ 180 w 436"/>
                <a:gd name="T103" fmla="*/ 239 h 246"/>
                <a:gd name="T104" fmla="*/ 339 w 436"/>
                <a:gd name="T105" fmla="*/ 139 h 246"/>
                <a:gd name="T106" fmla="*/ 180 w 436"/>
                <a:gd name="T107" fmla="*/ 137 h 246"/>
                <a:gd name="T108" fmla="*/ 61 w 436"/>
                <a:gd name="T109" fmla="*/ 148 h 246"/>
                <a:gd name="T110" fmla="*/ 311 w 436"/>
                <a:gd name="T111" fmla="*/ 124 h 246"/>
                <a:gd name="T112" fmla="*/ 357 w 436"/>
                <a:gd name="T113" fmla="*/ 49 h 246"/>
                <a:gd name="T114" fmla="*/ 428 w 436"/>
                <a:gd name="T115" fmla="*/ 93 h 246"/>
                <a:gd name="T116" fmla="*/ 357 w 436"/>
                <a:gd name="T117" fmla="*/ 147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6" h="246">
                  <a:moveTo>
                    <a:pt x="408" y="135"/>
                  </a:moveTo>
                  <a:cubicBezTo>
                    <a:pt x="398" y="147"/>
                    <a:pt x="380" y="150"/>
                    <a:pt x="364" y="148"/>
                  </a:cubicBezTo>
                  <a:cubicBezTo>
                    <a:pt x="369" y="140"/>
                    <a:pt x="373" y="132"/>
                    <a:pt x="377" y="123"/>
                  </a:cubicBezTo>
                  <a:cubicBezTo>
                    <a:pt x="399" y="124"/>
                    <a:pt x="422" y="117"/>
                    <a:pt x="433" y="96"/>
                  </a:cubicBezTo>
                  <a:cubicBezTo>
                    <a:pt x="436" y="90"/>
                    <a:pt x="436" y="90"/>
                    <a:pt x="436" y="90"/>
                  </a:cubicBezTo>
                  <a:cubicBezTo>
                    <a:pt x="431" y="87"/>
                    <a:pt x="431" y="87"/>
                    <a:pt x="431" y="87"/>
                  </a:cubicBezTo>
                  <a:cubicBezTo>
                    <a:pt x="418" y="80"/>
                    <a:pt x="400" y="79"/>
                    <a:pt x="385" y="83"/>
                  </a:cubicBezTo>
                  <a:cubicBezTo>
                    <a:pt x="384" y="67"/>
                    <a:pt x="373" y="54"/>
                    <a:pt x="361" y="44"/>
                  </a:cubicBezTo>
                  <a:cubicBezTo>
                    <a:pt x="356" y="40"/>
                    <a:pt x="356" y="40"/>
                    <a:pt x="356" y="40"/>
                  </a:cubicBezTo>
                  <a:cubicBezTo>
                    <a:pt x="352" y="45"/>
                    <a:pt x="352" y="45"/>
                    <a:pt x="352" y="45"/>
                  </a:cubicBezTo>
                  <a:cubicBezTo>
                    <a:pt x="344" y="54"/>
                    <a:pt x="341" y="70"/>
                    <a:pt x="342" y="82"/>
                  </a:cubicBezTo>
                  <a:cubicBezTo>
                    <a:pt x="343" y="91"/>
                    <a:pt x="346" y="100"/>
                    <a:pt x="352" y="107"/>
                  </a:cubicBezTo>
                  <a:cubicBezTo>
                    <a:pt x="347" y="110"/>
                    <a:pt x="343" y="112"/>
                    <a:pt x="338" y="113"/>
                  </a:cubicBezTo>
                  <a:cubicBezTo>
                    <a:pt x="330" y="116"/>
                    <a:pt x="320" y="117"/>
                    <a:pt x="311" y="117"/>
                  </a:cubicBezTo>
                  <a:cubicBezTo>
                    <a:pt x="291" y="117"/>
                    <a:pt x="291" y="117"/>
                    <a:pt x="291" y="117"/>
                  </a:cubicBezTo>
                  <a:cubicBezTo>
                    <a:pt x="291" y="78"/>
                    <a:pt x="291" y="78"/>
                    <a:pt x="291" y="78"/>
                  </a:cubicBezTo>
                  <a:cubicBezTo>
                    <a:pt x="252" y="78"/>
                    <a:pt x="252" y="78"/>
                    <a:pt x="252" y="78"/>
                  </a:cubicBezTo>
                  <a:cubicBezTo>
                    <a:pt x="252" y="0"/>
                    <a:pt x="252" y="0"/>
                    <a:pt x="252" y="0"/>
                  </a:cubicBezTo>
                  <a:cubicBezTo>
                    <a:pt x="205" y="0"/>
                    <a:pt x="205" y="0"/>
                    <a:pt x="205" y="0"/>
                  </a:cubicBezTo>
                  <a:cubicBezTo>
                    <a:pt x="205" y="39"/>
                    <a:pt x="205" y="39"/>
                    <a:pt x="205" y="39"/>
                  </a:cubicBezTo>
                  <a:cubicBezTo>
                    <a:pt x="127" y="39"/>
                    <a:pt x="127" y="39"/>
                    <a:pt x="127" y="39"/>
                  </a:cubicBezTo>
                  <a:cubicBezTo>
                    <a:pt x="127" y="78"/>
                    <a:pt x="127" y="78"/>
                    <a:pt x="127" y="78"/>
                  </a:cubicBezTo>
                  <a:cubicBezTo>
                    <a:pt x="88" y="78"/>
                    <a:pt x="88" y="78"/>
                    <a:pt x="88" y="78"/>
                  </a:cubicBezTo>
                  <a:cubicBezTo>
                    <a:pt x="88" y="117"/>
                    <a:pt x="88" y="117"/>
                    <a:pt x="88" y="117"/>
                  </a:cubicBezTo>
                  <a:cubicBezTo>
                    <a:pt x="55" y="117"/>
                    <a:pt x="55" y="117"/>
                    <a:pt x="55" y="117"/>
                  </a:cubicBezTo>
                  <a:cubicBezTo>
                    <a:pt x="54" y="123"/>
                    <a:pt x="54" y="123"/>
                    <a:pt x="54" y="123"/>
                  </a:cubicBezTo>
                  <a:cubicBezTo>
                    <a:pt x="54" y="132"/>
                    <a:pt x="54" y="140"/>
                    <a:pt x="55" y="148"/>
                  </a:cubicBezTo>
                  <a:cubicBezTo>
                    <a:pt x="44" y="147"/>
                    <a:pt x="34" y="143"/>
                    <a:pt x="27" y="135"/>
                  </a:cubicBezTo>
                  <a:cubicBezTo>
                    <a:pt x="30" y="148"/>
                    <a:pt x="10" y="151"/>
                    <a:pt x="0" y="153"/>
                  </a:cubicBezTo>
                  <a:cubicBezTo>
                    <a:pt x="55" y="153"/>
                    <a:pt x="55" y="153"/>
                    <a:pt x="55" y="153"/>
                  </a:cubicBezTo>
                  <a:cubicBezTo>
                    <a:pt x="57" y="162"/>
                    <a:pt x="59" y="172"/>
                    <a:pt x="63" y="180"/>
                  </a:cubicBezTo>
                  <a:cubicBezTo>
                    <a:pt x="67" y="187"/>
                    <a:pt x="67" y="187"/>
                    <a:pt x="67" y="187"/>
                  </a:cubicBezTo>
                  <a:cubicBezTo>
                    <a:pt x="67" y="188"/>
                    <a:pt x="67" y="188"/>
                    <a:pt x="67" y="188"/>
                  </a:cubicBezTo>
                  <a:cubicBezTo>
                    <a:pt x="91" y="229"/>
                    <a:pt x="134" y="246"/>
                    <a:pt x="180" y="246"/>
                  </a:cubicBezTo>
                  <a:cubicBezTo>
                    <a:pt x="257" y="246"/>
                    <a:pt x="323" y="216"/>
                    <a:pt x="361" y="153"/>
                  </a:cubicBezTo>
                  <a:cubicBezTo>
                    <a:pt x="435" y="153"/>
                    <a:pt x="435" y="153"/>
                    <a:pt x="435" y="153"/>
                  </a:cubicBezTo>
                  <a:cubicBezTo>
                    <a:pt x="425" y="151"/>
                    <a:pt x="405" y="148"/>
                    <a:pt x="408" y="135"/>
                  </a:cubicBezTo>
                  <a:close/>
                  <a:moveTo>
                    <a:pt x="251" y="84"/>
                  </a:moveTo>
                  <a:cubicBezTo>
                    <a:pt x="285" y="84"/>
                    <a:pt x="285" y="84"/>
                    <a:pt x="285" y="84"/>
                  </a:cubicBezTo>
                  <a:cubicBezTo>
                    <a:pt x="285" y="118"/>
                    <a:pt x="285" y="118"/>
                    <a:pt x="285" y="118"/>
                  </a:cubicBezTo>
                  <a:cubicBezTo>
                    <a:pt x="251" y="118"/>
                    <a:pt x="251" y="118"/>
                    <a:pt x="251" y="118"/>
                  </a:cubicBezTo>
                  <a:lnTo>
                    <a:pt x="251" y="84"/>
                  </a:lnTo>
                  <a:close/>
                  <a:moveTo>
                    <a:pt x="212" y="7"/>
                  </a:moveTo>
                  <a:cubicBezTo>
                    <a:pt x="246" y="7"/>
                    <a:pt x="246" y="7"/>
                    <a:pt x="246" y="7"/>
                  </a:cubicBezTo>
                  <a:cubicBezTo>
                    <a:pt x="246" y="40"/>
                    <a:pt x="246" y="40"/>
                    <a:pt x="246" y="40"/>
                  </a:cubicBezTo>
                  <a:cubicBezTo>
                    <a:pt x="212" y="40"/>
                    <a:pt x="212" y="40"/>
                    <a:pt x="212" y="40"/>
                  </a:cubicBezTo>
                  <a:lnTo>
                    <a:pt x="212" y="7"/>
                  </a:lnTo>
                  <a:close/>
                  <a:moveTo>
                    <a:pt x="212" y="46"/>
                  </a:moveTo>
                  <a:cubicBezTo>
                    <a:pt x="246" y="46"/>
                    <a:pt x="246" y="46"/>
                    <a:pt x="246" y="46"/>
                  </a:cubicBezTo>
                  <a:cubicBezTo>
                    <a:pt x="246" y="79"/>
                    <a:pt x="246" y="79"/>
                    <a:pt x="246" y="79"/>
                  </a:cubicBezTo>
                  <a:cubicBezTo>
                    <a:pt x="212" y="79"/>
                    <a:pt x="212" y="79"/>
                    <a:pt x="212" y="79"/>
                  </a:cubicBezTo>
                  <a:lnTo>
                    <a:pt x="212" y="46"/>
                  </a:lnTo>
                  <a:close/>
                  <a:moveTo>
                    <a:pt x="212" y="84"/>
                  </a:moveTo>
                  <a:cubicBezTo>
                    <a:pt x="246" y="84"/>
                    <a:pt x="246" y="84"/>
                    <a:pt x="246" y="84"/>
                  </a:cubicBezTo>
                  <a:cubicBezTo>
                    <a:pt x="246" y="118"/>
                    <a:pt x="246" y="118"/>
                    <a:pt x="246" y="118"/>
                  </a:cubicBezTo>
                  <a:cubicBezTo>
                    <a:pt x="212" y="118"/>
                    <a:pt x="212" y="118"/>
                    <a:pt x="212" y="118"/>
                  </a:cubicBezTo>
                  <a:lnTo>
                    <a:pt x="212" y="84"/>
                  </a:lnTo>
                  <a:close/>
                  <a:moveTo>
                    <a:pt x="173" y="46"/>
                  </a:moveTo>
                  <a:cubicBezTo>
                    <a:pt x="207" y="46"/>
                    <a:pt x="207" y="46"/>
                    <a:pt x="207" y="46"/>
                  </a:cubicBezTo>
                  <a:cubicBezTo>
                    <a:pt x="207" y="79"/>
                    <a:pt x="207" y="79"/>
                    <a:pt x="207" y="79"/>
                  </a:cubicBezTo>
                  <a:cubicBezTo>
                    <a:pt x="173" y="79"/>
                    <a:pt x="173" y="79"/>
                    <a:pt x="173" y="79"/>
                  </a:cubicBezTo>
                  <a:lnTo>
                    <a:pt x="173" y="46"/>
                  </a:lnTo>
                  <a:close/>
                  <a:moveTo>
                    <a:pt x="173" y="84"/>
                  </a:moveTo>
                  <a:cubicBezTo>
                    <a:pt x="207" y="84"/>
                    <a:pt x="207" y="84"/>
                    <a:pt x="207" y="84"/>
                  </a:cubicBezTo>
                  <a:cubicBezTo>
                    <a:pt x="207" y="118"/>
                    <a:pt x="207" y="118"/>
                    <a:pt x="207" y="118"/>
                  </a:cubicBezTo>
                  <a:cubicBezTo>
                    <a:pt x="173" y="118"/>
                    <a:pt x="173" y="118"/>
                    <a:pt x="173" y="118"/>
                  </a:cubicBezTo>
                  <a:lnTo>
                    <a:pt x="173" y="84"/>
                  </a:lnTo>
                  <a:close/>
                  <a:moveTo>
                    <a:pt x="134" y="46"/>
                  </a:moveTo>
                  <a:cubicBezTo>
                    <a:pt x="168" y="46"/>
                    <a:pt x="168" y="46"/>
                    <a:pt x="168" y="46"/>
                  </a:cubicBezTo>
                  <a:cubicBezTo>
                    <a:pt x="168" y="79"/>
                    <a:pt x="168" y="79"/>
                    <a:pt x="168" y="79"/>
                  </a:cubicBezTo>
                  <a:cubicBezTo>
                    <a:pt x="134" y="79"/>
                    <a:pt x="134" y="79"/>
                    <a:pt x="134" y="79"/>
                  </a:cubicBezTo>
                  <a:lnTo>
                    <a:pt x="134" y="46"/>
                  </a:lnTo>
                  <a:close/>
                  <a:moveTo>
                    <a:pt x="134" y="84"/>
                  </a:moveTo>
                  <a:cubicBezTo>
                    <a:pt x="168" y="84"/>
                    <a:pt x="168" y="84"/>
                    <a:pt x="168" y="84"/>
                  </a:cubicBezTo>
                  <a:cubicBezTo>
                    <a:pt x="168" y="118"/>
                    <a:pt x="168" y="118"/>
                    <a:pt x="168" y="118"/>
                  </a:cubicBezTo>
                  <a:cubicBezTo>
                    <a:pt x="134" y="118"/>
                    <a:pt x="134" y="118"/>
                    <a:pt x="134" y="118"/>
                  </a:cubicBezTo>
                  <a:lnTo>
                    <a:pt x="134" y="84"/>
                  </a:lnTo>
                  <a:close/>
                  <a:moveTo>
                    <a:pt x="95" y="84"/>
                  </a:moveTo>
                  <a:cubicBezTo>
                    <a:pt x="129" y="84"/>
                    <a:pt x="129" y="84"/>
                    <a:pt x="129" y="84"/>
                  </a:cubicBezTo>
                  <a:cubicBezTo>
                    <a:pt x="129" y="118"/>
                    <a:pt x="129" y="118"/>
                    <a:pt x="129" y="118"/>
                  </a:cubicBezTo>
                  <a:cubicBezTo>
                    <a:pt x="95" y="118"/>
                    <a:pt x="95" y="118"/>
                    <a:pt x="95" y="118"/>
                  </a:cubicBezTo>
                  <a:lnTo>
                    <a:pt x="95" y="84"/>
                  </a:lnTo>
                  <a:close/>
                  <a:moveTo>
                    <a:pt x="180" y="239"/>
                  </a:moveTo>
                  <a:cubicBezTo>
                    <a:pt x="139" y="239"/>
                    <a:pt x="106" y="225"/>
                    <a:pt x="85" y="202"/>
                  </a:cubicBezTo>
                  <a:cubicBezTo>
                    <a:pt x="86" y="202"/>
                    <a:pt x="86" y="202"/>
                    <a:pt x="86" y="202"/>
                  </a:cubicBezTo>
                  <a:cubicBezTo>
                    <a:pt x="92" y="202"/>
                    <a:pt x="97" y="202"/>
                    <a:pt x="102" y="202"/>
                  </a:cubicBezTo>
                  <a:cubicBezTo>
                    <a:pt x="107" y="202"/>
                    <a:pt x="112" y="202"/>
                    <a:pt x="117" y="202"/>
                  </a:cubicBezTo>
                  <a:cubicBezTo>
                    <a:pt x="117" y="202"/>
                    <a:pt x="118" y="202"/>
                    <a:pt x="118" y="202"/>
                  </a:cubicBezTo>
                  <a:cubicBezTo>
                    <a:pt x="118" y="202"/>
                    <a:pt x="120" y="202"/>
                    <a:pt x="119" y="202"/>
                  </a:cubicBezTo>
                  <a:cubicBezTo>
                    <a:pt x="130" y="201"/>
                    <a:pt x="139" y="200"/>
                    <a:pt x="148" y="197"/>
                  </a:cubicBezTo>
                  <a:cubicBezTo>
                    <a:pt x="148" y="197"/>
                    <a:pt x="148" y="197"/>
                    <a:pt x="148" y="197"/>
                  </a:cubicBezTo>
                  <a:cubicBezTo>
                    <a:pt x="149" y="197"/>
                    <a:pt x="151" y="196"/>
                    <a:pt x="152" y="196"/>
                  </a:cubicBezTo>
                  <a:cubicBezTo>
                    <a:pt x="153" y="195"/>
                    <a:pt x="154" y="194"/>
                    <a:pt x="154" y="192"/>
                  </a:cubicBezTo>
                  <a:cubicBezTo>
                    <a:pt x="153" y="191"/>
                    <a:pt x="152" y="190"/>
                    <a:pt x="150" y="190"/>
                  </a:cubicBezTo>
                  <a:cubicBezTo>
                    <a:pt x="139" y="194"/>
                    <a:pt x="125" y="196"/>
                    <a:pt x="108" y="196"/>
                  </a:cubicBezTo>
                  <a:cubicBezTo>
                    <a:pt x="108" y="196"/>
                    <a:pt x="108" y="196"/>
                    <a:pt x="108" y="196"/>
                  </a:cubicBezTo>
                  <a:cubicBezTo>
                    <a:pt x="100" y="196"/>
                    <a:pt x="90" y="196"/>
                    <a:pt x="80" y="196"/>
                  </a:cubicBezTo>
                  <a:cubicBezTo>
                    <a:pt x="78" y="193"/>
                    <a:pt x="76" y="190"/>
                    <a:pt x="74" y="187"/>
                  </a:cubicBezTo>
                  <a:cubicBezTo>
                    <a:pt x="71" y="182"/>
                    <a:pt x="71" y="182"/>
                    <a:pt x="71" y="182"/>
                  </a:cubicBezTo>
                  <a:cubicBezTo>
                    <a:pt x="67" y="173"/>
                    <a:pt x="64" y="163"/>
                    <a:pt x="62" y="153"/>
                  </a:cubicBezTo>
                  <a:cubicBezTo>
                    <a:pt x="205" y="153"/>
                    <a:pt x="205" y="153"/>
                    <a:pt x="205" y="153"/>
                  </a:cubicBezTo>
                  <a:cubicBezTo>
                    <a:pt x="230" y="153"/>
                    <a:pt x="230" y="153"/>
                    <a:pt x="230" y="153"/>
                  </a:cubicBezTo>
                  <a:cubicBezTo>
                    <a:pt x="354" y="153"/>
                    <a:pt x="354" y="153"/>
                    <a:pt x="354" y="153"/>
                  </a:cubicBezTo>
                  <a:cubicBezTo>
                    <a:pt x="316" y="212"/>
                    <a:pt x="253" y="239"/>
                    <a:pt x="180" y="239"/>
                  </a:cubicBezTo>
                  <a:close/>
                  <a:moveTo>
                    <a:pt x="357" y="147"/>
                  </a:moveTo>
                  <a:cubicBezTo>
                    <a:pt x="349" y="145"/>
                    <a:pt x="343" y="143"/>
                    <a:pt x="339" y="139"/>
                  </a:cubicBezTo>
                  <a:cubicBezTo>
                    <a:pt x="328" y="156"/>
                    <a:pt x="260" y="150"/>
                    <a:pt x="255" y="137"/>
                  </a:cubicBezTo>
                  <a:cubicBezTo>
                    <a:pt x="240" y="154"/>
                    <a:pt x="195" y="154"/>
                    <a:pt x="180" y="137"/>
                  </a:cubicBezTo>
                  <a:cubicBezTo>
                    <a:pt x="176" y="150"/>
                    <a:pt x="108" y="156"/>
                    <a:pt x="96" y="139"/>
                  </a:cubicBezTo>
                  <a:cubicBezTo>
                    <a:pt x="91" y="145"/>
                    <a:pt x="76" y="149"/>
                    <a:pt x="61" y="148"/>
                  </a:cubicBezTo>
                  <a:cubicBezTo>
                    <a:pt x="60" y="141"/>
                    <a:pt x="60" y="132"/>
                    <a:pt x="61" y="124"/>
                  </a:cubicBezTo>
                  <a:cubicBezTo>
                    <a:pt x="311" y="124"/>
                    <a:pt x="311" y="124"/>
                    <a:pt x="311" y="124"/>
                  </a:cubicBezTo>
                  <a:cubicBezTo>
                    <a:pt x="332" y="124"/>
                    <a:pt x="352" y="116"/>
                    <a:pt x="361" y="108"/>
                  </a:cubicBezTo>
                  <a:cubicBezTo>
                    <a:pt x="344" y="94"/>
                    <a:pt x="346" y="61"/>
                    <a:pt x="357" y="49"/>
                  </a:cubicBezTo>
                  <a:cubicBezTo>
                    <a:pt x="366" y="56"/>
                    <a:pt x="382" y="72"/>
                    <a:pt x="379" y="93"/>
                  </a:cubicBezTo>
                  <a:cubicBezTo>
                    <a:pt x="391" y="87"/>
                    <a:pt x="411" y="84"/>
                    <a:pt x="428" y="93"/>
                  </a:cubicBezTo>
                  <a:cubicBezTo>
                    <a:pt x="417" y="112"/>
                    <a:pt x="395" y="118"/>
                    <a:pt x="372" y="116"/>
                  </a:cubicBezTo>
                  <a:cubicBezTo>
                    <a:pt x="368" y="127"/>
                    <a:pt x="363" y="137"/>
                    <a:pt x="357"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sp>
        <p:nvSpPr>
          <p:cNvPr id="101" name="Freeform 211"/>
          <p:cNvSpPr>
            <a:spLocks noEditPoints="1"/>
          </p:cNvSpPr>
          <p:nvPr/>
        </p:nvSpPr>
        <p:spPr bwMode="auto">
          <a:xfrm>
            <a:off x="10350702" y="4775105"/>
            <a:ext cx="1341498" cy="1343597"/>
          </a:xfrm>
          <a:custGeom>
            <a:avLst/>
            <a:gdLst>
              <a:gd name="T0" fmla="*/ 639 w 678"/>
              <a:gd name="T1" fmla="*/ 299 h 678"/>
              <a:gd name="T2" fmla="*/ 665 w 678"/>
              <a:gd name="T3" fmla="*/ 244 h 678"/>
              <a:gd name="T4" fmla="*/ 600 w 678"/>
              <a:gd name="T5" fmla="*/ 188 h 678"/>
              <a:gd name="T6" fmla="*/ 602 w 678"/>
              <a:gd name="T7" fmla="*/ 125 h 678"/>
              <a:gd name="T8" fmla="*/ 520 w 678"/>
              <a:gd name="T9" fmla="*/ 100 h 678"/>
              <a:gd name="T10" fmla="*/ 502 w 678"/>
              <a:gd name="T11" fmla="*/ 42 h 678"/>
              <a:gd name="T12" fmla="*/ 418 w 678"/>
              <a:gd name="T13" fmla="*/ 50 h 678"/>
              <a:gd name="T14" fmla="*/ 373 w 678"/>
              <a:gd name="T15" fmla="*/ 2 h 678"/>
              <a:gd name="T16" fmla="*/ 340 w 678"/>
              <a:gd name="T17" fmla="*/ 0 h 678"/>
              <a:gd name="T18" fmla="*/ 339 w 678"/>
              <a:gd name="T19" fmla="*/ 0 h 678"/>
              <a:gd name="T20" fmla="*/ 325 w 678"/>
              <a:gd name="T21" fmla="*/ 0 h 678"/>
              <a:gd name="T22" fmla="*/ 299 w 678"/>
              <a:gd name="T23" fmla="*/ 42 h 678"/>
              <a:gd name="T24" fmla="*/ 244 w 678"/>
              <a:gd name="T25" fmla="*/ 14 h 678"/>
              <a:gd name="T26" fmla="*/ 189 w 678"/>
              <a:gd name="T27" fmla="*/ 78 h 678"/>
              <a:gd name="T28" fmla="*/ 125 w 678"/>
              <a:gd name="T29" fmla="*/ 77 h 678"/>
              <a:gd name="T30" fmla="*/ 105 w 678"/>
              <a:gd name="T31" fmla="*/ 94 h 678"/>
              <a:gd name="T32" fmla="*/ 101 w 678"/>
              <a:gd name="T33" fmla="*/ 158 h 678"/>
              <a:gd name="T34" fmla="*/ 42 w 678"/>
              <a:gd name="T35" fmla="*/ 176 h 678"/>
              <a:gd name="T36" fmla="*/ 48 w 678"/>
              <a:gd name="T37" fmla="*/ 263 h 678"/>
              <a:gd name="T38" fmla="*/ 2 w 678"/>
              <a:gd name="T39" fmla="*/ 305 h 678"/>
              <a:gd name="T40" fmla="*/ 2 w 678"/>
              <a:gd name="T41" fmla="*/ 376 h 678"/>
              <a:gd name="T42" fmla="*/ 48 w 678"/>
              <a:gd name="T43" fmla="*/ 415 h 678"/>
              <a:gd name="T44" fmla="*/ 41 w 678"/>
              <a:gd name="T45" fmla="*/ 499 h 678"/>
              <a:gd name="T46" fmla="*/ 101 w 678"/>
              <a:gd name="T47" fmla="*/ 523 h 678"/>
              <a:gd name="T48" fmla="*/ 79 w 678"/>
              <a:gd name="T49" fmla="*/ 557 h 678"/>
              <a:gd name="T50" fmla="*/ 88 w 678"/>
              <a:gd name="T51" fmla="*/ 567 h 678"/>
              <a:gd name="T52" fmla="*/ 97 w 678"/>
              <a:gd name="T53" fmla="*/ 576 h 678"/>
              <a:gd name="T54" fmla="*/ 156 w 678"/>
              <a:gd name="T55" fmla="*/ 581 h 678"/>
              <a:gd name="T56" fmla="*/ 177 w 678"/>
              <a:gd name="T57" fmla="*/ 636 h 678"/>
              <a:gd name="T58" fmla="*/ 261 w 678"/>
              <a:gd name="T59" fmla="*/ 631 h 678"/>
              <a:gd name="T60" fmla="*/ 305 w 678"/>
              <a:gd name="T61" fmla="*/ 676 h 678"/>
              <a:gd name="T62" fmla="*/ 374 w 678"/>
              <a:gd name="T63" fmla="*/ 676 h 678"/>
              <a:gd name="T64" fmla="*/ 415 w 678"/>
              <a:gd name="T65" fmla="*/ 634 h 678"/>
              <a:gd name="T66" fmla="*/ 499 w 678"/>
              <a:gd name="T67" fmla="*/ 638 h 678"/>
              <a:gd name="T68" fmla="*/ 520 w 678"/>
              <a:gd name="T69" fmla="*/ 581 h 678"/>
              <a:gd name="T70" fmla="*/ 601 w 678"/>
              <a:gd name="T71" fmla="*/ 554 h 678"/>
              <a:gd name="T72" fmla="*/ 597 w 678"/>
              <a:gd name="T73" fmla="*/ 493 h 678"/>
              <a:gd name="T74" fmla="*/ 663 w 678"/>
              <a:gd name="T75" fmla="*/ 439 h 678"/>
              <a:gd name="T76" fmla="*/ 639 w 678"/>
              <a:gd name="T77" fmla="*/ 382 h 678"/>
              <a:gd name="T78" fmla="*/ 678 w 678"/>
              <a:gd name="T79" fmla="*/ 339 h 678"/>
              <a:gd name="T80" fmla="*/ 339 w 678"/>
              <a:gd name="T81" fmla="*/ 590 h 678"/>
              <a:gd name="T82" fmla="*/ 159 w 678"/>
              <a:gd name="T83" fmla="*/ 514 h 678"/>
              <a:gd name="T84" fmla="*/ 153 w 678"/>
              <a:gd name="T85" fmla="*/ 508 h 678"/>
              <a:gd name="T86" fmla="*/ 135 w 678"/>
              <a:gd name="T87" fmla="*/ 485 h 678"/>
              <a:gd name="T88" fmla="*/ 131 w 678"/>
              <a:gd name="T89" fmla="*/ 479 h 678"/>
              <a:gd name="T90" fmla="*/ 120 w 678"/>
              <a:gd name="T91" fmla="*/ 461 h 678"/>
              <a:gd name="T92" fmla="*/ 166 w 678"/>
              <a:gd name="T93" fmla="*/ 158 h 678"/>
              <a:gd name="T94" fmla="*/ 329 w 678"/>
              <a:gd name="T95" fmla="*/ 88 h 678"/>
              <a:gd name="T96" fmla="*/ 339 w 678"/>
              <a:gd name="T97" fmla="*/ 88 h 678"/>
              <a:gd name="T98" fmla="*/ 340 w 678"/>
              <a:gd name="T99" fmla="*/ 88 h 678"/>
              <a:gd name="T100" fmla="*/ 590 w 678"/>
              <a:gd name="T101" fmla="*/ 339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8" h="678">
                <a:moveTo>
                  <a:pt x="677" y="305"/>
                </a:moveTo>
                <a:cubicBezTo>
                  <a:pt x="639" y="299"/>
                  <a:pt x="639" y="299"/>
                  <a:pt x="639" y="299"/>
                </a:cubicBezTo>
                <a:cubicBezTo>
                  <a:pt x="636" y="288"/>
                  <a:pt x="633" y="277"/>
                  <a:pt x="630" y="266"/>
                </a:cubicBezTo>
                <a:cubicBezTo>
                  <a:pt x="647" y="255"/>
                  <a:pt x="658" y="248"/>
                  <a:pt x="665" y="244"/>
                </a:cubicBezTo>
                <a:cubicBezTo>
                  <a:pt x="658" y="221"/>
                  <a:pt x="649" y="200"/>
                  <a:pt x="639" y="180"/>
                </a:cubicBezTo>
                <a:cubicBezTo>
                  <a:pt x="600" y="188"/>
                  <a:pt x="600" y="188"/>
                  <a:pt x="600" y="188"/>
                </a:cubicBezTo>
                <a:cubicBezTo>
                  <a:pt x="595" y="177"/>
                  <a:pt x="586" y="169"/>
                  <a:pt x="578" y="158"/>
                </a:cubicBezTo>
                <a:cubicBezTo>
                  <a:pt x="590" y="142"/>
                  <a:pt x="597" y="132"/>
                  <a:pt x="602" y="125"/>
                </a:cubicBezTo>
                <a:cubicBezTo>
                  <a:pt x="588" y="107"/>
                  <a:pt x="571" y="91"/>
                  <a:pt x="553" y="76"/>
                </a:cubicBezTo>
                <a:cubicBezTo>
                  <a:pt x="520" y="100"/>
                  <a:pt x="520" y="100"/>
                  <a:pt x="520" y="100"/>
                </a:cubicBezTo>
                <a:cubicBezTo>
                  <a:pt x="512" y="92"/>
                  <a:pt x="503" y="86"/>
                  <a:pt x="492" y="81"/>
                </a:cubicBezTo>
                <a:cubicBezTo>
                  <a:pt x="497" y="62"/>
                  <a:pt x="500" y="50"/>
                  <a:pt x="502" y="42"/>
                </a:cubicBezTo>
                <a:cubicBezTo>
                  <a:pt x="482" y="31"/>
                  <a:pt x="460" y="22"/>
                  <a:pt x="438" y="15"/>
                </a:cubicBezTo>
                <a:cubicBezTo>
                  <a:pt x="418" y="50"/>
                  <a:pt x="418" y="50"/>
                  <a:pt x="418" y="50"/>
                </a:cubicBezTo>
                <a:cubicBezTo>
                  <a:pt x="404" y="45"/>
                  <a:pt x="393" y="42"/>
                  <a:pt x="379" y="42"/>
                </a:cubicBezTo>
                <a:cubicBezTo>
                  <a:pt x="376" y="23"/>
                  <a:pt x="375" y="10"/>
                  <a:pt x="373" y="2"/>
                </a:cubicBezTo>
                <a:cubicBezTo>
                  <a:pt x="365" y="1"/>
                  <a:pt x="356" y="1"/>
                  <a:pt x="347" y="0"/>
                </a:cubicBezTo>
                <a:cubicBezTo>
                  <a:pt x="345" y="0"/>
                  <a:pt x="343" y="0"/>
                  <a:pt x="340" y="0"/>
                </a:cubicBezTo>
                <a:cubicBezTo>
                  <a:pt x="340" y="0"/>
                  <a:pt x="340" y="0"/>
                  <a:pt x="339" y="0"/>
                </a:cubicBezTo>
                <a:cubicBezTo>
                  <a:pt x="339" y="0"/>
                  <a:pt x="339" y="0"/>
                  <a:pt x="339" y="0"/>
                </a:cubicBezTo>
                <a:cubicBezTo>
                  <a:pt x="338" y="0"/>
                  <a:pt x="338" y="0"/>
                  <a:pt x="337" y="0"/>
                </a:cubicBezTo>
                <a:cubicBezTo>
                  <a:pt x="333" y="0"/>
                  <a:pt x="329" y="0"/>
                  <a:pt x="325" y="0"/>
                </a:cubicBezTo>
                <a:cubicBezTo>
                  <a:pt x="318" y="1"/>
                  <a:pt x="312" y="1"/>
                  <a:pt x="305" y="2"/>
                </a:cubicBezTo>
                <a:cubicBezTo>
                  <a:pt x="299" y="42"/>
                  <a:pt x="299" y="42"/>
                  <a:pt x="299" y="42"/>
                </a:cubicBezTo>
                <a:cubicBezTo>
                  <a:pt x="285" y="42"/>
                  <a:pt x="274" y="45"/>
                  <a:pt x="263" y="47"/>
                </a:cubicBezTo>
                <a:cubicBezTo>
                  <a:pt x="254" y="31"/>
                  <a:pt x="248" y="21"/>
                  <a:pt x="244" y="14"/>
                </a:cubicBezTo>
                <a:cubicBezTo>
                  <a:pt x="221" y="21"/>
                  <a:pt x="199" y="29"/>
                  <a:pt x="179" y="40"/>
                </a:cubicBezTo>
                <a:cubicBezTo>
                  <a:pt x="189" y="78"/>
                  <a:pt x="189" y="78"/>
                  <a:pt x="189" y="78"/>
                </a:cubicBezTo>
                <a:cubicBezTo>
                  <a:pt x="178" y="86"/>
                  <a:pt x="167" y="92"/>
                  <a:pt x="156" y="100"/>
                </a:cubicBezTo>
                <a:cubicBezTo>
                  <a:pt x="141" y="89"/>
                  <a:pt x="131" y="82"/>
                  <a:pt x="125" y="77"/>
                </a:cubicBezTo>
                <a:cubicBezTo>
                  <a:pt x="118" y="82"/>
                  <a:pt x="112" y="87"/>
                  <a:pt x="106" y="93"/>
                </a:cubicBezTo>
                <a:cubicBezTo>
                  <a:pt x="106" y="93"/>
                  <a:pt x="105" y="94"/>
                  <a:pt x="105" y="94"/>
                </a:cubicBezTo>
                <a:cubicBezTo>
                  <a:pt x="94" y="104"/>
                  <a:pt x="84" y="115"/>
                  <a:pt x="75" y="127"/>
                </a:cubicBezTo>
                <a:cubicBezTo>
                  <a:pt x="101" y="158"/>
                  <a:pt x="101" y="158"/>
                  <a:pt x="101" y="158"/>
                </a:cubicBezTo>
                <a:cubicBezTo>
                  <a:pt x="92" y="166"/>
                  <a:pt x="87" y="177"/>
                  <a:pt x="78" y="186"/>
                </a:cubicBezTo>
                <a:cubicBezTo>
                  <a:pt x="61" y="181"/>
                  <a:pt x="50" y="178"/>
                  <a:pt x="42" y="176"/>
                </a:cubicBezTo>
                <a:cubicBezTo>
                  <a:pt x="31" y="197"/>
                  <a:pt x="22" y="218"/>
                  <a:pt x="15" y="241"/>
                </a:cubicBezTo>
                <a:cubicBezTo>
                  <a:pt x="48" y="263"/>
                  <a:pt x="48" y="263"/>
                  <a:pt x="48" y="263"/>
                </a:cubicBezTo>
                <a:cubicBezTo>
                  <a:pt x="45" y="274"/>
                  <a:pt x="43" y="288"/>
                  <a:pt x="40" y="299"/>
                </a:cubicBezTo>
                <a:cubicBezTo>
                  <a:pt x="22" y="302"/>
                  <a:pt x="10" y="303"/>
                  <a:pt x="2" y="305"/>
                </a:cubicBezTo>
                <a:cubicBezTo>
                  <a:pt x="1" y="316"/>
                  <a:pt x="0" y="327"/>
                  <a:pt x="0" y="339"/>
                </a:cubicBezTo>
                <a:cubicBezTo>
                  <a:pt x="0" y="352"/>
                  <a:pt x="1" y="364"/>
                  <a:pt x="2" y="376"/>
                </a:cubicBezTo>
                <a:cubicBezTo>
                  <a:pt x="40" y="382"/>
                  <a:pt x="40" y="382"/>
                  <a:pt x="40" y="382"/>
                </a:cubicBezTo>
                <a:cubicBezTo>
                  <a:pt x="43" y="393"/>
                  <a:pt x="45" y="404"/>
                  <a:pt x="48" y="415"/>
                </a:cubicBezTo>
                <a:cubicBezTo>
                  <a:pt x="32" y="424"/>
                  <a:pt x="21" y="430"/>
                  <a:pt x="14" y="434"/>
                </a:cubicBezTo>
                <a:cubicBezTo>
                  <a:pt x="21" y="457"/>
                  <a:pt x="30" y="479"/>
                  <a:pt x="41" y="499"/>
                </a:cubicBezTo>
                <a:cubicBezTo>
                  <a:pt x="78" y="490"/>
                  <a:pt x="78" y="490"/>
                  <a:pt x="78" y="490"/>
                </a:cubicBezTo>
                <a:cubicBezTo>
                  <a:pt x="84" y="501"/>
                  <a:pt x="92" y="512"/>
                  <a:pt x="101" y="523"/>
                </a:cubicBezTo>
                <a:cubicBezTo>
                  <a:pt x="89" y="537"/>
                  <a:pt x="82" y="546"/>
                  <a:pt x="76" y="553"/>
                </a:cubicBezTo>
                <a:cubicBezTo>
                  <a:pt x="77" y="554"/>
                  <a:pt x="78" y="555"/>
                  <a:pt x="79" y="557"/>
                </a:cubicBezTo>
                <a:cubicBezTo>
                  <a:pt x="82" y="560"/>
                  <a:pt x="85" y="564"/>
                  <a:pt x="88" y="567"/>
                </a:cubicBezTo>
                <a:cubicBezTo>
                  <a:pt x="88" y="567"/>
                  <a:pt x="88" y="567"/>
                  <a:pt x="88" y="567"/>
                </a:cubicBezTo>
                <a:cubicBezTo>
                  <a:pt x="91" y="570"/>
                  <a:pt x="93" y="572"/>
                  <a:pt x="96" y="575"/>
                </a:cubicBezTo>
                <a:cubicBezTo>
                  <a:pt x="96" y="575"/>
                  <a:pt x="96" y="575"/>
                  <a:pt x="97" y="576"/>
                </a:cubicBezTo>
                <a:cubicBezTo>
                  <a:pt x="106" y="585"/>
                  <a:pt x="116" y="594"/>
                  <a:pt x="127" y="603"/>
                </a:cubicBezTo>
                <a:cubicBezTo>
                  <a:pt x="156" y="581"/>
                  <a:pt x="156" y="581"/>
                  <a:pt x="156" y="581"/>
                </a:cubicBezTo>
                <a:cubicBezTo>
                  <a:pt x="167" y="587"/>
                  <a:pt x="175" y="595"/>
                  <a:pt x="186" y="600"/>
                </a:cubicBezTo>
                <a:cubicBezTo>
                  <a:pt x="182" y="617"/>
                  <a:pt x="179" y="629"/>
                  <a:pt x="177" y="636"/>
                </a:cubicBezTo>
                <a:cubicBezTo>
                  <a:pt x="197" y="648"/>
                  <a:pt x="219" y="657"/>
                  <a:pt x="242" y="664"/>
                </a:cubicBezTo>
                <a:cubicBezTo>
                  <a:pt x="261" y="631"/>
                  <a:pt x="261" y="631"/>
                  <a:pt x="261" y="631"/>
                </a:cubicBezTo>
                <a:cubicBezTo>
                  <a:pt x="272" y="636"/>
                  <a:pt x="285" y="636"/>
                  <a:pt x="299" y="639"/>
                </a:cubicBezTo>
                <a:cubicBezTo>
                  <a:pt x="302" y="656"/>
                  <a:pt x="304" y="668"/>
                  <a:pt x="305" y="676"/>
                </a:cubicBezTo>
                <a:cubicBezTo>
                  <a:pt x="316" y="677"/>
                  <a:pt x="328" y="678"/>
                  <a:pt x="339" y="678"/>
                </a:cubicBezTo>
                <a:cubicBezTo>
                  <a:pt x="351" y="678"/>
                  <a:pt x="362" y="677"/>
                  <a:pt x="374" y="676"/>
                </a:cubicBezTo>
                <a:cubicBezTo>
                  <a:pt x="379" y="639"/>
                  <a:pt x="379" y="639"/>
                  <a:pt x="379" y="639"/>
                </a:cubicBezTo>
                <a:cubicBezTo>
                  <a:pt x="390" y="636"/>
                  <a:pt x="404" y="636"/>
                  <a:pt x="415" y="634"/>
                </a:cubicBezTo>
                <a:cubicBezTo>
                  <a:pt x="424" y="648"/>
                  <a:pt x="429" y="658"/>
                  <a:pt x="433" y="665"/>
                </a:cubicBezTo>
                <a:cubicBezTo>
                  <a:pt x="456" y="658"/>
                  <a:pt x="478" y="649"/>
                  <a:pt x="499" y="638"/>
                </a:cubicBezTo>
                <a:cubicBezTo>
                  <a:pt x="490" y="600"/>
                  <a:pt x="490" y="600"/>
                  <a:pt x="490" y="600"/>
                </a:cubicBezTo>
                <a:cubicBezTo>
                  <a:pt x="501" y="595"/>
                  <a:pt x="512" y="589"/>
                  <a:pt x="520" y="581"/>
                </a:cubicBezTo>
                <a:cubicBezTo>
                  <a:pt x="535" y="591"/>
                  <a:pt x="545" y="598"/>
                  <a:pt x="552" y="603"/>
                </a:cubicBezTo>
                <a:cubicBezTo>
                  <a:pt x="570" y="589"/>
                  <a:pt x="586" y="572"/>
                  <a:pt x="601" y="554"/>
                </a:cubicBezTo>
                <a:cubicBezTo>
                  <a:pt x="578" y="523"/>
                  <a:pt x="578" y="523"/>
                  <a:pt x="578" y="523"/>
                </a:cubicBezTo>
                <a:cubicBezTo>
                  <a:pt x="586" y="515"/>
                  <a:pt x="592" y="504"/>
                  <a:pt x="597" y="493"/>
                </a:cubicBezTo>
                <a:cubicBezTo>
                  <a:pt x="616" y="497"/>
                  <a:pt x="628" y="500"/>
                  <a:pt x="636" y="502"/>
                </a:cubicBezTo>
                <a:cubicBezTo>
                  <a:pt x="647" y="482"/>
                  <a:pt x="656" y="461"/>
                  <a:pt x="663" y="439"/>
                </a:cubicBezTo>
                <a:cubicBezTo>
                  <a:pt x="630" y="418"/>
                  <a:pt x="630" y="418"/>
                  <a:pt x="630" y="418"/>
                </a:cubicBezTo>
                <a:cubicBezTo>
                  <a:pt x="633" y="407"/>
                  <a:pt x="636" y="393"/>
                  <a:pt x="639" y="382"/>
                </a:cubicBezTo>
                <a:cubicBezTo>
                  <a:pt x="657" y="379"/>
                  <a:pt x="668" y="377"/>
                  <a:pt x="676" y="376"/>
                </a:cubicBezTo>
                <a:cubicBezTo>
                  <a:pt x="678" y="364"/>
                  <a:pt x="678" y="352"/>
                  <a:pt x="678" y="339"/>
                </a:cubicBezTo>
                <a:cubicBezTo>
                  <a:pt x="678" y="328"/>
                  <a:pt x="678" y="316"/>
                  <a:pt x="677" y="305"/>
                </a:cubicBezTo>
                <a:close/>
                <a:moveTo>
                  <a:pt x="339" y="590"/>
                </a:moveTo>
                <a:cubicBezTo>
                  <a:pt x="269" y="590"/>
                  <a:pt x="205" y="561"/>
                  <a:pt x="160" y="514"/>
                </a:cubicBezTo>
                <a:cubicBezTo>
                  <a:pt x="159" y="514"/>
                  <a:pt x="159" y="514"/>
                  <a:pt x="159" y="514"/>
                </a:cubicBezTo>
                <a:cubicBezTo>
                  <a:pt x="157" y="512"/>
                  <a:pt x="155" y="510"/>
                  <a:pt x="153" y="508"/>
                </a:cubicBezTo>
                <a:cubicBezTo>
                  <a:pt x="153" y="508"/>
                  <a:pt x="153" y="508"/>
                  <a:pt x="153" y="508"/>
                </a:cubicBezTo>
                <a:cubicBezTo>
                  <a:pt x="151" y="505"/>
                  <a:pt x="149" y="503"/>
                  <a:pt x="147" y="500"/>
                </a:cubicBezTo>
                <a:cubicBezTo>
                  <a:pt x="143" y="495"/>
                  <a:pt x="139" y="490"/>
                  <a:pt x="135" y="485"/>
                </a:cubicBezTo>
                <a:cubicBezTo>
                  <a:pt x="134" y="484"/>
                  <a:pt x="133" y="482"/>
                  <a:pt x="132" y="481"/>
                </a:cubicBezTo>
                <a:cubicBezTo>
                  <a:pt x="132" y="480"/>
                  <a:pt x="131" y="480"/>
                  <a:pt x="131" y="479"/>
                </a:cubicBezTo>
                <a:cubicBezTo>
                  <a:pt x="125" y="470"/>
                  <a:pt x="121" y="464"/>
                  <a:pt x="121" y="464"/>
                </a:cubicBezTo>
                <a:cubicBezTo>
                  <a:pt x="120" y="463"/>
                  <a:pt x="120" y="462"/>
                  <a:pt x="120" y="461"/>
                </a:cubicBezTo>
                <a:cubicBezTo>
                  <a:pt x="100" y="425"/>
                  <a:pt x="88" y="383"/>
                  <a:pt x="88" y="339"/>
                </a:cubicBezTo>
                <a:cubicBezTo>
                  <a:pt x="88" y="268"/>
                  <a:pt x="118" y="203"/>
                  <a:pt x="166" y="158"/>
                </a:cubicBezTo>
                <a:cubicBezTo>
                  <a:pt x="166" y="157"/>
                  <a:pt x="166" y="157"/>
                  <a:pt x="167" y="157"/>
                </a:cubicBezTo>
                <a:cubicBezTo>
                  <a:pt x="209" y="116"/>
                  <a:pt x="266" y="91"/>
                  <a:pt x="329" y="88"/>
                </a:cubicBezTo>
                <a:cubicBezTo>
                  <a:pt x="332" y="88"/>
                  <a:pt x="335" y="88"/>
                  <a:pt x="338" y="88"/>
                </a:cubicBezTo>
                <a:cubicBezTo>
                  <a:pt x="338" y="88"/>
                  <a:pt x="339" y="88"/>
                  <a:pt x="339" y="88"/>
                </a:cubicBezTo>
                <a:cubicBezTo>
                  <a:pt x="339" y="88"/>
                  <a:pt x="339" y="88"/>
                  <a:pt x="339" y="88"/>
                </a:cubicBezTo>
                <a:cubicBezTo>
                  <a:pt x="340" y="88"/>
                  <a:pt x="340" y="88"/>
                  <a:pt x="340" y="88"/>
                </a:cubicBezTo>
                <a:cubicBezTo>
                  <a:pt x="342" y="88"/>
                  <a:pt x="343" y="88"/>
                  <a:pt x="345" y="88"/>
                </a:cubicBezTo>
                <a:cubicBezTo>
                  <a:pt x="481" y="91"/>
                  <a:pt x="590" y="202"/>
                  <a:pt x="590" y="339"/>
                </a:cubicBezTo>
                <a:cubicBezTo>
                  <a:pt x="590" y="478"/>
                  <a:pt x="478" y="590"/>
                  <a:pt x="339" y="590"/>
                </a:cubicBezTo>
                <a:close/>
              </a:path>
            </a:pathLst>
          </a:custGeom>
          <a:solidFill>
            <a:schemeClr val="bg2">
              <a:lumMod val="50000"/>
            </a:schemeClr>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02" name="Freeform 212"/>
          <p:cNvSpPr>
            <a:spLocks/>
          </p:cNvSpPr>
          <p:nvPr/>
        </p:nvSpPr>
        <p:spPr bwMode="auto">
          <a:xfrm>
            <a:off x="8704794" y="4852781"/>
            <a:ext cx="984605" cy="988804"/>
          </a:xfrm>
          <a:custGeom>
            <a:avLst/>
            <a:gdLst>
              <a:gd name="T0" fmla="*/ 249 w 498"/>
              <a:gd name="T1" fmla="*/ 498 h 498"/>
              <a:gd name="T2" fmla="*/ 71 w 498"/>
              <a:gd name="T3" fmla="*/ 423 h 498"/>
              <a:gd name="T4" fmla="*/ 70 w 498"/>
              <a:gd name="T5" fmla="*/ 422 h 498"/>
              <a:gd name="T6" fmla="*/ 65 w 498"/>
              <a:gd name="T7" fmla="*/ 417 h 498"/>
              <a:gd name="T8" fmla="*/ 65 w 498"/>
              <a:gd name="T9" fmla="*/ 417 h 498"/>
              <a:gd name="T10" fmla="*/ 58 w 498"/>
              <a:gd name="T11" fmla="*/ 409 h 498"/>
              <a:gd name="T12" fmla="*/ 46 w 498"/>
              <a:gd name="T13" fmla="*/ 394 h 498"/>
              <a:gd name="T14" fmla="*/ 43 w 498"/>
              <a:gd name="T15" fmla="*/ 390 h 498"/>
              <a:gd name="T16" fmla="*/ 42 w 498"/>
              <a:gd name="T17" fmla="*/ 388 h 498"/>
              <a:gd name="T18" fmla="*/ 32 w 498"/>
              <a:gd name="T19" fmla="*/ 373 h 498"/>
              <a:gd name="T20" fmla="*/ 31 w 498"/>
              <a:gd name="T21" fmla="*/ 370 h 498"/>
              <a:gd name="T22" fmla="*/ 0 w 498"/>
              <a:gd name="T23" fmla="*/ 249 h 498"/>
              <a:gd name="T24" fmla="*/ 77 w 498"/>
              <a:gd name="T25" fmla="*/ 69 h 498"/>
              <a:gd name="T26" fmla="*/ 78 w 498"/>
              <a:gd name="T27" fmla="*/ 68 h 498"/>
              <a:gd name="T28" fmla="*/ 238 w 498"/>
              <a:gd name="T29" fmla="*/ 0 h 498"/>
              <a:gd name="T30" fmla="*/ 247 w 498"/>
              <a:gd name="T31" fmla="*/ 0 h 498"/>
              <a:gd name="T32" fmla="*/ 249 w 498"/>
              <a:gd name="T33" fmla="*/ 0 h 498"/>
              <a:gd name="T34" fmla="*/ 249 w 498"/>
              <a:gd name="T35" fmla="*/ 0 h 498"/>
              <a:gd name="T36" fmla="*/ 250 w 498"/>
              <a:gd name="T37" fmla="*/ 0 h 498"/>
              <a:gd name="T38" fmla="*/ 255 w 498"/>
              <a:gd name="T39" fmla="*/ 0 h 498"/>
              <a:gd name="T40" fmla="*/ 498 w 498"/>
              <a:gd name="T41" fmla="*/ 249 h 498"/>
              <a:gd name="T42" fmla="*/ 249 w 498"/>
              <a:gd name="T43"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8" h="498">
                <a:moveTo>
                  <a:pt x="249" y="498"/>
                </a:moveTo>
                <a:cubicBezTo>
                  <a:pt x="179" y="498"/>
                  <a:pt x="116" y="469"/>
                  <a:pt x="71" y="423"/>
                </a:cubicBezTo>
                <a:cubicBezTo>
                  <a:pt x="70" y="423"/>
                  <a:pt x="70" y="423"/>
                  <a:pt x="70" y="422"/>
                </a:cubicBezTo>
                <a:cubicBezTo>
                  <a:pt x="68" y="421"/>
                  <a:pt x="66" y="419"/>
                  <a:pt x="65" y="417"/>
                </a:cubicBezTo>
                <a:cubicBezTo>
                  <a:pt x="65" y="417"/>
                  <a:pt x="65" y="417"/>
                  <a:pt x="65" y="417"/>
                </a:cubicBezTo>
                <a:cubicBezTo>
                  <a:pt x="62" y="414"/>
                  <a:pt x="60" y="411"/>
                  <a:pt x="58" y="409"/>
                </a:cubicBezTo>
                <a:cubicBezTo>
                  <a:pt x="54" y="404"/>
                  <a:pt x="50" y="399"/>
                  <a:pt x="46" y="394"/>
                </a:cubicBezTo>
                <a:cubicBezTo>
                  <a:pt x="45" y="392"/>
                  <a:pt x="44" y="391"/>
                  <a:pt x="43" y="390"/>
                </a:cubicBezTo>
                <a:cubicBezTo>
                  <a:pt x="43" y="389"/>
                  <a:pt x="42" y="388"/>
                  <a:pt x="42" y="388"/>
                </a:cubicBezTo>
                <a:cubicBezTo>
                  <a:pt x="36" y="379"/>
                  <a:pt x="32" y="373"/>
                  <a:pt x="32" y="373"/>
                </a:cubicBezTo>
                <a:cubicBezTo>
                  <a:pt x="32" y="372"/>
                  <a:pt x="31" y="371"/>
                  <a:pt x="31" y="370"/>
                </a:cubicBezTo>
                <a:cubicBezTo>
                  <a:pt x="11" y="334"/>
                  <a:pt x="0" y="293"/>
                  <a:pt x="0" y="249"/>
                </a:cubicBezTo>
                <a:cubicBezTo>
                  <a:pt x="0" y="178"/>
                  <a:pt x="29" y="114"/>
                  <a:pt x="77" y="69"/>
                </a:cubicBezTo>
                <a:cubicBezTo>
                  <a:pt x="77" y="69"/>
                  <a:pt x="77" y="69"/>
                  <a:pt x="78" y="68"/>
                </a:cubicBezTo>
                <a:cubicBezTo>
                  <a:pt x="120" y="28"/>
                  <a:pt x="176" y="3"/>
                  <a:pt x="238" y="0"/>
                </a:cubicBezTo>
                <a:cubicBezTo>
                  <a:pt x="241" y="0"/>
                  <a:pt x="244" y="0"/>
                  <a:pt x="247" y="0"/>
                </a:cubicBezTo>
                <a:cubicBezTo>
                  <a:pt x="248" y="0"/>
                  <a:pt x="248" y="0"/>
                  <a:pt x="249" y="0"/>
                </a:cubicBezTo>
                <a:cubicBezTo>
                  <a:pt x="249" y="0"/>
                  <a:pt x="249" y="0"/>
                  <a:pt x="249" y="0"/>
                </a:cubicBezTo>
                <a:cubicBezTo>
                  <a:pt x="249" y="0"/>
                  <a:pt x="249" y="0"/>
                  <a:pt x="250" y="0"/>
                </a:cubicBezTo>
                <a:cubicBezTo>
                  <a:pt x="251" y="0"/>
                  <a:pt x="253" y="0"/>
                  <a:pt x="255" y="0"/>
                </a:cubicBezTo>
                <a:cubicBezTo>
                  <a:pt x="390" y="3"/>
                  <a:pt x="498" y="113"/>
                  <a:pt x="498" y="249"/>
                </a:cubicBezTo>
                <a:cubicBezTo>
                  <a:pt x="498" y="387"/>
                  <a:pt x="387" y="498"/>
                  <a:pt x="249" y="4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nvGrpSpPr>
          <p:cNvPr id="103" name="Group 102"/>
          <p:cNvGrpSpPr/>
          <p:nvPr/>
        </p:nvGrpSpPr>
        <p:grpSpPr>
          <a:xfrm>
            <a:off x="8866446" y="5165588"/>
            <a:ext cx="663401" cy="354794"/>
            <a:chOff x="7020228" y="5167780"/>
            <a:chExt cx="650452" cy="347869"/>
          </a:xfrm>
          <a:solidFill>
            <a:schemeClr val="bg2">
              <a:lumMod val="50000"/>
            </a:schemeClr>
          </a:solidFill>
        </p:grpSpPr>
        <p:sp>
          <p:nvSpPr>
            <p:cNvPr id="104" name="Freeform 213"/>
            <p:cNvSpPr>
              <a:spLocks/>
            </p:cNvSpPr>
            <p:nvPr/>
          </p:nvSpPr>
          <p:spPr bwMode="auto">
            <a:xfrm>
              <a:off x="7020228" y="5381853"/>
              <a:ext cx="148204" cy="104978"/>
            </a:xfrm>
            <a:custGeom>
              <a:avLst/>
              <a:gdLst>
                <a:gd name="T0" fmla="*/ 0 w 77"/>
                <a:gd name="T1" fmla="*/ 54 h 55"/>
                <a:gd name="T2" fmla="*/ 11 w 77"/>
                <a:gd name="T3" fmla="*/ 54 h 55"/>
                <a:gd name="T4" fmla="*/ 11 w 77"/>
                <a:gd name="T5" fmla="*/ 10 h 55"/>
                <a:gd name="T6" fmla="*/ 28 w 77"/>
                <a:gd name="T7" fmla="*/ 48 h 55"/>
                <a:gd name="T8" fmla="*/ 38 w 77"/>
                <a:gd name="T9" fmla="*/ 55 h 55"/>
                <a:gd name="T10" fmla="*/ 48 w 77"/>
                <a:gd name="T11" fmla="*/ 48 h 55"/>
                <a:gd name="T12" fmla="*/ 66 w 77"/>
                <a:gd name="T13" fmla="*/ 10 h 55"/>
                <a:gd name="T14" fmla="*/ 66 w 77"/>
                <a:gd name="T15" fmla="*/ 54 h 55"/>
                <a:gd name="T16" fmla="*/ 77 w 77"/>
                <a:gd name="T17" fmla="*/ 54 h 55"/>
                <a:gd name="T18" fmla="*/ 77 w 77"/>
                <a:gd name="T19" fmla="*/ 10 h 55"/>
                <a:gd name="T20" fmla="*/ 72 w 77"/>
                <a:gd name="T21" fmla="*/ 2 h 55"/>
                <a:gd name="T22" fmla="*/ 55 w 77"/>
                <a:gd name="T23" fmla="*/ 8 h 55"/>
                <a:gd name="T24" fmla="*/ 38 w 77"/>
                <a:gd name="T25" fmla="*/ 46 h 55"/>
                <a:gd name="T26" fmla="*/ 22 w 77"/>
                <a:gd name="T27" fmla="*/ 8 h 55"/>
                <a:gd name="T28" fmla="*/ 5 w 77"/>
                <a:gd name="T29" fmla="*/ 2 h 55"/>
                <a:gd name="T30" fmla="*/ 0 w 77"/>
                <a:gd name="T31" fmla="*/ 10 h 55"/>
                <a:gd name="T32" fmla="*/ 0 w 77"/>
                <a:gd name="T33"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55">
                  <a:moveTo>
                    <a:pt x="0" y="54"/>
                  </a:moveTo>
                  <a:cubicBezTo>
                    <a:pt x="11" y="54"/>
                    <a:pt x="11" y="54"/>
                    <a:pt x="11" y="54"/>
                  </a:cubicBezTo>
                  <a:cubicBezTo>
                    <a:pt x="11" y="10"/>
                    <a:pt x="11" y="10"/>
                    <a:pt x="11" y="10"/>
                  </a:cubicBezTo>
                  <a:cubicBezTo>
                    <a:pt x="28" y="48"/>
                    <a:pt x="28" y="48"/>
                    <a:pt x="28" y="48"/>
                  </a:cubicBezTo>
                  <a:cubicBezTo>
                    <a:pt x="30" y="53"/>
                    <a:pt x="33" y="55"/>
                    <a:pt x="38" y="55"/>
                  </a:cubicBezTo>
                  <a:cubicBezTo>
                    <a:pt x="44" y="55"/>
                    <a:pt x="46" y="53"/>
                    <a:pt x="48" y="48"/>
                  </a:cubicBezTo>
                  <a:cubicBezTo>
                    <a:pt x="66" y="10"/>
                    <a:pt x="66" y="10"/>
                    <a:pt x="66" y="10"/>
                  </a:cubicBezTo>
                  <a:cubicBezTo>
                    <a:pt x="66" y="54"/>
                    <a:pt x="66" y="54"/>
                    <a:pt x="66" y="54"/>
                  </a:cubicBezTo>
                  <a:cubicBezTo>
                    <a:pt x="77" y="54"/>
                    <a:pt x="77" y="54"/>
                    <a:pt x="77" y="54"/>
                  </a:cubicBezTo>
                  <a:cubicBezTo>
                    <a:pt x="77" y="10"/>
                    <a:pt x="77" y="10"/>
                    <a:pt x="77" y="10"/>
                  </a:cubicBezTo>
                  <a:cubicBezTo>
                    <a:pt x="77" y="6"/>
                    <a:pt x="75" y="4"/>
                    <a:pt x="72" y="2"/>
                  </a:cubicBezTo>
                  <a:cubicBezTo>
                    <a:pt x="63" y="0"/>
                    <a:pt x="58" y="2"/>
                    <a:pt x="55" y="8"/>
                  </a:cubicBezTo>
                  <a:cubicBezTo>
                    <a:pt x="38" y="46"/>
                    <a:pt x="38" y="46"/>
                    <a:pt x="38" y="46"/>
                  </a:cubicBezTo>
                  <a:cubicBezTo>
                    <a:pt x="22" y="8"/>
                    <a:pt x="22" y="8"/>
                    <a:pt x="22" y="8"/>
                  </a:cubicBezTo>
                  <a:cubicBezTo>
                    <a:pt x="19" y="2"/>
                    <a:pt x="13" y="0"/>
                    <a:pt x="5" y="2"/>
                  </a:cubicBezTo>
                  <a:cubicBezTo>
                    <a:pt x="1" y="4"/>
                    <a:pt x="0" y="6"/>
                    <a:pt x="0" y="10"/>
                  </a:cubicBezTo>
                  <a:cubicBezTo>
                    <a:pt x="0" y="54"/>
                    <a:pt x="0" y="54"/>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05" name="Freeform 214"/>
            <p:cNvSpPr>
              <a:spLocks/>
            </p:cNvSpPr>
            <p:nvPr/>
          </p:nvSpPr>
          <p:spPr bwMode="auto">
            <a:xfrm>
              <a:off x="7186958" y="5416846"/>
              <a:ext cx="102920" cy="98803"/>
            </a:xfrm>
            <a:custGeom>
              <a:avLst/>
              <a:gdLst>
                <a:gd name="T0" fmla="*/ 0 w 53"/>
                <a:gd name="T1" fmla="*/ 0 h 51"/>
                <a:gd name="T2" fmla="*/ 11 w 53"/>
                <a:gd name="T3" fmla="*/ 0 h 51"/>
                <a:gd name="T4" fmla="*/ 11 w 53"/>
                <a:gd name="T5" fmla="*/ 24 h 51"/>
                <a:gd name="T6" fmla="*/ 18 w 53"/>
                <a:gd name="T7" fmla="*/ 29 h 51"/>
                <a:gd name="T8" fmla="*/ 42 w 53"/>
                <a:gd name="T9" fmla="*/ 29 h 51"/>
                <a:gd name="T10" fmla="*/ 42 w 53"/>
                <a:gd name="T11" fmla="*/ 0 h 51"/>
                <a:gd name="T12" fmla="*/ 53 w 53"/>
                <a:gd name="T13" fmla="*/ 0 h 51"/>
                <a:gd name="T14" fmla="*/ 53 w 53"/>
                <a:gd name="T15" fmla="*/ 40 h 51"/>
                <a:gd name="T16" fmla="*/ 36 w 53"/>
                <a:gd name="T17" fmla="*/ 51 h 51"/>
                <a:gd name="T18" fmla="*/ 0 w 53"/>
                <a:gd name="T19" fmla="*/ 51 h 51"/>
                <a:gd name="T20" fmla="*/ 0 w 53"/>
                <a:gd name="T21" fmla="*/ 44 h 51"/>
                <a:gd name="T22" fmla="*/ 36 w 53"/>
                <a:gd name="T23" fmla="*/ 44 h 51"/>
                <a:gd name="T24" fmla="*/ 42 w 53"/>
                <a:gd name="T25" fmla="*/ 38 h 51"/>
                <a:gd name="T26" fmla="*/ 42 w 53"/>
                <a:gd name="T27" fmla="*/ 36 h 51"/>
                <a:gd name="T28" fmla="*/ 18 w 53"/>
                <a:gd name="T29" fmla="*/ 36 h 51"/>
                <a:gd name="T30" fmla="*/ 0 w 53"/>
                <a:gd name="T31" fmla="*/ 25 h 51"/>
                <a:gd name="T32" fmla="*/ 0 w 53"/>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51">
                  <a:moveTo>
                    <a:pt x="0" y="0"/>
                  </a:moveTo>
                  <a:cubicBezTo>
                    <a:pt x="11" y="0"/>
                    <a:pt x="11" y="0"/>
                    <a:pt x="11" y="0"/>
                  </a:cubicBezTo>
                  <a:cubicBezTo>
                    <a:pt x="11" y="24"/>
                    <a:pt x="11" y="24"/>
                    <a:pt x="11" y="24"/>
                  </a:cubicBezTo>
                  <a:cubicBezTo>
                    <a:pt x="11" y="26"/>
                    <a:pt x="12" y="29"/>
                    <a:pt x="18" y="29"/>
                  </a:cubicBezTo>
                  <a:cubicBezTo>
                    <a:pt x="21" y="29"/>
                    <a:pt x="42" y="29"/>
                    <a:pt x="42" y="29"/>
                  </a:cubicBezTo>
                  <a:cubicBezTo>
                    <a:pt x="42" y="0"/>
                    <a:pt x="42" y="0"/>
                    <a:pt x="42" y="0"/>
                  </a:cubicBezTo>
                  <a:cubicBezTo>
                    <a:pt x="53" y="0"/>
                    <a:pt x="53" y="0"/>
                    <a:pt x="53" y="0"/>
                  </a:cubicBezTo>
                  <a:cubicBezTo>
                    <a:pt x="53" y="0"/>
                    <a:pt x="53" y="39"/>
                    <a:pt x="53" y="40"/>
                  </a:cubicBezTo>
                  <a:cubicBezTo>
                    <a:pt x="53" y="49"/>
                    <a:pt x="41" y="51"/>
                    <a:pt x="36" y="51"/>
                  </a:cubicBezTo>
                  <a:cubicBezTo>
                    <a:pt x="0" y="51"/>
                    <a:pt x="0" y="51"/>
                    <a:pt x="0" y="51"/>
                  </a:cubicBezTo>
                  <a:cubicBezTo>
                    <a:pt x="0" y="44"/>
                    <a:pt x="0" y="44"/>
                    <a:pt x="0" y="44"/>
                  </a:cubicBezTo>
                  <a:cubicBezTo>
                    <a:pt x="1" y="44"/>
                    <a:pt x="36" y="44"/>
                    <a:pt x="36" y="44"/>
                  </a:cubicBezTo>
                  <a:cubicBezTo>
                    <a:pt x="43" y="43"/>
                    <a:pt x="42" y="40"/>
                    <a:pt x="42" y="38"/>
                  </a:cubicBezTo>
                  <a:cubicBezTo>
                    <a:pt x="42" y="36"/>
                    <a:pt x="42" y="36"/>
                    <a:pt x="42" y="36"/>
                  </a:cubicBezTo>
                  <a:cubicBezTo>
                    <a:pt x="18" y="36"/>
                    <a:pt x="18" y="36"/>
                    <a:pt x="18" y="36"/>
                  </a:cubicBezTo>
                  <a:cubicBezTo>
                    <a:pt x="7" y="35"/>
                    <a:pt x="0" y="31"/>
                    <a:pt x="0" y="25"/>
                  </a:cubicBezTo>
                  <a:cubicBezTo>
                    <a:pt x="0" y="25"/>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06" name="Freeform 215"/>
            <p:cNvSpPr>
              <a:spLocks/>
            </p:cNvSpPr>
            <p:nvPr/>
          </p:nvSpPr>
          <p:spPr bwMode="auto">
            <a:xfrm>
              <a:off x="7425731" y="5167780"/>
              <a:ext cx="244949" cy="249066"/>
            </a:xfrm>
            <a:custGeom>
              <a:avLst/>
              <a:gdLst>
                <a:gd name="T0" fmla="*/ 101 w 127"/>
                <a:gd name="T1" fmla="*/ 102 h 128"/>
                <a:gd name="T2" fmla="*/ 99 w 127"/>
                <a:gd name="T3" fmla="*/ 107 h 128"/>
                <a:gd name="T4" fmla="*/ 109 w 127"/>
                <a:gd name="T5" fmla="*/ 116 h 128"/>
                <a:gd name="T6" fmla="*/ 125 w 127"/>
                <a:gd name="T7" fmla="*/ 126 h 128"/>
                <a:gd name="T8" fmla="*/ 127 w 127"/>
                <a:gd name="T9" fmla="*/ 128 h 128"/>
                <a:gd name="T10" fmla="*/ 123 w 127"/>
                <a:gd name="T11" fmla="*/ 123 h 128"/>
                <a:gd name="T12" fmla="*/ 105 w 127"/>
                <a:gd name="T13" fmla="*/ 106 h 128"/>
                <a:gd name="T14" fmla="*/ 110 w 127"/>
                <a:gd name="T15" fmla="*/ 105 h 128"/>
                <a:gd name="T16" fmla="*/ 123 w 127"/>
                <a:gd name="T17" fmla="*/ 102 h 128"/>
                <a:gd name="T18" fmla="*/ 119 w 127"/>
                <a:gd name="T19" fmla="*/ 96 h 128"/>
                <a:gd name="T20" fmla="*/ 96 w 127"/>
                <a:gd name="T21" fmla="*/ 82 h 128"/>
                <a:gd name="T22" fmla="*/ 89 w 127"/>
                <a:gd name="T23" fmla="*/ 73 h 128"/>
                <a:gd name="T24" fmla="*/ 78 w 127"/>
                <a:gd name="T25" fmla="*/ 49 h 128"/>
                <a:gd name="T26" fmla="*/ 34 w 127"/>
                <a:gd name="T27" fmla="*/ 13 h 128"/>
                <a:gd name="T28" fmla="*/ 23 w 127"/>
                <a:gd name="T29" fmla="*/ 10 h 128"/>
                <a:gd name="T30" fmla="*/ 8 w 127"/>
                <a:gd name="T31" fmla="*/ 23 h 128"/>
                <a:gd name="T32" fmla="*/ 13 w 127"/>
                <a:gd name="T33" fmla="*/ 34 h 128"/>
                <a:gd name="T34" fmla="*/ 21 w 127"/>
                <a:gd name="T35" fmla="*/ 51 h 128"/>
                <a:gd name="T36" fmla="*/ 21 w 127"/>
                <a:gd name="T37" fmla="*/ 60 h 128"/>
                <a:gd name="T38" fmla="*/ 32 w 127"/>
                <a:gd name="T39" fmla="*/ 94 h 128"/>
                <a:gd name="T40" fmla="*/ 37 w 127"/>
                <a:gd name="T41" fmla="*/ 81 h 128"/>
                <a:gd name="T42" fmla="*/ 41 w 127"/>
                <a:gd name="T43" fmla="*/ 88 h 128"/>
                <a:gd name="T44" fmla="*/ 58 w 127"/>
                <a:gd name="T45" fmla="*/ 104 h 128"/>
                <a:gd name="T46" fmla="*/ 58 w 127"/>
                <a:gd name="T47" fmla="*/ 104 h 128"/>
                <a:gd name="T48" fmla="*/ 51 w 127"/>
                <a:gd name="T49" fmla="*/ 97 h 128"/>
                <a:gd name="T50" fmla="*/ 38 w 127"/>
                <a:gd name="T51" fmla="*/ 74 h 128"/>
                <a:gd name="T52" fmla="*/ 33 w 127"/>
                <a:gd name="T53" fmla="*/ 76 h 128"/>
                <a:gd name="T54" fmla="*/ 30 w 127"/>
                <a:gd name="T55" fmla="*/ 89 h 128"/>
                <a:gd name="T56" fmla="*/ 25 w 127"/>
                <a:gd name="T57" fmla="*/ 61 h 128"/>
                <a:gd name="T58" fmla="*/ 24 w 127"/>
                <a:gd name="T59" fmla="*/ 48 h 128"/>
                <a:gd name="T60" fmla="*/ 15 w 127"/>
                <a:gd name="T61" fmla="*/ 27 h 128"/>
                <a:gd name="T62" fmla="*/ 6 w 127"/>
                <a:gd name="T63" fmla="*/ 14 h 128"/>
                <a:gd name="T64" fmla="*/ 7 w 127"/>
                <a:gd name="T65" fmla="*/ 9 h 128"/>
                <a:gd name="T66" fmla="*/ 21 w 127"/>
                <a:gd name="T67" fmla="*/ 14 h 128"/>
                <a:gd name="T68" fmla="*/ 27 w 127"/>
                <a:gd name="T69" fmla="*/ 17 h 128"/>
                <a:gd name="T70" fmla="*/ 47 w 127"/>
                <a:gd name="T71" fmla="*/ 24 h 128"/>
                <a:gd name="T72" fmla="*/ 76 w 127"/>
                <a:gd name="T73" fmla="*/ 59 h 128"/>
                <a:gd name="T74" fmla="*/ 88 w 127"/>
                <a:gd name="T75" fmla="*/ 83 h 128"/>
                <a:gd name="T76" fmla="*/ 103 w 127"/>
                <a:gd name="T77" fmla="*/ 89 h 128"/>
                <a:gd name="T78" fmla="*/ 117 w 127"/>
                <a:gd name="T79" fmla="*/ 10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128">
                  <a:moveTo>
                    <a:pt x="117" y="100"/>
                  </a:moveTo>
                  <a:cubicBezTo>
                    <a:pt x="111" y="100"/>
                    <a:pt x="105" y="101"/>
                    <a:pt x="101" y="102"/>
                  </a:cubicBezTo>
                  <a:cubicBezTo>
                    <a:pt x="100" y="103"/>
                    <a:pt x="97" y="103"/>
                    <a:pt x="97" y="105"/>
                  </a:cubicBezTo>
                  <a:cubicBezTo>
                    <a:pt x="98" y="105"/>
                    <a:pt x="98" y="106"/>
                    <a:pt x="99" y="107"/>
                  </a:cubicBezTo>
                  <a:cubicBezTo>
                    <a:pt x="100" y="109"/>
                    <a:pt x="101" y="111"/>
                    <a:pt x="103" y="113"/>
                  </a:cubicBezTo>
                  <a:cubicBezTo>
                    <a:pt x="105" y="114"/>
                    <a:pt x="107" y="115"/>
                    <a:pt x="109" y="116"/>
                  </a:cubicBezTo>
                  <a:cubicBezTo>
                    <a:pt x="112" y="119"/>
                    <a:pt x="116" y="120"/>
                    <a:pt x="119" y="122"/>
                  </a:cubicBezTo>
                  <a:cubicBezTo>
                    <a:pt x="121" y="123"/>
                    <a:pt x="123" y="125"/>
                    <a:pt x="125" y="126"/>
                  </a:cubicBezTo>
                  <a:cubicBezTo>
                    <a:pt x="126" y="126"/>
                    <a:pt x="126" y="128"/>
                    <a:pt x="127" y="128"/>
                  </a:cubicBezTo>
                  <a:cubicBezTo>
                    <a:pt x="127" y="128"/>
                    <a:pt x="127" y="128"/>
                    <a:pt x="127" y="128"/>
                  </a:cubicBezTo>
                  <a:cubicBezTo>
                    <a:pt x="127" y="127"/>
                    <a:pt x="127" y="126"/>
                    <a:pt x="126" y="125"/>
                  </a:cubicBezTo>
                  <a:cubicBezTo>
                    <a:pt x="125" y="124"/>
                    <a:pt x="124" y="123"/>
                    <a:pt x="123" y="123"/>
                  </a:cubicBezTo>
                  <a:cubicBezTo>
                    <a:pt x="121" y="119"/>
                    <a:pt x="118" y="116"/>
                    <a:pt x="114" y="114"/>
                  </a:cubicBezTo>
                  <a:cubicBezTo>
                    <a:pt x="112" y="112"/>
                    <a:pt x="106" y="109"/>
                    <a:pt x="105" y="106"/>
                  </a:cubicBezTo>
                  <a:cubicBezTo>
                    <a:pt x="105" y="106"/>
                    <a:pt x="105" y="106"/>
                    <a:pt x="104" y="106"/>
                  </a:cubicBezTo>
                  <a:cubicBezTo>
                    <a:pt x="106" y="106"/>
                    <a:pt x="109" y="105"/>
                    <a:pt x="110" y="105"/>
                  </a:cubicBezTo>
                  <a:cubicBezTo>
                    <a:pt x="113" y="104"/>
                    <a:pt x="116" y="104"/>
                    <a:pt x="119" y="103"/>
                  </a:cubicBezTo>
                  <a:cubicBezTo>
                    <a:pt x="120" y="103"/>
                    <a:pt x="122" y="103"/>
                    <a:pt x="123" y="102"/>
                  </a:cubicBezTo>
                  <a:cubicBezTo>
                    <a:pt x="123" y="102"/>
                    <a:pt x="123" y="102"/>
                    <a:pt x="123" y="101"/>
                  </a:cubicBezTo>
                  <a:cubicBezTo>
                    <a:pt x="121" y="100"/>
                    <a:pt x="120" y="98"/>
                    <a:pt x="119" y="96"/>
                  </a:cubicBezTo>
                  <a:cubicBezTo>
                    <a:pt x="114" y="93"/>
                    <a:pt x="110" y="89"/>
                    <a:pt x="105" y="86"/>
                  </a:cubicBezTo>
                  <a:cubicBezTo>
                    <a:pt x="102" y="84"/>
                    <a:pt x="99" y="83"/>
                    <a:pt x="96" y="82"/>
                  </a:cubicBezTo>
                  <a:cubicBezTo>
                    <a:pt x="95" y="81"/>
                    <a:pt x="93" y="81"/>
                    <a:pt x="92" y="80"/>
                  </a:cubicBezTo>
                  <a:cubicBezTo>
                    <a:pt x="91" y="78"/>
                    <a:pt x="90" y="76"/>
                    <a:pt x="89" y="73"/>
                  </a:cubicBezTo>
                  <a:cubicBezTo>
                    <a:pt x="86" y="69"/>
                    <a:pt x="84" y="63"/>
                    <a:pt x="82" y="59"/>
                  </a:cubicBezTo>
                  <a:cubicBezTo>
                    <a:pt x="80" y="55"/>
                    <a:pt x="79" y="52"/>
                    <a:pt x="78" y="49"/>
                  </a:cubicBezTo>
                  <a:cubicBezTo>
                    <a:pt x="69" y="34"/>
                    <a:pt x="59" y="25"/>
                    <a:pt x="44" y="17"/>
                  </a:cubicBezTo>
                  <a:cubicBezTo>
                    <a:pt x="41" y="15"/>
                    <a:pt x="38" y="14"/>
                    <a:pt x="34" y="13"/>
                  </a:cubicBezTo>
                  <a:cubicBezTo>
                    <a:pt x="31" y="13"/>
                    <a:pt x="29" y="13"/>
                    <a:pt x="27" y="13"/>
                  </a:cubicBezTo>
                  <a:cubicBezTo>
                    <a:pt x="26" y="12"/>
                    <a:pt x="24" y="11"/>
                    <a:pt x="23" y="10"/>
                  </a:cubicBezTo>
                  <a:cubicBezTo>
                    <a:pt x="18" y="7"/>
                    <a:pt x="6" y="0"/>
                    <a:pt x="2" y="9"/>
                  </a:cubicBezTo>
                  <a:cubicBezTo>
                    <a:pt x="0" y="15"/>
                    <a:pt x="6" y="20"/>
                    <a:pt x="8" y="23"/>
                  </a:cubicBezTo>
                  <a:cubicBezTo>
                    <a:pt x="9" y="25"/>
                    <a:pt x="11" y="27"/>
                    <a:pt x="12" y="29"/>
                  </a:cubicBezTo>
                  <a:cubicBezTo>
                    <a:pt x="12" y="31"/>
                    <a:pt x="13" y="32"/>
                    <a:pt x="13" y="34"/>
                  </a:cubicBezTo>
                  <a:cubicBezTo>
                    <a:pt x="15" y="38"/>
                    <a:pt x="16" y="42"/>
                    <a:pt x="18" y="45"/>
                  </a:cubicBezTo>
                  <a:cubicBezTo>
                    <a:pt x="19" y="47"/>
                    <a:pt x="20" y="49"/>
                    <a:pt x="21" y="51"/>
                  </a:cubicBezTo>
                  <a:cubicBezTo>
                    <a:pt x="22" y="52"/>
                    <a:pt x="23" y="52"/>
                    <a:pt x="23" y="53"/>
                  </a:cubicBezTo>
                  <a:cubicBezTo>
                    <a:pt x="22" y="55"/>
                    <a:pt x="22" y="58"/>
                    <a:pt x="21" y="60"/>
                  </a:cubicBezTo>
                  <a:cubicBezTo>
                    <a:pt x="18" y="70"/>
                    <a:pt x="19" y="82"/>
                    <a:pt x="24" y="89"/>
                  </a:cubicBezTo>
                  <a:cubicBezTo>
                    <a:pt x="25" y="91"/>
                    <a:pt x="28" y="95"/>
                    <a:pt x="32" y="94"/>
                  </a:cubicBezTo>
                  <a:cubicBezTo>
                    <a:pt x="36" y="92"/>
                    <a:pt x="35" y="87"/>
                    <a:pt x="37" y="83"/>
                  </a:cubicBezTo>
                  <a:cubicBezTo>
                    <a:pt x="37" y="82"/>
                    <a:pt x="37" y="81"/>
                    <a:pt x="37" y="81"/>
                  </a:cubicBezTo>
                  <a:cubicBezTo>
                    <a:pt x="37" y="81"/>
                    <a:pt x="37" y="81"/>
                    <a:pt x="37" y="81"/>
                  </a:cubicBezTo>
                  <a:cubicBezTo>
                    <a:pt x="38" y="83"/>
                    <a:pt x="40" y="85"/>
                    <a:pt x="41" y="88"/>
                  </a:cubicBezTo>
                  <a:cubicBezTo>
                    <a:pt x="43" y="92"/>
                    <a:pt x="48" y="96"/>
                    <a:pt x="52" y="99"/>
                  </a:cubicBezTo>
                  <a:cubicBezTo>
                    <a:pt x="54" y="101"/>
                    <a:pt x="55" y="103"/>
                    <a:pt x="58" y="104"/>
                  </a:cubicBezTo>
                  <a:cubicBezTo>
                    <a:pt x="58" y="104"/>
                    <a:pt x="58" y="104"/>
                    <a:pt x="58" y="104"/>
                  </a:cubicBezTo>
                  <a:cubicBezTo>
                    <a:pt x="58" y="104"/>
                    <a:pt x="58" y="104"/>
                    <a:pt x="58" y="104"/>
                  </a:cubicBezTo>
                  <a:cubicBezTo>
                    <a:pt x="57" y="103"/>
                    <a:pt x="57" y="103"/>
                    <a:pt x="56" y="102"/>
                  </a:cubicBezTo>
                  <a:cubicBezTo>
                    <a:pt x="54" y="101"/>
                    <a:pt x="53" y="99"/>
                    <a:pt x="51" y="97"/>
                  </a:cubicBezTo>
                  <a:cubicBezTo>
                    <a:pt x="48" y="93"/>
                    <a:pt x="45" y="87"/>
                    <a:pt x="42" y="82"/>
                  </a:cubicBezTo>
                  <a:cubicBezTo>
                    <a:pt x="41" y="79"/>
                    <a:pt x="39" y="76"/>
                    <a:pt x="38" y="74"/>
                  </a:cubicBezTo>
                  <a:cubicBezTo>
                    <a:pt x="38" y="73"/>
                    <a:pt x="38" y="71"/>
                    <a:pt x="37" y="70"/>
                  </a:cubicBezTo>
                  <a:cubicBezTo>
                    <a:pt x="36" y="72"/>
                    <a:pt x="34" y="74"/>
                    <a:pt x="33" y="76"/>
                  </a:cubicBezTo>
                  <a:cubicBezTo>
                    <a:pt x="31" y="80"/>
                    <a:pt x="31" y="85"/>
                    <a:pt x="30" y="89"/>
                  </a:cubicBezTo>
                  <a:cubicBezTo>
                    <a:pt x="30" y="89"/>
                    <a:pt x="30" y="89"/>
                    <a:pt x="30" y="89"/>
                  </a:cubicBezTo>
                  <a:cubicBezTo>
                    <a:pt x="27" y="89"/>
                    <a:pt x="26" y="86"/>
                    <a:pt x="25" y="83"/>
                  </a:cubicBezTo>
                  <a:cubicBezTo>
                    <a:pt x="23" y="77"/>
                    <a:pt x="22" y="68"/>
                    <a:pt x="25" y="61"/>
                  </a:cubicBezTo>
                  <a:cubicBezTo>
                    <a:pt x="25" y="59"/>
                    <a:pt x="28" y="53"/>
                    <a:pt x="27" y="52"/>
                  </a:cubicBezTo>
                  <a:cubicBezTo>
                    <a:pt x="26" y="50"/>
                    <a:pt x="24" y="49"/>
                    <a:pt x="24" y="48"/>
                  </a:cubicBezTo>
                  <a:cubicBezTo>
                    <a:pt x="22" y="46"/>
                    <a:pt x="21" y="44"/>
                    <a:pt x="20" y="42"/>
                  </a:cubicBezTo>
                  <a:cubicBezTo>
                    <a:pt x="18" y="37"/>
                    <a:pt x="17" y="32"/>
                    <a:pt x="15" y="27"/>
                  </a:cubicBezTo>
                  <a:cubicBezTo>
                    <a:pt x="14" y="25"/>
                    <a:pt x="12" y="23"/>
                    <a:pt x="11" y="21"/>
                  </a:cubicBezTo>
                  <a:cubicBezTo>
                    <a:pt x="9" y="18"/>
                    <a:pt x="7" y="17"/>
                    <a:pt x="6" y="14"/>
                  </a:cubicBezTo>
                  <a:cubicBezTo>
                    <a:pt x="6" y="13"/>
                    <a:pt x="5" y="12"/>
                    <a:pt x="6" y="11"/>
                  </a:cubicBezTo>
                  <a:cubicBezTo>
                    <a:pt x="6" y="10"/>
                    <a:pt x="6" y="10"/>
                    <a:pt x="7" y="9"/>
                  </a:cubicBezTo>
                  <a:cubicBezTo>
                    <a:pt x="8" y="9"/>
                    <a:pt x="11" y="10"/>
                    <a:pt x="12" y="10"/>
                  </a:cubicBezTo>
                  <a:cubicBezTo>
                    <a:pt x="16" y="11"/>
                    <a:pt x="18" y="13"/>
                    <a:pt x="21" y="14"/>
                  </a:cubicBezTo>
                  <a:cubicBezTo>
                    <a:pt x="22" y="15"/>
                    <a:pt x="23" y="17"/>
                    <a:pt x="25" y="17"/>
                  </a:cubicBezTo>
                  <a:cubicBezTo>
                    <a:pt x="25" y="17"/>
                    <a:pt x="26" y="17"/>
                    <a:pt x="27" y="17"/>
                  </a:cubicBezTo>
                  <a:cubicBezTo>
                    <a:pt x="29" y="18"/>
                    <a:pt x="32" y="18"/>
                    <a:pt x="35" y="18"/>
                  </a:cubicBezTo>
                  <a:cubicBezTo>
                    <a:pt x="40" y="20"/>
                    <a:pt x="44" y="22"/>
                    <a:pt x="47" y="24"/>
                  </a:cubicBezTo>
                  <a:cubicBezTo>
                    <a:pt x="59" y="31"/>
                    <a:pt x="68" y="41"/>
                    <a:pt x="74" y="53"/>
                  </a:cubicBezTo>
                  <a:cubicBezTo>
                    <a:pt x="75" y="55"/>
                    <a:pt x="75" y="57"/>
                    <a:pt x="76" y="59"/>
                  </a:cubicBezTo>
                  <a:cubicBezTo>
                    <a:pt x="78" y="63"/>
                    <a:pt x="80" y="68"/>
                    <a:pt x="82" y="72"/>
                  </a:cubicBezTo>
                  <a:cubicBezTo>
                    <a:pt x="84" y="76"/>
                    <a:pt x="86" y="80"/>
                    <a:pt x="88" y="83"/>
                  </a:cubicBezTo>
                  <a:cubicBezTo>
                    <a:pt x="90" y="85"/>
                    <a:pt x="95" y="86"/>
                    <a:pt x="97" y="87"/>
                  </a:cubicBezTo>
                  <a:cubicBezTo>
                    <a:pt x="99" y="88"/>
                    <a:pt x="101" y="88"/>
                    <a:pt x="103" y="89"/>
                  </a:cubicBezTo>
                  <a:cubicBezTo>
                    <a:pt x="106" y="91"/>
                    <a:pt x="109" y="93"/>
                    <a:pt x="111" y="95"/>
                  </a:cubicBezTo>
                  <a:cubicBezTo>
                    <a:pt x="113" y="96"/>
                    <a:pt x="117" y="98"/>
                    <a:pt x="11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07" name="Freeform 216"/>
            <p:cNvSpPr>
              <a:spLocks/>
            </p:cNvSpPr>
            <p:nvPr/>
          </p:nvSpPr>
          <p:spPr bwMode="auto">
            <a:xfrm>
              <a:off x="7477191" y="5217181"/>
              <a:ext cx="14409" cy="16467"/>
            </a:xfrm>
            <a:custGeom>
              <a:avLst/>
              <a:gdLst>
                <a:gd name="T0" fmla="*/ 3 w 7"/>
                <a:gd name="T1" fmla="*/ 0 h 8"/>
                <a:gd name="T2" fmla="*/ 0 w 7"/>
                <a:gd name="T3" fmla="*/ 0 h 8"/>
                <a:gd name="T4" fmla="*/ 0 w 7"/>
                <a:gd name="T5" fmla="*/ 0 h 8"/>
                <a:gd name="T6" fmla="*/ 0 w 7"/>
                <a:gd name="T7" fmla="*/ 0 h 8"/>
                <a:gd name="T8" fmla="*/ 3 w 7"/>
                <a:gd name="T9" fmla="*/ 4 h 8"/>
                <a:gd name="T10" fmla="*/ 5 w 7"/>
                <a:gd name="T11" fmla="*/ 8 h 8"/>
                <a:gd name="T12" fmla="*/ 5 w 7"/>
                <a:gd name="T13" fmla="*/ 8 h 8"/>
                <a:gd name="T14" fmla="*/ 7 w 7"/>
                <a:gd name="T15" fmla="*/ 4 h 8"/>
                <a:gd name="T16" fmla="*/ 5 w 7"/>
                <a:gd name="T17" fmla="*/ 2 h 8"/>
                <a:gd name="T18" fmla="*/ 3 w 7"/>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3" y="0"/>
                  </a:moveTo>
                  <a:cubicBezTo>
                    <a:pt x="2" y="0"/>
                    <a:pt x="1" y="0"/>
                    <a:pt x="0" y="0"/>
                  </a:cubicBezTo>
                  <a:cubicBezTo>
                    <a:pt x="0" y="0"/>
                    <a:pt x="0" y="0"/>
                    <a:pt x="0" y="0"/>
                  </a:cubicBezTo>
                  <a:cubicBezTo>
                    <a:pt x="0" y="0"/>
                    <a:pt x="0" y="0"/>
                    <a:pt x="0" y="0"/>
                  </a:cubicBezTo>
                  <a:cubicBezTo>
                    <a:pt x="1" y="2"/>
                    <a:pt x="2" y="3"/>
                    <a:pt x="3" y="4"/>
                  </a:cubicBezTo>
                  <a:cubicBezTo>
                    <a:pt x="3" y="5"/>
                    <a:pt x="4" y="7"/>
                    <a:pt x="5" y="8"/>
                  </a:cubicBezTo>
                  <a:cubicBezTo>
                    <a:pt x="5" y="8"/>
                    <a:pt x="5" y="8"/>
                    <a:pt x="5" y="8"/>
                  </a:cubicBezTo>
                  <a:cubicBezTo>
                    <a:pt x="6" y="7"/>
                    <a:pt x="7" y="6"/>
                    <a:pt x="7" y="4"/>
                  </a:cubicBezTo>
                  <a:cubicBezTo>
                    <a:pt x="6" y="3"/>
                    <a:pt x="6" y="2"/>
                    <a:pt x="5" y="2"/>
                  </a:cubicBezTo>
                  <a:cubicBezTo>
                    <a:pt x="5"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08" name="Freeform 217"/>
            <p:cNvSpPr>
              <a:spLocks/>
            </p:cNvSpPr>
            <p:nvPr/>
          </p:nvSpPr>
          <p:spPr bwMode="auto">
            <a:xfrm>
              <a:off x="7306345" y="5383911"/>
              <a:ext cx="96745" cy="102920"/>
            </a:xfrm>
            <a:custGeom>
              <a:avLst/>
              <a:gdLst>
                <a:gd name="T0" fmla="*/ 0 w 50"/>
                <a:gd name="T1" fmla="*/ 52 h 52"/>
                <a:gd name="T2" fmla="*/ 32 w 50"/>
                <a:gd name="T3" fmla="*/ 52 h 52"/>
                <a:gd name="T4" fmla="*/ 42 w 50"/>
                <a:gd name="T5" fmla="*/ 50 h 52"/>
                <a:gd name="T6" fmla="*/ 49 w 50"/>
                <a:gd name="T7" fmla="*/ 41 h 52"/>
                <a:gd name="T8" fmla="*/ 49 w 50"/>
                <a:gd name="T9" fmla="*/ 32 h 52"/>
                <a:gd name="T10" fmla="*/ 42 w 50"/>
                <a:gd name="T11" fmla="*/ 24 h 52"/>
                <a:gd name="T12" fmla="*/ 32 w 50"/>
                <a:gd name="T13" fmla="*/ 23 h 52"/>
                <a:gd name="T14" fmla="*/ 19 w 50"/>
                <a:gd name="T15" fmla="*/ 23 h 52"/>
                <a:gd name="T16" fmla="*/ 11 w 50"/>
                <a:gd name="T17" fmla="*/ 18 h 52"/>
                <a:gd name="T18" fmla="*/ 11 w 50"/>
                <a:gd name="T19" fmla="*/ 17 h 52"/>
                <a:gd name="T20" fmla="*/ 11 w 50"/>
                <a:gd name="T21" fmla="*/ 12 h 52"/>
                <a:gd name="T22" fmla="*/ 11 w 50"/>
                <a:gd name="T23" fmla="*/ 11 h 52"/>
                <a:gd name="T24" fmla="*/ 17 w 50"/>
                <a:gd name="T25" fmla="*/ 8 h 52"/>
                <a:gd name="T26" fmla="*/ 18 w 50"/>
                <a:gd name="T27" fmla="*/ 8 h 52"/>
                <a:gd name="T28" fmla="*/ 50 w 50"/>
                <a:gd name="T29" fmla="*/ 8 h 52"/>
                <a:gd name="T30" fmla="*/ 50 w 50"/>
                <a:gd name="T31" fmla="*/ 0 h 52"/>
                <a:gd name="T32" fmla="*/ 19 w 50"/>
                <a:gd name="T33" fmla="*/ 0 h 52"/>
                <a:gd name="T34" fmla="*/ 10 w 50"/>
                <a:gd name="T35" fmla="*/ 1 h 52"/>
                <a:gd name="T36" fmla="*/ 0 w 50"/>
                <a:gd name="T37" fmla="*/ 12 h 52"/>
                <a:gd name="T38" fmla="*/ 0 w 50"/>
                <a:gd name="T39" fmla="*/ 19 h 52"/>
                <a:gd name="T40" fmla="*/ 15 w 50"/>
                <a:gd name="T41" fmla="*/ 29 h 52"/>
                <a:gd name="T42" fmla="*/ 19 w 50"/>
                <a:gd name="T43" fmla="*/ 29 h 52"/>
                <a:gd name="T44" fmla="*/ 30 w 50"/>
                <a:gd name="T45" fmla="*/ 29 h 52"/>
                <a:gd name="T46" fmla="*/ 31 w 50"/>
                <a:gd name="T47" fmla="*/ 29 h 52"/>
                <a:gd name="T48" fmla="*/ 37 w 50"/>
                <a:gd name="T49" fmla="*/ 32 h 52"/>
                <a:gd name="T50" fmla="*/ 38 w 50"/>
                <a:gd name="T51" fmla="*/ 34 h 52"/>
                <a:gd name="T52" fmla="*/ 38 w 50"/>
                <a:gd name="T53" fmla="*/ 40 h 52"/>
                <a:gd name="T54" fmla="*/ 37 w 50"/>
                <a:gd name="T55" fmla="*/ 43 h 52"/>
                <a:gd name="T56" fmla="*/ 32 w 50"/>
                <a:gd name="T57" fmla="*/ 44 h 52"/>
                <a:gd name="T58" fmla="*/ 31 w 50"/>
                <a:gd name="T59" fmla="*/ 44 h 52"/>
                <a:gd name="T60" fmla="*/ 0 w 50"/>
                <a:gd name="T61" fmla="*/ 44 h 52"/>
                <a:gd name="T62" fmla="*/ 0 w 50"/>
                <a:gd name="T6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 h="52">
                  <a:moveTo>
                    <a:pt x="0" y="52"/>
                  </a:moveTo>
                  <a:cubicBezTo>
                    <a:pt x="32" y="52"/>
                    <a:pt x="32" y="52"/>
                    <a:pt x="32" y="52"/>
                  </a:cubicBezTo>
                  <a:cubicBezTo>
                    <a:pt x="36" y="52"/>
                    <a:pt x="39" y="51"/>
                    <a:pt x="42" y="50"/>
                  </a:cubicBezTo>
                  <a:cubicBezTo>
                    <a:pt x="47" y="48"/>
                    <a:pt x="49" y="45"/>
                    <a:pt x="49" y="41"/>
                  </a:cubicBezTo>
                  <a:cubicBezTo>
                    <a:pt x="49" y="32"/>
                    <a:pt x="49" y="32"/>
                    <a:pt x="49" y="32"/>
                  </a:cubicBezTo>
                  <a:cubicBezTo>
                    <a:pt x="49" y="29"/>
                    <a:pt x="47" y="26"/>
                    <a:pt x="42" y="24"/>
                  </a:cubicBezTo>
                  <a:cubicBezTo>
                    <a:pt x="39" y="23"/>
                    <a:pt x="35" y="23"/>
                    <a:pt x="32" y="23"/>
                  </a:cubicBezTo>
                  <a:cubicBezTo>
                    <a:pt x="19" y="23"/>
                    <a:pt x="19" y="23"/>
                    <a:pt x="19" y="23"/>
                  </a:cubicBezTo>
                  <a:cubicBezTo>
                    <a:pt x="14" y="23"/>
                    <a:pt x="12" y="21"/>
                    <a:pt x="11" y="18"/>
                  </a:cubicBezTo>
                  <a:cubicBezTo>
                    <a:pt x="11" y="18"/>
                    <a:pt x="11" y="18"/>
                    <a:pt x="11" y="17"/>
                  </a:cubicBezTo>
                  <a:cubicBezTo>
                    <a:pt x="11" y="12"/>
                    <a:pt x="11" y="12"/>
                    <a:pt x="11" y="12"/>
                  </a:cubicBezTo>
                  <a:cubicBezTo>
                    <a:pt x="11" y="12"/>
                    <a:pt x="11" y="12"/>
                    <a:pt x="11" y="11"/>
                  </a:cubicBezTo>
                  <a:cubicBezTo>
                    <a:pt x="12" y="9"/>
                    <a:pt x="13" y="8"/>
                    <a:pt x="17" y="8"/>
                  </a:cubicBezTo>
                  <a:cubicBezTo>
                    <a:pt x="17" y="8"/>
                    <a:pt x="18" y="8"/>
                    <a:pt x="18" y="8"/>
                  </a:cubicBezTo>
                  <a:cubicBezTo>
                    <a:pt x="50" y="8"/>
                    <a:pt x="50" y="8"/>
                    <a:pt x="50" y="8"/>
                  </a:cubicBezTo>
                  <a:cubicBezTo>
                    <a:pt x="50" y="0"/>
                    <a:pt x="50" y="0"/>
                    <a:pt x="50" y="0"/>
                  </a:cubicBezTo>
                  <a:cubicBezTo>
                    <a:pt x="19" y="0"/>
                    <a:pt x="19" y="0"/>
                    <a:pt x="19" y="0"/>
                  </a:cubicBezTo>
                  <a:cubicBezTo>
                    <a:pt x="14" y="0"/>
                    <a:pt x="12" y="1"/>
                    <a:pt x="10" y="1"/>
                  </a:cubicBezTo>
                  <a:cubicBezTo>
                    <a:pt x="3" y="3"/>
                    <a:pt x="0" y="7"/>
                    <a:pt x="0" y="12"/>
                  </a:cubicBezTo>
                  <a:cubicBezTo>
                    <a:pt x="0" y="19"/>
                    <a:pt x="0" y="19"/>
                    <a:pt x="0" y="19"/>
                  </a:cubicBezTo>
                  <a:cubicBezTo>
                    <a:pt x="0" y="24"/>
                    <a:pt x="6" y="28"/>
                    <a:pt x="15" y="29"/>
                  </a:cubicBezTo>
                  <a:cubicBezTo>
                    <a:pt x="16" y="29"/>
                    <a:pt x="17" y="29"/>
                    <a:pt x="19" y="29"/>
                  </a:cubicBezTo>
                  <a:cubicBezTo>
                    <a:pt x="30" y="29"/>
                    <a:pt x="30" y="29"/>
                    <a:pt x="30" y="29"/>
                  </a:cubicBezTo>
                  <a:cubicBezTo>
                    <a:pt x="30" y="29"/>
                    <a:pt x="31" y="29"/>
                    <a:pt x="31" y="29"/>
                  </a:cubicBezTo>
                  <a:cubicBezTo>
                    <a:pt x="35" y="30"/>
                    <a:pt x="36" y="30"/>
                    <a:pt x="37" y="32"/>
                  </a:cubicBezTo>
                  <a:cubicBezTo>
                    <a:pt x="38" y="32"/>
                    <a:pt x="38" y="33"/>
                    <a:pt x="38" y="34"/>
                  </a:cubicBezTo>
                  <a:cubicBezTo>
                    <a:pt x="38" y="40"/>
                    <a:pt x="38" y="40"/>
                    <a:pt x="38" y="40"/>
                  </a:cubicBezTo>
                  <a:cubicBezTo>
                    <a:pt x="38" y="41"/>
                    <a:pt x="38" y="42"/>
                    <a:pt x="37" y="43"/>
                  </a:cubicBezTo>
                  <a:cubicBezTo>
                    <a:pt x="36" y="44"/>
                    <a:pt x="34" y="44"/>
                    <a:pt x="32" y="44"/>
                  </a:cubicBezTo>
                  <a:cubicBezTo>
                    <a:pt x="31" y="44"/>
                    <a:pt x="31" y="44"/>
                    <a:pt x="31" y="44"/>
                  </a:cubicBezTo>
                  <a:cubicBezTo>
                    <a:pt x="0" y="44"/>
                    <a:pt x="0" y="44"/>
                    <a:pt x="0" y="44"/>
                  </a:cubicBezTo>
                  <a:cubicBezTo>
                    <a:pt x="0" y="52"/>
                    <a:pt x="0"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09" name="Freeform 218"/>
            <p:cNvSpPr>
              <a:spLocks/>
            </p:cNvSpPr>
            <p:nvPr/>
          </p:nvSpPr>
          <p:spPr bwMode="auto">
            <a:xfrm>
              <a:off x="7536885" y="5383911"/>
              <a:ext cx="96745" cy="102920"/>
            </a:xfrm>
            <a:custGeom>
              <a:avLst/>
              <a:gdLst>
                <a:gd name="T0" fmla="*/ 0 w 50"/>
                <a:gd name="T1" fmla="*/ 39 h 52"/>
                <a:gd name="T2" fmla="*/ 17 w 50"/>
                <a:gd name="T3" fmla="*/ 52 h 52"/>
                <a:gd name="T4" fmla="*/ 20 w 50"/>
                <a:gd name="T5" fmla="*/ 52 h 52"/>
                <a:gd name="T6" fmla="*/ 50 w 50"/>
                <a:gd name="T7" fmla="*/ 52 h 52"/>
                <a:gd name="T8" fmla="*/ 50 w 50"/>
                <a:gd name="T9" fmla="*/ 44 h 52"/>
                <a:gd name="T10" fmla="*/ 20 w 50"/>
                <a:gd name="T11" fmla="*/ 44 h 52"/>
                <a:gd name="T12" fmla="*/ 11 w 50"/>
                <a:gd name="T13" fmla="*/ 39 h 52"/>
                <a:gd name="T14" fmla="*/ 11 w 50"/>
                <a:gd name="T15" fmla="*/ 0 h 52"/>
                <a:gd name="T16" fmla="*/ 0 w 50"/>
                <a:gd name="T17" fmla="*/ 0 h 52"/>
                <a:gd name="T18" fmla="*/ 0 w 50"/>
                <a:gd name="T19" fmla="*/ 3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0" y="39"/>
                  </a:moveTo>
                  <a:cubicBezTo>
                    <a:pt x="0" y="47"/>
                    <a:pt x="6" y="51"/>
                    <a:pt x="17" y="52"/>
                  </a:cubicBezTo>
                  <a:cubicBezTo>
                    <a:pt x="18" y="52"/>
                    <a:pt x="19" y="52"/>
                    <a:pt x="20" y="52"/>
                  </a:cubicBezTo>
                  <a:cubicBezTo>
                    <a:pt x="50" y="52"/>
                    <a:pt x="50" y="52"/>
                    <a:pt x="50" y="52"/>
                  </a:cubicBezTo>
                  <a:cubicBezTo>
                    <a:pt x="50" y="44"/>
                    <a:pt x="50" y="44"/>
                    <a:pt x="50" y="44"/>
                  </a:cubicBezTo>
                  <a:cubicBezTo>
                    <a:pt x="20" y="44"/>
                    <a:pt x="20" y="44"/>
                    <a:pt x="20" y="44"/>
                  </a:cubicBezTo>
                  <a:cubicBezTo>
                    <a:pt x="14" y="44"/>
                    <a:pt x="11" y="43"/>
                    <a:pt x="11" y="39"/>
                  </a:cubicBezTo>
                  <a:cubicBezTo>
                    <a:pt x="11" y="0"/>
                    <a:pt x="11" y="0"/>
                    <a:pt x="11" y="0"/>
                  </a:cubicBezTo>
                  <a:cubicBezTo>
                    <a:pt x="0" y="0"/>
                    <a:pt x="0" y="0"/>
                    <a:pt x="0" y="0"/>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10" name="Freeform 219"/>
            <p:cNvSpPr>
              <a:spLocks noEditPoints="1"/>
            </p:cNvSpPr>
            <p:nvPr/>
          </p:nvSpPr>
          <p:spPr bwMode="auto">
            <a:xfrm>
              <a:off x="7417498" y="5385970"/>
              <a:ext cx="113212" cy="115270"/>
            </a:xfrm>
            <a:custGeom>
              <a:avLst/>
              <a:gdLst>
                <a:gd name="T0" fmla="*/ 0 w 59"/>
                <a:gd name="T1" fmla="*/ 38 h 59"/>
                <a:gd name="T2" fmla="*/ 0 w 59"/>
                <a:gd name="T3" fmla="*/ 12 h 59"/>
                <a:gd name="T4" fmla="*/ 14 w 59"/>
                <a:gd name="T5" fmla="*/ 0 h 59"/>
                <a:gd name="T6" fmla="*/ 17 w 59"/>
                <a:gd name="T7" fmla="*/ 0 h 59"/>
                <a:gd name="T8" fmla="*/ 38 w 59"/>
                <a:gd name="T9" fmla="*/ 0 h 59"/>
                <a:gd name="T10" fmla="*/ 41 w 59"/>
                <a:gd name="T11" fmla="*/ 0 h 59"/>
                <a:gd name="T12" fmla="*/ 55 w 59"/>
                <a:gd name="T13" fmla="*/ 12 h 59"/>
                <a:gd name="T14" fmla="*/ 55 w 59"/>
                <a:gd name="T15" fmla="*/ 38 h 59"/>
                <a:gd name="T16" fmla="*/ 48 w 59"/>
                <a:gd name="T17" fmla="*/ 49 h 59"/>
                <a:gd name="T18" fmla="*/ 59 w 59"/>
                <a:gd name="T19" fmla="*/ 59 h 59"/>
                <a:gd name="T20" fmla="*/ 46 w 59"/>
                <a:gd name="T21" fmla="*/ 59 h 59"/>
                <a:gd name="T22" fmla="*/ 38 w 59"/>
                <a:gd name="T23" fmla="*/ 51 h 59"/>
                <a:gd name="T24" fmla="*/ 29 w 59"/>
                <a:gd name="T25" fmla="*/ 51 h 59"/>
                <a:gd name="T26" fmla="*/ 17 w 59"/>
                <a:gd name="T27" fmla="*/ 51 h 59"/>
                <a:gd name="T28" fmla="*/ 10 w 59"/>
                <a:gd name="T29" fmla="*/ 50 h 59"/>
                <a:gd name="T30" fmla="*/ 0 w 59"/>
                <a:gd name="T31" fmla="*/ 38 h 59"/>
                <a:gd name="T32" fmla="*/ 12 w 59"/>
                <a:gd name="T33" fmla="*/ 38 h 59"/>
                <a:gd name="T34" fmla="*/ 12 w 59"/>
                <a:gd name="T35" fmla="*/ 39 h 59"/>
                <a:gd name="T36" fmla="*/ 20 w 59"/>
                <a:gd name="T37" fmla="*/ 44 h 59"/>
                <a:gd name="T38" fmla="*/ 30 w 59"/>
                <a:gd name="T39" fmla="*/ 44 h 59"/>
                <a:gd name="T40" fmla="*/ 21 w 59"/>
                <a:gd name="T41" fmla="*/ 35 h 59"/>
                <a:gd name="T42" fmla="*/ 34 w 59"/>
                <a:gd name="T43" fmla="*/ 35 h 59"/>
                <a:gd name="T44" fmla="*/ 42 w 59"/>
                <a:gd name="T45" fmla="*/ 43 h 59"/>
                <a:gd name="T46" fmla="*/ 45 w 59"/>
                <a:gd name="T47" fmla="*/ 39 h 59"/>
                <a:gd name="T48" fmla="*/ 45 w 59"/>
                <a:gd name="T49" fmla="*/ 38 h 59"/>
                <a:gd name="T50" fmla="*/ 45 w 59"/>
                <a:gd name="T51" fmla="*/ 13 h 59"/>
                <a:gd name="T52" fmla="*/ 45 w 59"/>
                <a:gd name="T53" fmla="*/ 12 h 59"/>
                <a:gd name="T54" fmla="*/ 37 w 59"/>
                <a:gd name="T55" fmla="*/ 7 h 59"/>
                <a:gd name="T56" fmla="*/ 20 w 59"/>
                <a:gd name="T57" fmla="*/ 7 h 59"/>
                <a:gd name="T58" fmla="*/ 12 w 59"/>
                <a:gd name="T59" fmla="*/ 13 h 59"/>
                <a:gd name="T60" fmla="*/ 12 w 59"/>
                <a:gd name="T61" fmla="*/ 3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59">
                  <a:moveTo>
                    <a:pt x="0" y="38"/>
                  </a:moveTo>
                  <a:cubicBezTo>
                    <a:pt x="0" y="12"/>
                    <a:pt x="0" y="12"/>
                    <a:pt x="0" y="12"/>
                  </a:cubicBezTo>
                  <a:cubicBezTo>
                    <a:pt x="0" y="5"/>
                    <a:pt x="4" y="1"/>
                    <a:pt x="14" y="0"/>
                  </a:cubicBezTo>
                  <a:cubicBezTo>
                    <a:pt x="15" y="0"/>
                    <a:pt x="16" y="0"/>
                    <a:pt x="17" y="0"/>
                  </a:cubicBezTo>
                  <a:cubicBezTo>
                    <a:pt x="38" y="0"/>
                    <a:pt x="38" y="0"/>
                    <a:pt x="38" y="0"/>
                  </a:cubicBezTo>
                  <a:cubicBezTo>
                    <a:pt x="39" y="0"/>
                    <a:pt x="40" y="0"/>
                    <a:pt x="41" y="0"/>
                  </a:cubicBezTo>
                  <a:cubicBezTo>
                    <a:pt x="50" y="1"/>
                    <a:pt x="55" y="5"/>
                    <a:pt x="55" y="12"/>
                  </a:cubicBezTo>
                  <a:cubicBezTo>
                    <a:pt x="55" y="38"/>
                    <a:pt x="55" y="38"/>
                    <a:pt x="55" y="38"/>
                  </a:cubicBezTo>
                  <a:cubicBezTo>
                    <a:pt x="55" y="44"/>
                    <a:pt x="53" y="47"/>
                    <a:pt x="48" y="49"/>
                  </a:cubicBezTo>
                  <a:cubicBezTo>
                    <a:pt x="59" y="59"/>
                    <a:pt x="59" y="59"/>
                    <a:pt x="59" y="59"/>
                  </a:cubicBezTo>
                  <a:cubicBezTo>
                    <a:pt x="46" y="59"/>
                    <a:pt x="46" y="59"/>
                    <a:pt x="46" y="59"/>
                  </a:cubicBezTo>
                  <a:cubicBezTo>
                    <a:pt x="38" y="51"/>
                    <a:pt x="38" y="51"/>
                    <a:pt x="38" y="51"/>
                  </a:cubicBezTo>
                  <a:cubicBezTo>
                    <a:pt x="29" y="51"/>
                    <a:pt x="29" y="51"/>
                    <a:pt x="29" y="51"/>
                  </a:cubicBezTo>
                  <a:cubicBezTo>
                    <a:pt x="17" y="51"/>
                    <a:pt x="17" y="51"/>
                    <a:pt x="17" y="51"/>
                  </a:cubicBezTo>
                  <a:cubicBezTo>
                    <a:pt x="15" y="51"/>
                    <a:pt x="12" y="51"/>
                    <a:pt x="10" y="50"/>
                  </a:cubicBezTo>
                  <a:cubicBezTo>
                    <a:pt x="3" y="48"/>
                    <a:pt x="0" y="45"/>
                    <a:pt x="0" y="38"/>
                  </a:cubicBezTo>
                  <a:close/>
                  <a:moveTo>
                    <a:pt x="12" y="38"/>
                  </a:moveTo>
                  <a:cubicBezTo>
                    <a:pt x="12" y="38"/>
                    <a:pt x="12" y="38"/>
                    <a:pt x="12" y="39"/>
                  </a:cubicBezTo>
                  <a:cubicBezTo>
                    <a:pt x="12" y="42"/>
                    <a:pt x="15" y="44"/>
                    <a:pt x="20" y="44"/>
                  </a:cubicBezTo>
                  <a:cubicBezTo>
                    <a:pt x="30" y="44"/>
                    <a:pt x="30" y="44"/>
                    <a:pt x="30" y="44"/>
                  </a:cubicBezTo>
                  <a:cubicBezTo>
                    <a:pt x="21" y="35"/>
                    <a:pt x="21" y="35"/>
                    <a:pt x="21" y="35"/>
                  </a:cubicBezTo>
                  <a:cubicBezTo>
                    <a:pt x="34" y="35"/>
                    <a:pt x="34" y="35"/>
                    <a:pt x="34" y="35"/>
                  </a:cubicBezTo>
                  <a:cubicBezTo>
                    <a:pt x="42" y="43"/>
                    <a:pt x="42" y="43"/>
                    <a:pt x="42" y="43"/>
                  </a:cubicBezTo>
                  <a:cubicBezTo>
                    <a:pt x="43" y="42"/>
                    <a:pt x="44" y="41"/>
                    <a:pt x="45" y="39"/>
                  </a:cubicBezTo>
                  <a:cubicBezTo>
                    <a:pt x="45" y="39"/>
                    <a:pt x="45" y="38"/>
                    <a:pt x="45" y="38"/>
                  </a:cubicBezTo>
                  <a:cubicBezTo>
                    <a:pt x="45" y="13"/>
                    <a:pt x="45" y="13"/>
                    <a:pt x="45" y="13"/>
                  </a:cubicBezTo>
                  <a:cubicBezTo>
                    <a:pt x="45" y="12"/>
                    <a:pt x="45" y="12"/>
                    <a:pt x="45" y="12"/>
                  </a:cubicBezTo>
                  <a:cubicBezTo>
                    <a:pt x="44" y="9"/>
                    <a:pt x="41" y="7"/>
                    <a:pt x="37" y="7"/>
                  </a:cubicBezTo>
                  <a:cubicBezTo>
                    <a:pt x="20" y="7"/>
                    <a:pt x="20" y="7"/>
                    <a:pt x="20" y="7"/>
                  </a:cubicBezTo>
                  <a:cubicBezTo>
                    <a:pt x="15" y="7"/>
                    <a:pt x="12" y="9"/>
                    <a:pt x="12" y="13"/>
                  </a:cubicBezTo>
                  <a:cubicBezTo>
                    <a:pt x="12" y="38"/>
                    <a:pt x="12" y="38"/>
                    <a:pt x="1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11" name="Freeform 220"/>
            <p:cNvSpPr>
              <a:spLocks noEditPoints="1"/>
            </p:cNvSpPr>
            <p:nvPr/>
          </p:nvSpPr>
          <p:spPr bwMode="auto">
            <a:xfrm>
              <a:off x="7637746" y="5470364"/>
              <a:ext cx="32934" cy="16467"/>
            </a:xfrm>
            <a:custGeom>
              <a:avLst/>
              <a:gdLst>
                <a:gd name="T0" fmla="*/ 3 w 16"/>
                <a:gd name="T1" fmla="*/ 8 h 8"/>
                <a:gd name="T2" fmla="*/ 4 w 16"/>
                <a:gd name="T3" fmla="*/ 8 h 8"/>
                <a:gd name="T4" fmla="*/ 4 w 16"/>
                <a:gd name="T5" fmla="*/ 2 h 8"/>
                <a:gd name="T6" fmla="*/ 6 w 16"/>
                <a:gd name="T7" fmla="*/ 2 h 8"/>
                <a:gd name="T8" fmla="*/ 6 w 16"/>
                <a:gd name="T9" fmla="*/ 0 h 8"/>
                <a:gd name="T10" fmla="*/ 0 w 16"/>
                <a:gd name="T11" fmla="*/ 0 h 8"/>
                <a:gd name="T12" fmla="*/ 0 w 16"/>
                <a:gd name="T13" fmla="*/ 2 h 8"/>
                <a:gd name="T14" fmla="*/ 3 w 16"/>
                <a:gd name="T15" fmla="*/ 2 h 8"/>
                <a:gd name="T16" fmla="*/ 3 w 16"/>
                <a:gd name="T17" fmla="*/ 8 h 8"/>
                <a:gd name="T18" fmla="*/ 3 w 16"/>
                <a:gd name="T19" fmla="*/ 8 h 8"/>
                <a:gd name="T20" fmla="*/ 14 w 16"/>
                <a:gd name="T21" fmla="*/ 8 h 8"/>
                <a:gd name="T22" fmla="*/ 16 w 16"/>
                <a:gd name="T23" fmla="*/ 8 h 8"/>
                <a:gd name="T24" fmla="*/ 16 w 16"/>
                <a:gd name="T25" fmla="*/ 0 h 8"/>
                <a:gd name="T26" fmla="*/ 13 w 16"/>
                <a:gd name="T27" fmla="*/ 0 h 8"/>
                <a:gd name="T28" fmla="*/ 12 w 16"/>
                <a:gd name="T29" fmla="*/ 6 h 8"/>
                <a:gd name="T30" fmla="*/ 10 w 16"/>
                <a:gd name="T31" fmla="*/ 0 h 8"/>
                <a:gd name="T32" fmla="*/ 8 w 16"/>
                <a:gd name="T33" fmla="*/ 0 h 8"/>
                <a:gd name="T34" fmla="*/ 8 w 16"/>
                <a:gd name="T35" fmla="*/ 8 h 8"/>
                <a:gd name="T36" fmla="*/ 10 w 16"/>
                <a:gd name="T37" fmla="*/ 8 h 8"/>
                <a:gd name="T38" fmla="*/ 10 w 16"/>
                <a:gd name="T39" fmla="*/ 2 h 8"/>
                <a:gd name="T40" fmla="*/ 10 w 16"/>
                <a:gd name="T41" fmla="*/ 2 h 8"/>
                <a:gd name="T42" fmla="*/ 12 w 16"/>
                <a:gd name="T43" fmla="*/ 8 h 8"/>
                <a:gd name="T44" fmla="*/ 12 w 16"/>
                <a:gd name="T45" fmla="*/ 8 h 8"/>
                <a:gd name="T46" fmla="*/ 14 w 16"/>
                <a:gd name="T47" fmla="*/ 2 h 8"/>
                <a:gd name="T48" fmla="*/ 14 w 16"/>
                <a:gd name="T49" fmla="*/ 2 h 8"/>
                <a:gd name="T50" fmla="*/ 14 w 16"/>
                <a:gd name="T51" fmla="*/ 8 h 8"/>
                <a:gd name="T52" fmla="*/ 14 w 16"/>
                <a:gd name="T5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8">
                  <a:moveTo>
                    <a:pt x="3" y="8"/>
                  </a:moveTo>
                  <a:lnTo>
                    <a:pt x="4" y="8"/>
                  </a:lnTo>
                  <a:lnTo>
                    <a:pt x="4" y="2"/>
                  </a:lnTo>
                  <a:lnTo>
                    <a:pt x="6" y="2"/>
                  </a:lnTo>
                  <a:lnTo>
                    <a:pt x="6" y="0"/>
                  </a:lnTo>
                  <a:lnTo>
                    <a:pt x="0" y="0"/>
                  </a:lnTo>
                  <a:lnTo>
                    <a:pt x="0" y="2"/>
                  </a:lnTo>
                  <a:lnTo>
                    <a:pt x="3" y="2"/>
                  </a:lnTo>
                  <a:lnTo>
                    <a:pt x="3" y="8"/>
                  </a:lnTo>
                  <a:lnTo>
                    <a:pt x="3" y="8"/>
                  </a:lnTo>
                  <a:close/>
                  <a:moveTo>
                    <a:pt x="14" y="8"/>
                  </a:moveTo>
                  <a:lnTo>
                    <a:pt x="16" y="8"/>
                  </a:lnTo>
                  <a:lnTo>
                    <a:pt x="16" y="0"/>
                  </a:lnTo>
                  <a:lnTo>
                    <a:pt x="13" y="0"/>
                  </a:lnTo>
                  <a:lnTo>
                    <a:pt x="12" y="6"/>
                  </a:lnTo>
                  <a:lnTo>
                    <a:pt x="10" y="0"/>
                  </a:lnTo>
                  <a:lnTo>
                    <a:pt x="8" y="0"/>
                  </a:lnTo>
                  <a:lnTo>
                    <a:pt x="8" y="8"/>
                  </a:lnTo>
                  <a:lnTo>
                    <a:pt x="10" y="8"/>
                  </a:lnTo>
                  <a:lnTo>
                    <a:pt x="10" y="2"/>
                  </a:lnTo>
                  <a:lnTo>
                    <a:pt x="10" y="2"/>
                  </a:lnTo>
                  <a:lnTo>
                    <a:pt x="12" y="8"/>
                  </a:lnTo>
                  <a:lnTo>
                    <a:pt x="12" y="8"/>
                  </a:lnTo>
                  <a:lnTo>
                    <a:pt x="14" y="2"/>
                  </a:lnTo>
                  <a:lnTo>
                    <a:pt x="14" y="2"/>
                  </a:lnTo>
                  <a:lnTo>
                    <a:pt x="14" y="8"/>
                  </a:ln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sp>
        <p:nvSpPr>
          <p:cNvPr id="112" name="Freeform 221"/>
          <p:cNvSpPr>
            <a:spLocks noEditPoints="1"/>
          </p:cNvSpPr>
          <p:nvPr/>
        </p:nvSpPr>
        <p:spPr bwMode="auto">
          <a:xfrm>
            <a:off x="8503254" y="4649142"/>
            <a:ext cx="1389784" cy="1396082"/>
          </a:xfrm>
          <a:custGeom>
            <a:avLst/>
            <a:gdLst>
              <a:gd name="T0" fmla="*/ 638 w 702"/>
              <a:gd name="T1" fmla="*/ 314 h 704"/>
              <a:gd name="T2" fmla="*/ 676 w 702"/>
              <a:gd name="T3" fmla="*/ 252 h 704"/>
              <a:gd name="T4" fmla="*/ 670 w 702"/>
              <a:gd name="T5" fmla="*/ 205 h 704"/>
              <a:gd name="T6" fmla="*/ 601 w 702"/>
              <a:gd name="T7" fmla="*/ 207 h 704"/>
              <a:gd name="T8" fmla="*/ 612 w 702"/>
              <a:gd name="T9" fmla="*/ 136 h 704"/>
              <a:gd name="T10" fmla="*/ 585 w 702"/>
              <a:gd name="T11" fmla="*/ 91 h 704"/>
              <a:gd name="T12" fmla="*/ 525 w 702"/>
              <a:gd name="T13" fmla="*/ 122 h 704"/>
              <a:gd name="T14" fmla="*/ 511 w 702"/>
              <a:gd name="T15" fmla="*/ 51 h 704"/>
              <a:gd name="T16" fmla="*/ 469 w 702"/>
              <a:gd name="T17" fmla="*/ 22 h 704"/>
              <a:gd name="T18" fmla="*/ 426 w 702"/>
              <a:gd name="T19" fmla="*/ 75 h 704"/>
              <a:gd name="T20" fmla="*/ 381 w 702"/>
              <a:gd name="T21" fmla="*/ 14 h 704"/>
              <a:gd name="T22" fmla="*/ 334 w 702"/>
              <a:gd name="T23" fmla="*/ 0 h 704"/>
              <a:gd name="T24" fmla="*/ 313 w 702"/>
              <a:gd name="T25" fmla="*/ 67 h 704"/>
              <a:gd name="T26" fmla="*/ 252 w 702"/>
              <a:gd name="T27" fmla="*/ 27 h 704"/>
              <a:gd name="T28" fmla="*/ 201 w 702"/>
              <a:gd name="T29" fmla="*/ 35 h 704"/>
              <a:gd name="T30" fmla="*/ 206 w 702"/>
              <a:gd name="T31" fmla="*/ 101 h 704"/>
              <a:gd name="T32" fmla="*/ 132 w 702"/>
              <a:gd name="T33" fmla="*/ 91 h 704"/>
              <a:gd name="T34" fmla="*/ 90 w 702"/>
              <a:gd name="T35" fmla="*/ 117 h 704"/>
              <a:gd name="T36" fmla="*/ 122 w 702"/>
              <a:gd name="T37" fmla="*/ 178 h 704"/>
              <a:gd name="T38" fmla="*/ 50 w 702"/>
              <a:gd name="T39" fmla="*/ 191 h 704"/>
              <a:gd name="T40" fmla="*/ 21 w 702"/>
              <a:gd name="T41" fmla="*/ 234 h 704"/>
              <a:gd name="T42" fmla="*/ 71 w 702"/>
              <a:gd name="T43" fmla="*/ 279 h 704"/>
              <a:gd name="T44" fmla="*/ 10 w 702"/>
              <a:gd name="T45" fmla="*/ 322 h 704"/>
              <a:gd name="T46" fmla="*/ 0 w 702"/>
              <a:gd name="T47" fmla="*/ 372 h 704"/>
              <a:gd name="T48" fmla="*/ 63 w 702"/>
              <a:gd name="T49" fmla="*/ 393 h 704"/>
              <a:gd name="T50" fmla="*/ 24 w 702"/>
              <a:gd name="T51" fmla="*/ 452 h 704"/>
              <a:gd name="T52" fmla="*/ 32 w 702"/>
              <a:gd name="T53" fmla="*/ 502 h 704"/>
              <a:gd name="T54" fmla="*/ 100 w 702"/>
              <a:gd name="T55" fmla="*/ 497 h 704"/>
              <a:gd name="T56" fmla="*/ 87 w 702"/>
              <a:gd name="T57" fmla="*/ 571 h 704"/>
              <a:gd name="T58" fmla="*/ 114 w 702"/>
              <a:gd name="T59" fmla="*/ 614 h 704"/>
              <a:gd name="T60" fmla="*/ 175 w 702"/>
              <a:gd name="T61" fmla="*/ 584 h 704"/>
              <a:gd name="T62" fmla="*/ 191 w 702"/>
              <a:gd name="T63" fmla="*/ 653 h 704"/>
              <a:gd name="T64" fmla="*/ 230 w 702"/>
              <a:gd name="T65" fmla="*/ 685 h 704"/>
              <a:gd name="T66" fmla="*/ 275 w 702"/>
              <a:gd name="T67" fmla="*/ 632 h 704"/>
              <a:gd name="T68" fmla="*/ 320 w 702"/>
              <a:gd name="T69" fmla="*/ 693 h 704"/>
              <a:gd name="T70" fmla="*/ 368 w 702"/>
              <a:gd name="T71" fmla="*/ 704 h 704"/>
              <a:gd name="T72" fmla="*/ 389 w 702"/>
              <a:gd name="T73" fmla="*/ 640 h 704"/>
              <a:gd name="T74" fmla="*/ 450 w 702"/>
              <a:gd name="T75" fmla="*/ 680 h 704"/>
              <a:gd name="T76" fmla="*/ 501 w 702"/>
              <a:gd name="T77" fmla="*/ 672 h 704"/>
              <a:gd name="T78" fmla="*/ 495 w 702"/>
              <a:gd name="T79" fmla="*/ 603 h 704"/>
              <a:gd name="T80" fmla="*/ 570 w 702"/>
              <a:gd name="T81" fmla="*/ 616 h 704"/>
              <a:gd name="T82" fmla="*/ 612 w 702"/>
              <a:gd name="T83" fmla="*/ 590 h 704"/>
              <a:gd name="T84" fmla="*/ 580 w 702"/>
              <a:gd name="T85" fmla="*/ 529 h 704"/>
              <a:gd name="T86" fmla="*/ 652 w 702"/>
              <a:gd name="T87" fmla="*/ 513 h 704"/>
              <a:gd name="T88" fmla="*/ 681 w 702"/>
              <a:gd name="T89" fmla="*/ 473 h 704"/>
              <a:gd name="T90" fmla="*/ 631 w 702"/>
              <a:gd name="T91" fmla="*/ 428 h 704"/>
              <a:gd name="T92" fmla="*/ 689 w 702"/>
              <a:gd name="T93" fmla="*/ 385 h 704"/>
              <a:gd name="T94" fmla="*/ 702 w 702"/>
              <a:gd name="T95" fmla="*/ 335 h 704"/>
              <a:gd name="T96" fmla="*/ 351 w 702"/>
              <a:gd name="T97" fmla="*/ 579 h 704"/>
              <a:gd name="T98" fmla="*/ 188 w 702"/>
              <a:gd name="T99" fmla="*/ 510 h 704"/>
              <a:gd name="T100" fmla="*/ 183 w 702"/>
              <a:gd name="T101" fmla="*/ 505 h 704"/>
              <a:gd name="T102" fmla="*/ 166 w 702"/>
              <a:gd name="T103" fmla="*/ 484 h 704"/>
              <a:gd name="T104" fmla="*/ 162 w 702"/>
              <a:gd name="T105" fmla="*/ 479 h 704"/>
              <a:gd name="T106" fmla="*/ 152 w 702"/>
              <a:gd name="T107" fmla="*/ 462 h 704"/>
              <a:gd name="T108" fmla="*/ 194 w 702"/>
              <a:gd name="T109" fmla="*/ 188 h 704"/>
              <a:gd name="T110" fmla="*/ 341 w 702"/>
              <a:gd name="T111" fmla="*/ 125 h 704"/>
              <a:gd name="T112" fmla="*/ 351 w 702"/>
              <a:gd name="T113" fmla="*/ 125 h 704"/>
              <a:gd name="T114" fmla="*/ 352 w 702"/>
              <a:gd name="T115" fmla="*/ 125 h 704"/>
              <a:gd name="T116" fmla="*/ 578 w 702"/>
              <a:gd name="T117" fmla="*/ 352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2" h="704">
                <a:moveTo>
                  <a:pt x="689" y="322"/>
                </a:moveTo>
                <a:cubicBezTo>
                  <a:pt x="638" y="314"/>
                  <a:pt x="638" y="314"/>
                  <a:pt x="638" y="314"/>
                </a:cubicBezTo>
                <a:cubicBezTo>
                  <a:pt x="636" y="303"/>
                  <a:pt x="633" y="292"/>
                  <a:pt x="631" y="282"/>
                </a:cubicBezTo>
                <a:cubicBezTo>
                  <a:pt x="676" y="252"/>
                  <a:pt x="676" y="252"/>
                  <a:pt x="676" y="252"/>
                </a:cubicBezTo>
                <a:cubicBezTo>
                  <a:pt x="684" y="250"/>
                  <a:pt x="686" y="242"/>
                  <a:pt x="684" y="237"/>
                </a:cubicBezTo>
                <a:cubicBezTo>
                  <a:pt x="670" y="205"/>
                  <a:pt x="670" y="205"/>
                  <a:pt x="670" y="205"/>
                </a:cubicBezTo>
                <a:cubicBezTo>
                  <a:pt x="668" y="197"/>
                  <a:pt x="660" y="194"/>
                  <a:pt x="652" y="197"/>
                </a:cubicBezTo>
                <a:cubicBezTo>
                  <a:pt x="601" y="207"/>
                  <a:pt x="601" y="207"/>
                  <a:pt x="601" y="207"/>
                </a:cubicBezTo>
                <a:cubicBezTo>
                  <a:pt x="596" y="197"/>
                  <a:pt x="588" y="189"/>
                  <a:pt x="580" y="178"/>
                </a:cubicBezTo>
                <a:cubicBezTo>
                  <a:pt x="612" y="136"/>
                  <a:pt x="612" y="136"/>
                  <a:pt x="612" y="136"/>
                </a:cubicBezTo>
                <a:cubicBezTo>
                  <a:pt x="617" y="130"/>
                  <a:pt x="617" y="122"/>
                  <a:pt x="612" y="117"/>
                </a:cubicBezTo>
                <a:cubicBezTo>
                  <a:pt x="585" y="91"/>
                  <a:pt x="585" y="91"/>
                  <a:pt x="585" y="91"/>
                </a:cubicBezTo>
                <a:cubicBezTo>
                  <a:pt x="583" y="88"/>
                  <a:pt x="575" y="88"/>
                  <a:pt x="570" y="91"/>
                </a:cubicBezTo>
                <a:cubicBezTo>
                  <a:pt x="525" y="122"/>
                  <a:pt x="525" y="122"/>
                  <a:pt x="525" y="122"/>
                </a:cubicBezTo>
                <a:cubicBezTo>
                  <a:pt x="517" y="114"/>
                  <a:pt x="509" y="109"/>
                  <a:pt x="498" y="104"/>
                </a:cubicBezTo>
                <a:cubicBezTo>
                  <a:pt x="511" y="51"/>
                  <a:pt x="511" y="51"/>
                  <a:pt x="511" y="51"/>
                </a:cubicBezTo>
                <a:cubicBezTo>
                  <a:pt x="511" y="45"/>
                  <a:pt x="509" y="37"/>
                  <a:pt x="503" y="35"/>
                </a:cubicBezTo>
                <a:cubicBezTo>
                  <a:pt x="469" y="22"/>
                  <a:pt x="469" y="22"/>
                  <a:pt x="469" y="22"/>
                </a:cubicBezTo>
                <a:cubicBezTo>
                  <a:pt x="464" y="19"/>
                  <a:pt x="456" y="22"/>
                  <a:pt x="453" y="27"/>
                </a:cubicBezTo>
                <a:cubicBezTo>
                  <a:pt x="426" y="75"/>
                  <a:pt x="426" y="75"/>
                  <a:pt x="426" y="75"/>
                </a:cubicBezTo>
                <a:cubicBezTo>
                  <a:pt x="413" y="69"/>
                  <a:pt x="403" y="67"/>
                  <a:pt x="389" y="67"/>
                </a:cubicBezTo>
                <a:cubicBezTo>
                  <a:pt x="381" y="14"/>
                  <a:pt x="381" y="14"/>
                  <a:pt x="381" y="14"/>
                </a:cubicBezTo>
                <a:cubicBezTo>
                  <a:pt x="381" y="6"/>
                  <a:pt x="376" y="0"/>
                  <a:pt x="368" y="0"/>
                </a:cubicBezTo>
                <a:cubicBezTo>
                  <a:pt x="334" y="0"/>
                  <a:pt x="334" y="0"/>
                  <a:pt x="334" y="0"/>
                </a:cubicBezTo>
                <a:cubicBezTo>
                  <a:pt x="326" y="0"/>
                  <a:pt x="320" y="6"/>
                  <a:pt x="320" y="14"/>
                </a:cubicBezTo>
                <a:cubicBezTo>
                  <a:pt x="313" y="67"/>
                  <a:pt x="313" y="67"/>
                  <a:pt x="313" y="67"/>
                </a:cubicBezTo>
                <a:cubicBezTo>
                  <a:pt x="299" y="67"/>
                  <a:pt x="289" y="69"/>
                  <a:pt x="278" y="72"/>
                </a:cubicBezTo>
                <a:cubicBezTo>
                  <a:pt x="252" y="27"/>
                  <a:pt x="252" y="27"/>
                  <a:pt x="252" y="27"/>
                </a:cubicBezTo>
                <a:cubicBezTo>
                  <a:pt x="249" y="22"/>
                  <a:pt x="241" y="19"/>
                  <a:pt x="233" y="22"/>
                </a:cubicBezTo>
                <a:cubicBezTo>
                  <a:pt x="201" y="35"/>
                  <a:pt x="201" y="35"/>
                  <a:pt x="201" y="35"/>
                </a:cubicBezTo>
                <a:cubicBezTo>
                  <a:pt x="196" y="37"/>
                  <a:pt x="191" y="43"/>
                  <a:pt x="193" y="51"/>
                </a:cubicBezTo>
                <a:cubicBezTo>
                  <a:pt x="206" y="101"/>
                  <a:pt x="206" y="101"/>
                  <a:pt x="206" y="101"/>
                </a:cubicBezTo>
                <a:cubicBezTo>
                  <a:pt x="196" y="109"/>
                  <a:pt x="185" y="114"/>
                  <a:pt x="175" y="122"/>
                </a:cubicBezTo>
                <a:cubicBezTo>
                  <a:pt x="132" y="91"/>
                  <a:pt x="132" y="91"/>
                  <a:pt x="132" y="91"/>
                </a:cubicBezTo>
                <a:cubicBezTo>
                  <a:pt x="127" y="88"/>
                  <a:pt x="119" y="88"/>
                  <a:pt x="114" y="91"/>
                </a:cubicBezTo>
                <a:cubicBezTo>
                  <a:pt x="90" y="117"/>
                  <a:pt x="90" y="117"/>
                  <a:pt x="90" y="117"/>
                </a:cubicBezTo>
                <a:cubicBezTo>
                  <a:pt x="85" y="122"/>
                  <a:pt x="85" y="130"/>
                  <a:pt x="87" y="136"/>
                </a:cubicBezTo>
                <a:cubicBezTo>
                  <a:pt x="122" y="178"/>
                  <a:pt x="122" y="178"/>
                  <a:pt x="122" y="178"/>
                </a:cubicBezTo>
                <a:cubicBezTo>
                  <a:pt x="114" y="186"/>
                  <a:pt x="108" y="197"/>
                  <a:pt x="100" y="205"/>
                </a:cubicBezTo>
                <a:cubicBezTo>
                  <a:pt x="50" y="191"/>
                  <a:pt x="50" y="191"/>
                  <a:pt x="50" y="191"/>
                </a:cubicBezTo>
                <a:cubicBezTo>
                  <a:pt x="42" y="191"/>
                  <a:pt x="37" y="194"/>
                  <a:pt x="34" y="199"/>
                </a:cubicBezTo>
                <a:cubicBezTo>
                  <a:pt x="21" y="234"/>
                  <a:pt x="21" y="234"/>
                  <a:pt x="21" y="234"/>
                </a:cubicBezTo>
                <a:cubicBezTo>
                  <a:pt x="18" y="239"/>
                  <a:pt x="21" y="247"/>
                  <a:pt x="26" y="250"/>
                </a:cubicBezTo>
                <a:cubicBezTo>
                  <a:pt x="71" y="279"/>
                  <a:pt x="71" y="279"/>
                  <a:pt x="71" y="279"/>
                </a:cubicBezTo>
                <a:cubicBezTo>
                  <a:pt x="69" y="290"/>
                  <a:pt x="66" y="303"/>
                  <a:pt x="63" y="314"/>
                </a:cubicBezTo>
                <a:cubicBezTo>
                  <a:pt x="10" y="322"/>
                  <a:pt x="10" y="322"/>
                  <a:pt x="10" y="322"/>
                </a:cubicBezTo>
                <a:cubicBezTo>
                  <a:pt x="5" y="322"/>
                  <a:pt x="0" y="329"/>
                  <a:pt x="0" y="335"/>
                </a:cubicBezTo>
                <a:cubicBezTo>
                  <a:pt x="0" y="372"/>
                  <a:pt x="0" y="372"/>
                  <a:pt x="0" y="372"/>
                </a:cubicBezTo>
                <a:cubicBezTo>
                  <a:pt x="0" y="377"/>
                  <a:pt x="5" y="383"/>
                  <a:pt x="10" y="385"/>
                </a:cubicBezTo>
                <a:cubicBezTo>
                  <a:pt x="63" y="393"/>
                  <a:pt x="63" y="393"/>
                  <a:pt x="63" y="393"/>
                </a:cubicBezTo>
                <a:cubicBezTo>
                  <a:pt x="66" y="404"/>
                  <a:pt x="69" y="414"/>
                  <a:pt x="71" y="425"/>
                </a:cubicBezTo>
                <a:cubicBezTo>
                  <a:pt x="24" y="452"/>
                  <a:pt x="24" y="452"/>
                  <a:pt x="24" y="452"/>
                </a:cubicBezTo>
                <a:cubicBezTo>
                  <a:pt x="18" y="457"/>
                  <a:pt x="16" y="465"/>
                  <a:pt x="18" y="470"/>
                </a:cubicBezTo>
                <a:cubicBezTo>
                  <a:pt x="32" y="502"/>
                  <a:pt x="32" y="502"/>
                  <a:pt x="32" y="502"/>
                </a:cubicBezTo>
                <a:cubicBezTo>
                  <a:pt x="34" y="510"/>
                  <a:pt x="42" y="513"/>
                  <a:pt x="47" y="510"/>
                </a:cubicBezTo>
                <a:cubicBezTo>
                  <a:pt x="100" y="497"/>
                  <a:pt x="100" y="497"/>
                  <a:pt x="100" y="497"/>
                </a:cubicBezTo>
                <a:cubicBezTo>
                  <a:pt x="106" y="507"/>
                  <a:pt x="114" y="518"/>
                  <a:pt x="122" y="529"/>
                </a:cubicBezTo>
                <a:cubicBezTo>
                  <a:pt x="87" y="571"/>
                  <a:pt x="87" y="571"/>
                  <a:pt x="87" y="571"/>
                </a:cubicBezTo>
                <a:cubicBezTo>
                  <a:pt x="85" y="576"/>
                  <a:pt x="85" y="584"/>
                  <a:pt x="90" y="590"/>
                </a:cubicBezTo>
                <a:cubicBezTo>
                  <a:pt x="114" y="614"/>
                  <a:pt x="114" y="614"/>
                  <a:pt x="114" y="614"/>
                </a:cubicBezTo>
                <a:cubicBezTo>
                  <a:pt x="119" y="619"/>
                  <a:pt x="127" y="619"/>
                  <a:pt x="132" y="616"/>
                </a:cubicBezTo>
                <a:cubicBezTo>
                  <a:pt x="175" y="584"/>
                  <a:pt x="175" y="584"/>
                  <a:pt x="175" y="584"/>
                </a:cubicBezTo>
                <a:cubicBezTo>
                  <a:pt x="185" y="590"/>
                  <a:pt x="193" y="598"/>
                  <a:pt x="204" y="603"/>
                </a:cubicBezTo>
                <a:cubicBezTo>
                  <a:pt x="191" y="653"/>
                  <a:pt x="191" y="653"/>
                  <a:pt x="191" y="653"/>
                </a:cubicBezTo>
                <a:cubicBezTo>
                  <a:pt x="188" y="661"/>
                  <a:pt x="193" y="669"/>
                  <a:pt x="199" y="672"/>
                </a:cubicBezTo>
                <a:cubicBezTo>
                  <a:pt x="230" y="685"/>
                  <a:pt x="230" y="685"/>
                  <a:pt x="230" y="685"/>
                </a:cubicBezTo>
                <a:cubicBezTo>
                  <a:pt x="238" y="688"/>
                  <a:pt x="244" y="685"/>
                  <a:pt x="249" y="680"/>
                </a:cubicBezTo>
                <a:cubicBezTo>
                  <a:pt x="275" y="632"/>
                  <a:pt x="275" y="632"/>
                  <a:pt x="275" y="632"/>
                </a:cubicBezTo>
                <a:cubicBezTo>
                  <a:pt x="286" y="637"/>
                  <a:pt x="299" y="637"/>
                  <a:pt x="313" y="640"/>
                </a:cubicBezTo>
                <a:cubicBezTo>
                  <a:pt x="320" y="693"/>
                  <a:pt x="320" y="693"/>
                  <a:pt x="320" y="693"/>
                </a:cubicBezTo>
                <a:cubicBezTo>
                  <a:pt x="320" y="699"/>
                  <a:pt x="326" y="704"/>
                  <a:pt x="334" y="704"/>
                </a:cubicBezTo>
                <a:cubicBezTo>
                  <a:pt x="368" y="704"/>
                  <a:pt x="368" y="704"/>
                  <a:pt x="368" y="704"/>
                </a:cubicBezTo>
                <a:cubicBezTo>
                  <a:pt x="376" y="704"/>
                  <a:pt x="381" y="699"/>
                  <a:pt x="381" y="693"/>
                </a:cubicBezTo>
                <a:cubicBezTo>
                  <a:pt x="389" y="640"/>
                  <a:pt x="389" y="640"/>
                  <a:pt x="389" y="640"/>
                </a:cubicBezTo>
                <a:cubicBezTo>
                  <a:pt x="400" y="637"/>
                  <a:pt x="413" y="637"/>
                  <a:pt x="424" y="635"/>
                </a:cubicBezTo>
                <a:cubicBezTo>
                  <a:pt x="450" y="680"/>
                  <a:pt x="450" y="680"/>
                  <a:pt x="450" y="680"/>
                </a:cubicBezTo>
                <a:cubicBezTo>
                  <a:pt x="453" y="685"/>
                  <a:pt x="461" y="688"/>
                  <a:pt x="466" y="685"/>
                </a:cubicBezTo>
                <a:cubicBezTo>
                  <a:pt x="501" y="672"/>
                  <a:pt x="501" y="672"/>
                  <a:pt x="501" y="672"/>
                </a:cubicBezTo>
                <a:cubicBezTo>
                  <a:pt x="506" y="669"/>
                  <a:pt x="509" y="661"/>
                  <a:pt x="509" y="656"/>
                </a:cubicBezTo>
                <a:cubicBezTo>
                  <a:pt x="495" y="603"/>
                  <a:pt x="495" y="603"/>
                  <a:pt x="495" y="603"/>
                </a:cubicBezTo>
                <a:cubicBezTo>
                  <a:pt x="506" y="598"/>
                  <a:pt x="517" y="592"/>
                  <a:pt x="525" y="584"/>
                </a:cubicBezTo>
                <a:cubicBezTo>
                  <a:pt x="570" y="616"/>
                  <a:pt x="570" y="616"/>
                  <a:pt x="570" y="616"/>
                </a:cubicBezTo>
                <a:cubicBezTo>
                  <a:pt x="575" y="619"/>
                  <a:pt x="583" y="619"/>
                  <a:pt x="585" y="614"/>
                </a:cubicBezTo>
                <a:cubicBezTo>
                  <a:pt x="612" y="590"/>
                  <a:pt x="612" y="590"/>
                  <a:pt x="612" y="590"/>
                </a:cubicBezTo>
                <a:cubicBezTo>
                  <a:pt x="617" y="584"/>
                  <a:pt x="617" y="576"/>
                  <a:pt x="612" y="571"/>
                </a:cubicBezTo>
                <a:cubicBezTo>
                  <a:pt x="580" y="529"/>
                  <a:pt x="580" y="529"/>
                  <a:pt x="580" y="529"/>
                </a:cubicBezTo>
                <a:cubicBezTo>
                  <a:pt x="588" y="521"/>
                  <a:pt x="593" y="510"/>
                  <a:pt x="599" y="499"/>
                </a:cubicBezTo>
                <a:cubicBezTo>
                  <a:pt x="652" y="513"/>
                  <a:pt x="652" y="513"/>
                  <a:pt x="652" y="513"/>
                </a:cubicBezTo>
                <a:cubicBezTo>
                  <a:pt x="657" y="515"/>
                  <a:pt x="665" y="513"/>
                  <a:pt x="668" y="505"/>
                </a:cubicBezTo>
                <a:cubicBezTo>
                  <a:pt x="681" y="473"/>
                  <a:pt x="681" y="473"/>
                  <a:pt x="681" y="473"/>
                </a:cubicBezTo>
                <a:cubicBezTo>
                  <a:pt x="684" y="468"/>
                  <a:pt x="681" y="460"/>
                  <a:pt x="676" y="457"/>
                </a:cubicBezTo>
                <a:cubicBezTo>
                  <a:pt x="631" y="428"/>
                  <a:pt x="631" y="428"/>
                  <a:pt x="631" y="428"/>
                </a:cubicBezTo>
                <a:cubicBezTo>
                  <a:pt x="633" y="417"/>
                  <a:pt x="636" y="404"/>
                  <a:pt x="638" y="393"/>
                </a:cubicBezTo>
                <a:cubicBezTo>
                  <a:pt x="689" y="385"/>
                  <a:pt x="689" y="385"/>
                  <a:pt x="689" y="385"/>
                </a:cubicBezTo>
                <a:cubicBezTo>
                  <a:pt x="697" y="383"/>
                  <a:pt x="702" y="377"/>
                  <a:pt x="702" y="372"/>
                </a:cubicBezTo>
                <a:cubicBezTo>
                  <a:pt x="702" y="335"/>
                  <a:pt x="702" y="335"/>
                  <a:pt x="702" y="335"/>
                </a:cubicBezTo>
                <a:cubicBezTo>
                  <a:pt x="702" y="329"/>
                  <a:pt x="697" y="322"/>
                  <a:pt x="689" y="322"/>
                </a:cubicBezTo>
                <a:close/>
                <a:moveTo>
                  <a:pt x="351" y="579"/>
                </a:moveTo>
                <a:cubicBezTo>
                  <a:pt x="287" y="579"/>
                  <a:pt x="230" y="553"/>
                  <a:pt x="188" y="511"/>
                </a:cubicBezTo>
                <a:cubicBezTo>
                  <a:pt x="188" y="510"/>
                  <a:pt x="188" y="510"/>
                  <a:pt x="188" y="510"/>
                </a:cubicBezTo>
                <a:cubicBezTo>
                  <a:pt x="186" y="508"/>
                  <a:pt x="185" y="507"/>
                  <a:pt x="183" y="505"/>
                </a:cubicBezTo>
                <a:cubicBezTo>
                  <a:pt x="183" y="505"/>
                  <a:pt x="183" y="505"/>
                  <a:pt x="183" y="505"/>
                </a:cubicBezTo>
                <a:cubicBezTo>
                  <a:pt x="181" y="502"/>
                  <a:pt x="179" y="500"/>
                  <a:pt x="177" y="498"/>
                </a:cubicBezTo>
                <a:cubicBezTo>
                  <a:pt x="173" y="493"/>
                  <a:pt x="170" y="489"/>
                  <a:pt x="166" y="484"/>
                </a:cubicBezTo>
                <a:cubicBezTo>
                  <a:pt x="165" y="483"/>
                  <a:pt x="164" y="481"/>
                  <a:pt x="164" y="480"/>
                </a:cubicBezTo>
                <a:cubicBezTo>
                  <a:pt x="163" y="480"/>
                  <a:pt x="163" y="479"/>
                  <a:pt x="162" y="479"/>
                </a:cubicBezTo>
                <a:cubicBezTo>
                  <a:pt x="157" y="471"/>
                  <a:pt x="153" y="465"/>
                  <a:pt x="153" y="465"/>
                </a:cubicBezTo>
                <a:cubicBezTo>
                  <a:pt x="153" y="464"/>
                  <a:pt x="153" y="463"/>
                  <a:pt x="152" y="462"/>
                </a:cubicBezTo>
                <a:cubicBezTo>
                  <a:pt x="134" y="430"/>
                  <a:pt x="124" y="392"/>
                  <a:pt x="124" y="352"/>
                </a:cubicBezTo>
                <a:cubicBezTo>
                  <a:pt x="124" y="288"/>
                  <a:pt x="151" y="229"/>
                  <a:pt x="194" y="188"/>
                </a:cubicBezTo>
                <a:cubicBezTo>
                  <a:pt x="194" y="188"/>
                  <a:pt x="195" y="188"/>
                  <a:pt x="195" y="187"/>
                </a:cubicBezTo>
                <a:cubicBezTo>
                  <a:pt x="233" y="151"/>
                  <a:pt x="285" y="128"/>
                  <a:pt x="341" y="125"/>
                </a:cubicBezTo>
                <a:cubicBezTo>
                  <a:pt x="344" y="125"/>
                  <a:pt x="347" y="125"/>
                  <a:pt x="350" y="125"/>
                </a:cubicBezTo>
                <a:cubicBezTo>
                  <a:pt x="350" y="125"/>
                  <a:pt x="350" y="125"/>
                  <a:pt x="351" y="125"/>
                </a:cubicBezTo>
                <a:cubicBezTo>
                  <a:pt x="351" y="125"/>
                  <a:pt x="351" y="125"/>
                  <a:pt x="351" y="125"/>
                </a:cubicBezTo>
                <a:cubicBezTo>
                  <a:pt x="351" y="125"/>
                  <a:pt x="351" y="125"/>
                  <a:pt x="352" y="125"/>
                </a:cubicBezTo>
                <a:cubicBezTo>
                  <a:pt x="353" y="125"/>
                  <a:pt x="355" y="125"/>
                  <a:pt x="356" y="125"/>
                </a:cubicBezTo>
                <a:cubicBezTo>
                  <a:pt x="479" y="128"/>
                  <a:pt x="578" y="228"/>
                  <a:pt x="578" y="352"/>
                </a:cubicBezTo>
                <a:cubicBezTo>
                  <a:pt x="578" y="477"/>
                  <a:pt x="476" y="579"/>
                  <a:pt x="351" y="579"/>
                </a:cubicBezTo>
                <a:close/>
              </a:path>
            </a:pathLst>
          </a:custGeom>
          <a:solidFill>
            <a:schemeClr val="bg2">
              <a:lumMod val="50000"/>
            </a:schemeClr>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13" name="Freeform 222"/>
          <p:cNvSpPr>
            <a:spLocks/>
          </p:cNvSpPr>
          <p:nvPr/>
        </p:nvSpPr>
        <p:spPr bwMode="auto">
          <a:xfrm>
            <a:off x="8379391" y="3389520"/>
            <a:ext cx="1087474" cy="1091673"/>
          </a:xfrm>
          <a:custGeom>
            <a:avLst/>
            <a:gdLst>
              <a:gd name="T0" fmla="*/ 320 w 550"/>
              <a:gd name="T1" fmla="*/ 524 h 550"/>
              <a:gd name="T2" fmla="*/ 25 w 550"/>
              <a:gd name="T3" fmla="*/ 321 h 550"/>
              <a:gd name="T4" fmla="*/ 229 w 550"/>
              <a:gd name="T5" fmla="*/ 25 h 550"/>
              <a:gd name="T6" fmla="*/ 524 w 550"/>
              <a:gd name="T7" fmla="*/ 229 h 550"/>
              <a:gd name="T8" fmla="*/ 320 w 550"/>
              <a:gd name="T9" fmla="*/ 524 h 550"/>
            </a:gdLst>
            <a:ahLst/>
            <a:cxnLst>
              <a:cxn ang="0">
                <a:pos x="T0" y="T1"/>
              </a:cxn>
              <a:cxn ang="0">
                <a:pos x="T2" y="T3"/>
              </a:cxn>
              <a:cxn ang="0">
                <a:pos x="T4" y="T5"/>
              </a:cxn>
              <a:cxn ang="0">
                <a:pos x="T6" y="T7"/>
              </a:cxn>
              <a:cxn ang="0">
                <a:pos x="T8" y="T9"/>
              </a:cxn>
            </a:cxnLst>
            <a:rect l="0" t="0" r="r" b="b"/>
            <a:pathLst>
              <a:path w="550" h="550">
                <a:moveTo>
                  <a:pt x="320" y="524"/>
                </a:moveTo>
                <a:cubicBezTo>
                  <a:pt x="183" y="550"/>
                  <a:pt x="50" y="459"/>
                  <a:pt x="25" y="321"/>
                </a:cubicBezTo>
                <a:cubicBezTo>
                  <a:pt x="0" y="183"/>
                  <a:pt x="91" y="50"/>
                  <a:pt x="229" y="25"/>
                </a:cubicBezTo>
                <a:cubicBezTo>
                  <a:pt x="367" y="0"/>
                  <a:pt x="499" y="91"/>
                  <a:pt x="524" y="229"/>
                </a:cubicBezTo>
                <a:cubicBezTo>
                  <a:pt x="550" y="367"/>
                  <a:pt x="458" y="499"/>
                  <a:pt x="320" y="5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nvGrpSpPr>
          <p:cNvPr id="114" name="Group 113"/>
          <p:cNvGrpSpPr/>
          <p:nvPr/>
        </p:nvGrpSpPr>
        <p:grpSpPr>
          <a:xfrm>
            <a:off x="8570435" y="3668737"/>
            <a:ext cx="707488" cy="539538"/>
            <a:chOff x="6729994" y="3700145"/>
            <a:chExt cx="693679" cy="529007"/>
          </a:xfrm>
          <a:solidFill>
            <a:schemeClr val="bg2">
              <a:lumMod val="50000"/>
            </a:schemeClr>
          </a:solidFill>
        </p:grpSpPr>
        <p:sp>
          <p:nvSpPr>
            <p:cNvPr id="115" name="Freeform 223"/>
            <p:cNvSpPr>
              <a:spLocks/>
            </p:cNvSpPr>
            <p:nvPr/>
          </p:nvSpPr>
          <p:spPr bwMode="auto">
            <a:xfrm>
              <a:off x="6732052" y="3856583"/>
              <a:ext cx="34993" cy="67927"/>
            </a:xfrm>
            <a:custGeom>
              <a:avLst/>
              <a:gdLst>
                <a:gd name="T0" fmla="*/ 2 w 18"/>
                <a:gd name="T1" fmla="*/ 35 h 35"/>
                <a:gd name="T2" fmla="*/ 18 w 18"/>
                <a:gd name="T3" fmla="*/ 0 h 35"/>
                <a:gd name="T4" fmla="*/ 2 w 18"/>
                <a:gd name="T5" fmla="*/ 35 h 35"/>
              </a:gdLst>
              <a:ahLst/>
              <a:cxnLst>
                <a:cxn ang="0">
                  <a:pos x="T0" y="T1"/>
                </a:cxn>
                <a:cxn ang="0">
                  <a:pos x="T2" y="T3"/>
                </a:cxn>
                <a:cxn ang="0">
                  <a:pos x="T4" y="T5"/>
                </a:cxn>
              </a:cxnLst>
              <a:rect l="0" t="0" r="r" b="b"/>
              <a:pathLst>
                <a:path w="18" h="35">
                  <a:moveTo>
                    <a:pt x="2" y="35"/>
                  </a:moveTo>
                  <a:cubicBezTo>
                    <a:pt x="4" y="19"/>
                    <a:pt x="7" y="12"/>
                    <a:pt x="18" y="0"/>
                  </a:cubicBezTo>
                  <a:cubicBezTo>
                    <a:pt x="4" y="10"/>
                    <a:pt x="0" y="15"/>
                    <a:pt x="2"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16" name="Freeform 224"/>
            <p:cNvSpPr>
              <a:spLocks/>
            </p:cNvSpPr>
            <p:nvPr/>
          </p:nvSpPr>
          <p:spPr bwMode="auto">
            <a:xfrm>
              <a:off x="7028461" y="3706320"/>
              <a:ext cx="26759" cy="22642"/>
            </a:xfrm>
            <a:custGeom>
              <a:avLst/>
              <a:gdLst>
                <a:gd name="T0" fmla="*/ 13 w 13"/>
                <a:gd name="T1" fmla="*/ 0 h 12"/>
                <a:gd name="T2" fmla="*/ 0 w 13"/>
                <a:gd name="T3" fmla="*/ 12 h 12"/>
                <a:gd name="T4" fmla="*/ 13 w 13"/>
                <a:gd name="T5" fmla="*/ 0 h 12"/>
              </a:gdLst>
              <a:ahLst/>
              <a:cxnLst>
                <a:cxn ang="0">
                  <a:pos x="T0" y="T1"/>
                </a:cxn>
                <a:cxn ang="0">
                  <a:pos x="T2" y="T3"/>
                </a:cxn>
                <a:cxn ang="0">
                  <a:pos x="T4" y="T5"/>
                </a:cxn>
              </a:cxnLst>
              <a:rect l="0" t="0" r="r" b="b"/>
              <a:pathLst>
                <a:path w="13" h="12">
                  <a:moveTo>
                    <a:pt x="13" y="0"/>
                  </a:moveTo>
                  <a:cubicBezTo>
                    <a:pt x="4" y="2"/>
                    <a:pt x="2" y="3"/>
                    <a:pt x="0" y="12"/>
                  </a:cubicBezTo>
                  <a:cubicBezTo>
                    <a:pt x="4" y="6"/>
                    <a:pt x="6" y="4"/>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17" name="Freeform 225"/>
            <p:cNvSpPr>
              <a:spLocks/>
            </p:cNvSpPr>
            <p:nvPr/>
          </p:nvSpPr>
          <p:spPr bwMode="auto">
            <a:xfrm>
              <a:off x="7026403" y="3704262"/>
              <a:ext cx="53518" cy="49401"/>
            </a:xfrm>
            <a:custGeom>
              <a:avLst/>
              <a:gdLst>
                <a:gd name="T0" fmla="*/ 28 w 28"/>
                <a:gd name="T1" fmla="*/ 0 h 26"/>
                <a:gd name="T2" fmla="*/ 0 w 28"/>
                <a:gd name="T3" fmla="*/ 26 h 26"/>
                <a:gd name="T4" fmla="*/ 28 w 28"/>
                <a:gd name="T5" fmla="*/ 0 h 26"/>
              </a:gdLst>
              <a:ahLst/>
              <a:cxnLst>
                <a:cxn ang="0">
                  <a:pos x="T0" y="T1"/>
                </a:cxn>
                <a:cxn ang="0">
                  <a:pos x="T2" y="T3"/>
                </a:cxn>
                <a:cxn ang="0">
                  <a:pos x="T4" y="T5"/>
                </a:cxn>
              </a:cxnLst>
              <a:rect l="0" t="0" r="r" b="b"/>
              <a:pathLst>
                <a:path w="28" h="26">
                  <a:moveTo>
                    <a:pt x="28" y="0"/>
                  </a:moveTo>
                  <a:cubicBezTo>
                    <a:pt x="11" y="4"/>
                    <a:pt x="6" y="7"/>
                    <a:pt x="0" y="26"/>
                  </a:cubicBezTo>
                  <a:cubicBezTo>
                    <a:pt x="8" y="12"/>
                    <a:pt x="13" y="7"/>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18" name="Freeform 226"/>
            <p:cNvSpPr>
              <a:spLocks/>
            </p:cNvSpPr>
            <p:nvPr/>
          </p:nvSpPr>
          <p:spPr bwMode="auto">
            <a:xfrm>
              <a:off x="6729994" y="3868933"/>
              <a:ext cx="14409" cy="30876"/>
            </a:xfrm>
            <a:custGeom>
              <a:avLst/>
              <a:gdLst>
                <a:gd name="T0" fmla="*/ 1 w 8"/>
                <a:gd name="T1" fmla="*/ 16 h 16"/>
                <a:gd name="T2" fmla="*/ 8 w 8"/>
                <a:gd name="T3" fmla="*/ 0 h 16"/>
                <a:gd name="T4" fmla="*/ 1 w 8"/>
                <a:gd name="T5" fmla="*/ 16 h 16"/>
              </a:gdLst>
              <a:ahLst/>
              <a:cxnLst>
                <a:cxn ang="0">
                  <a:pos x="T0" y="T1"/>
                </a:cxn>
                <a:cxn ang="0">
                  <a:pos x="T2" y="T3"/>
                </a:cxn>
                <a:cxn ang="0">
                  <a:pos x="T4" y="T5"/>
                </a:cxn>
              </a:cxnLst>
              <a:rect l="0" t="0" r="r" b="b"/>
              <a:pathLst>
                <a:path w="8" h="16">
                  <a:moveTo>
                    <a:pt x="1" y="16"/>
                  </a:moveTo>
                  <a:cubicBezTo>
                    <a:pt x="2" y="9"/>
                    <a:pt x="4" y="6"/>
                    <a:pt x="8" y="0"/>
                  </a:cubicBezTo>
                  <a:cubicBezTo>
                    <a:pt x="1" y="5"/>
                    <a:pt x="0" y="7"/>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19" name="Freeform 227"/>
            <p:cNvSpPr>
              <a:spLocks/>
            </p:cNvSpPr>
            <p:nvPr/>
          </p:nvSpPr>
          <p:spPr bwMode="auto">
            <a:xfrm>
              <a:off x="7328987" y="3803065"/>
              <a:ext cx="57635" cy="41168"/>
            </a:xfrm>
            <a:custGeom>
              <a:avLst/>
              <a:gdLst>
                <a:gd name="T0" fmla="*/ 12 w 30"/>
                <a:gd name="T1" fmla="*/ 18 h 22"/>
                <a:gd name="T2" fmla="*/ 0 w 30"/>
                <a:gd name="T3" fmla="*/ 19 h 22"/>
                <a:gd name="T4" fmla="*/ 13 w 30"/>
                <a:gd name="T5" fmla="*/ 20 h 22"/>
                <a:gd name="T6" fmla="*/ 30 w 30"/>
                <a:gd name="T7" fmla="*/ 0 h 22"/>
                <a:gd name="T8" fmla="*/ 12 w 30"/>
                <a:gd name="T9" fmla="*/ 18 h 22"/>
              </a:gdLst>
              <a:ahLst/>
              <a:cxnLst>
                <a:cxn ang="0">
                  <a:pos x="T0" y="T1"/>
                </a:cxn>
                <a:cxn ang="0">
                  <a:pos x="T2" y="T3"/>
                </a:cxn>
                <a:cxn ang="0">
                  <a:pos x="T4" y="T5"/>
                </a:cxn>
                <a:cxn ang="0">
                  <a:pos x="T6" y="T7"/>
                </a:cxn>
                <a:cxn ang="0">
                  <a:pos x="T8" y="T9"/>
                </a:cxn>
              </a:cxnLst>
              <a:rect l="0" t="0" r="r" b="b"/>
              <a:pathLst>
                <a:path w="30" h="22">
                  <a:moveTo>
                    <a:pt x="12" y="18"/>
                  </a:moveTo>
                  <a:cubicBezTo>
                    <a:pt x="8" y="20"/>
                    <a:pt x="5" y="19"/>
                    <a:pt x="0" y="19"/>
                  </a:cubicBezTo>
                  <a:cubicBezTo>
                    <a:pt x="5" y="20"/>
                    <a:pt x="8" y="22"/>
                    <a:pt x="13" y="20"/>
                  </a:cubicBezTo>
                  <a:cubicBezTo>
                    <a:pt x="23" y="17"/>
                    <a:pt x="27" y="9"/>
                    <a:pt x="30" y="0"/>
                  </a:cubicBezTo>
                  <a:cubicBezTo>
                    <a:pt x="26" y="8"/>
                    <a:pt x="20" y="14"/>
                    <a:pt x="1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20" name="Freeform 228"/>
            <p:cNvSpPr>
              <a:spLocks noEditPoints="1"/>
            </p:cNvSpPr>
            <p:nvPr/>
          </p:nvSpPr>
          <p:spPr bwMode="auto">
            <a:xfrm>
              <a:off x="6740286" y="3700145"/>
              <a:ext cx="683387" cy="529007"/>
            </a:xfrm>
            <a:custGeom>
              <a:avLst/>
              <a:gdLst>
                <a:gd name="T0" fmla="*/ 304 w 352"/>
                <a:gd name="T1" fmla="*/ 65 h 273"/>
                <a:gd name="T2" fmla="*/ 183 w 352"/>
                <a:gd name="T3" fmla="*/ 13 h 273"/>
                <a:gd name="T4" fmla="*/ 60 w 352"/>
                <a:gd name="T5" fmla="*/ 84 h 273"/>
                <a:gd name="T6" fmla="*/ 29 w 352"/>
                <a:gd name="T7" fmla="*/ 101 h 273"/>
                <a:gd name="T8" fmla="*/ 14 w 352"/>
                <a:gd name="T9" fmla="*/ 117 h 273"/>
                <a:gd name="T10" fmla="*/ 34 w 352"/>
                <a:gd name="T11" fmla="*/ 169 h 273"/>
                <a:gd name="T12" fmla="*/ 25 w 352"/>
                <a:gd name="T13" fmla="*/ 221 h 273"/>
                <a:gd name="T14" fmla="*/ 102 w 352"/>
                <a:gd name="T15" fmla="*/ 257 h 273"/>
                <a:gd name="T16" fmla="*/ 111 w 352"/>
                <a:gd name="T17" fmla="*/ 218 h 273"/>
                <a:gd name="T18" fmla="*/ 166 w 352"/>
                <a:gd name="T19" fmla="*/ 265 h 273"/>
                <a:gd name="T20" fmla="*/ 220 w 352"/>
                <a:gd name="T21" fmla="*/ 245 h 273"/>
                <a:gd name="T22" fmla="*/ 229 w 352"/>
                <a:gd name="T23" fmla="*/ 194 h 273"/>
                <a:gd name="T24" fmla="*/ 253 w 352"/>
                <a:gd name="T25" fmla="*/ 193 h 273"/>
                <a:gd name="T26" fmla="*/ 350 w 352"/>
                <a:gd name="T27" fmla="*/ 113 h 273"/>
                <a:gd name="T28" fmla="*/ 29 w 352"/>
                <a:gd name="T29" fmla="*/ 90 h 273"/>
                <a:gd name="T30" fmla="*/ 39 w 352"/>
                <a:gd name="T31" fmla="*/ 117 h 273"/>
                <a:gd name="T32" fmla="*/ 55 w 352"/>
                <a:gd name="T33" fmla="*/ 218 h 273"/>
                <a:gd name="T34" fmla="*/ 24 w 352"/>
                <a:gd name="T35" fmla="*/ 195 h 273"/>
                <a:gd name="T36" fmla="*/ 55 w 352"/>
                <a:gd name="T37" fmla="*/ 218 h 273"/>
                <a:gd name="T38" fmla="*/ 230 w 352"/>
                <a:gd name="T39" fmla="*/ 233 h 273"/>
                <a:gd name="T40" fmla="*/ 215 w 352"/>
                <a:gd name="T41" fmla="*/ 208 h 273"/>
                <a:gd name="T42" fmla="*/ 319 w 352"/>
                <a:gd name="T43" fmla="*/ 158 h 273"/>
                <a:gd name="T44" fmla="*/ 251 w 352"/>
                <a:gd name="T45" fmla="*/ 184 h 273"/>
                <a:gd name="T46" fmla="*/ 252 w 352"/>
                <a:gd name="T47" fmla="*/ 180 h 273"/>
                <a:gd name="T48" fmla="*/ 272 w 352"/>
                <a:gd name="T49" fmla="*/ 175 h 273"/>
                <a:gd name="T50" fmla="*/ 201 w 352"/>
                <a:gd name="T51" fmla="*/ 158 h 273"/>
                <a:gd name="T52" fmla="*/ 170 w 352"/>
                <a:gd name="T53" fmla="*/ 251 h 273"/>
                <a:gd name="T54" fmla="*/ 151 w 352"/>
                <a:gd name="T55" fmla="*/ 218 h 273"/>
                <a:gd name="T56" fmla="*/ 155 w 352"/>
                <a:gd name="T57" fmla="*/ 200 h 273"/>
                <a:gd name="T58" fmla="*/ 107 w 352"/>
                <a:gd name="T59" fmla="*/ 199 h 273"/>
                <a:gd name="T60" fmla="*/ 97 w 352"/>
                <a:gd name="T61" fmla="*/ 254 h 273"/>
                <a:gd name="T62" fmla="*/ 38 w 352"/>
                <a:gd name="T63" fmla="*/ 160 h 273"/>
                <a:gd name="T64" fmla="*/ 101 w 352"/>
                <a:gd name="T65" fmla="*/ 85 h 273"/>
                <a:gd name="T66" fmla="*/ 98 w 352"/>
                <a:gd name="T67" fmla="*/ 166 h 273"/>
                <a:gd name="T68" fmla="*/ 184 w 352"/>
                <a:gd name="T69" fmla="*/ 112 h 273"/>
                <a:gd name="T70" fmla="*/ 136 w 352"/>
                <a:gd name="T71" fmla="*/ 174 h 273"/>
                <a:gd name="T72" fmla="*/ 126 w 352"/>
                <a:gd name="T73" fmla="*/ 120 h 273"/>
                <a:gd name="T74" fmla="*/ 107 w 352"/>
                <a:gd name="T75" fmla="*/ 88 h 273"/>
                <a:gd name="T76" fmla="*/ 160 w 352"/>
                <a:gd name="T77" fmla="*/ 40 h 273"/>
                <a:gd name="T78" fmla="*/ 274 w 352"/>
                <a:gd name="T79" fmla="*/ 39 h 273"/>
                <a:gd name="T80" fmla="*/ 290 w 352"/>
                <a:gd name="T81" fmla="*/ 52 h 273"/>
                <a:gd name="T82" fmla="*/ 287 w 352"/>
                <a:gd name="T83" fmla="*/ 64 h 273"/>
                <a:gd name="T84" fmla="*/ 284 w 352"/>
                <a:gd name="T85" fmla="*/ 67 h 273"/>
                <a:gd name="T86" fmla="*/ 284 w 352"/>
                <a:gd name="T87" fmla="*/ 76 h 273"/>
                <a:gd name="T88" fmla="*/ 290 w 352"/>
                <a:gd name="T89" fmla="*/ 75 h 273"/>
                <a:gd name="T90" fmla="*/ 298 w 352"/>
                <a:gd name="T91" fmla="*/ 83 h 273"/>
                <a:gd name="T92" fmla="*/ 272 w 352"/>
                <a:gd name="T93" fmla="*/ 102 h 273"/>
                <a:gd name="T94" fmla="*/ 282 w 352"/>
                <a:gd name="T95" fmla="*/ 111 h 273"/>
                <a:gd name="T96" fmla="*/ 299 w 352"/>
                <a:gd name="T97" fmla="*/ 98 h 273"/>
                <a:gd name="T98" fmla="*/ 316 w 352"/>
                <a:gd name="T99" fmla="*/ 6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2" h="273">
                  <a:moveTo>
                    <a:pt x="341" y="54"/>
                  </a:moveTo>
                  <a:cubicBezTo>
                    <a:pt x="338" y="49"/>
                    <a:pt x="328" y="43"/>
                    <a:pt x="323" y="48"/>
                  </a:cubicBezTo>
                  <a:cubicBezTo>
                    <a:pt x="320" y="52"/>
                    <a:pt x="317" y="57"/>
                    <a:pt x="314" y="60"/>
                  </a:cubicBezTo>
                  <a:cubicBezTo>
                    <a:pt x="311" y="63"/>
                    <a:pt x="307" y="64"/>
                    <a:pt x="304" y="65"/>
                  </a:cubicBezTo>
                  <a:cubicBezTo>
                    <a:pt x="302" y="59"/>
                    <a:pt x="298" y="54"/>
                    <a:pt x="294" y="48"/>
                  </a:cubicBezTo>
                  <a:cubicBezTo>
                    <a:pt x="290" y="44"/>
                    <a:pt x="287" y="42"/>
                    <a:pt x="283" y="39"/>
                  </a:cubicBezTo>
                  <a:cubicBezTo>
                    <a:pt x="274" y="34"/>
                    <a:pt x="267" y="27"/>
                    <a:pt x="259" y="20"/>
                  </a:cubicBezTo>
                  <a:cubicBezTo>
                    <a:pt x="234" y="0"/>
                    <a:pt x="213" y="1"/>
                    <a:pt x="183" y="13"/>
                  </a:cubicBezTo>
                  <a:cubicBezTo>
                    <a:pt x="168" y="20"/>
                    <a:pt x="161" y="28"/>
                    <a:pt x="152" y="40"/>
                  </a:cubicBezTo>
                  <a:cubicBezTo>
                    <a:pt x="147" y="40"/>
                    <a:pt x="143" y="41"/>
                    <a:pt x="137" y="46"/>
                  </a:cubicBezTo>
                  <a:cubicBezTo>
                    <a:pt x="133" y="50"/>
                    <a:pt x="129" y="54"/>
                    <a:pt x="125" y="58"/>
                  </a:cubicBezTo>
                  <a:cubicBezTo>
                    <a:pt x="97" y="62"/>
                    <a:pt x="79" y="68"/>
                    <a:pt x="60" y="84"/>
                  </a:cubicBezTo>
                  <a:cubicBezTo>
                    <a:pt x="53" y="91"/>
                    <a:pt x="47" y="99"/>
                    <a:pt x="43" y="107"/>
                  </a:cubicBezTo>
                  <a:cubicBezTo>
                    <a:pt x="39" y="111"/>
                    <a:pt x="35" y="116"/>
                    <a:pt x="30" y="118"/>
                  </a:cubicBezTo>
                  <a:cubicBezTo>
                    <a:pt x="26" y="120"/>
                    <a:pt x="26" y="120"/>
                    <a:pt x="25" y="116"/>
                  </a:cubicBezTo>
                  <a:cubicBezTo>
                    <a:pt x="29" y="113"/>
                    <a:pt x="29" y="106"/>
                    <a:pt x="29" y="101"/>
                  </a:cubicBezTo>
                  <a:cubicBezTo>
                    <a:pt x="32" y="101"/>
                    <a:pt x="33" y="104"/>
                    <a:pt x="35" y="106"/>
                  </a:cubicBezTo>
                  <a:cubicBezTo>
                    <a:pt x="36" y="101"/>
                    <a:pt x="37" y="94"/>
                    <a:pt x="32" y="91"/>
                  </a:cubicBezTo>
                  <a:cubicBezTo>
                    <a:pt x="32" y="89"/>
                    <a:pt x="33" y="86"/>
                    <a:pt x="34" y="84"/>
                  </a:cubicBezTo>
                  <a:cubicBezTo>
                    <a:pt x="27" y="85"/>
                    <a:pt x="0" y="103"/>
                    <a:pt x="14" y="117"/>
                  </a:cubicBezTo>
                  <a:cubicBezTo>
                    <a:pt x="15" y="121"/>
                    <a:pt x="16" y="123"/>
                    <a:pt x="17" y="126"/>
                  </a:cubicBezTo>
                  <a:cubicBezTo>
                    <a:pt x="20" y="133"/>
                    <a:pt x="28" y="134"/>
                    <a:pt x="34" y="131"/>
                  </a:cubicBezTo>
                  <a:cubicBezTo>
                    <a:pt x="32" y="139"/>
                    <a:pt x="32" y="148"/>
                    <a:pt x="33" y="160"/>
                  </a:cubicBezTo>
                  <a:cubicBezTo>
                    <a:pt x="33" y="163"/>
                    <a:pt x="34" y="166"/>
                    <a:pt x="34" y="169"/>
                  </a:cubicBezTo>
                  <a:cubicBezTo>
                    <a:pt x="33" y="173"/>
                    <a:pt x="31" y="177"/>
                    <a:pt x="30" y="181"/>
                  </a:cubicBezTo>
                  <a:cubicBezTo>
                    <a:pt x="26" y="185"/>
                    <a:pt x="23" y="188"/>
                    <a:pt x="19" y="192"/>
                  </a:cubicBezTo>
                  <a:cubicBezTo>
                    <a:pt x="15" y="196"/>
                    <a:pt x="14" y="196"/>
                    <a:pt x="15" y="201"/>
                  </a:cubicBezTo>
                  <a:cubicBezTo>
                    <a:pt x="16" y="208"/>
                    <a:pt x="19" y="215"/>
                    <a:pt x="25" y="221"/>
                  </a:cubicBezTo>
                  <a:cubicBezTo>
                    <a:pt x="31" y="227"/>
                    <a:pt x="44" y="235"/>
                    <a:pt x="53" y="231"/>
                  </a:cubicBezTo>
                  <a:cubicBezTo>
                    <a:pt x="52" y="234"/>
                    <a:pt x="51" y="238"/>
                    <a:pt x="50" y="241"/>
                  </a:cubicBezTo>
                  <a:cubicBezTo>
                    <a:pt x="43" y="254"/>
                    <a:pt x="59" y="257"/>
                    <a:pt x="69" y="260"/>
                  </a:cubicBezTo>
                  <a:cubicBezTo>
                    <a:pt x="78" y="262"/>
                    <a:pt x="99" y="268"/>
                    <a:pt x="102" y="257"/>
                  </a:cubicBezTo>
                  <a:cubicBezTo>
                    <a:pt x="104" y="252"/>
                    <a:pt x="104" y="249"/>
                    <a:pt x="103" y="244"/>
                  </a:cubicBezTo>
                  <a:cubicBezTo>
                    <a:pt x="106" y="238"/>
                    <a:pt x="107" y="237"/>
                    <a:pt x="109" y="234"/>
                  </a:cubicBezTo>
                  <a:cubicBezTo>
                    <a:pt x="112" y="229"/>
                    <a:pt x="112" y="227"/>
                    <a:pt x="111" y="222"/>
                  </a:cubicBezTo>
                  <a:cubicBezTo>
                    <a:pt x="111" y="221"/>
                    <a:pt x="111" y="219"/>
                    <a:pt x="111" y="218"/>
                  </a:cubicBezTo>
                  <a:cubicBezTo>
                    <a:pt x="121" y="220"/>
                    <a:pt x="131" y="220"/>
                    <a:pt x="142" y="218"/>
                  </a:cubicBezTo>
                  <a:cubicBezTo>
                    <a:pt x="138" y="220"/>
                    <a:pt x="135" y="222"/>
                    <a:pt x="131" y="224"/>
                  </a:cubicBezTo>
                  <a:cubicBezTo>
                    <a:pt x="122" y="229"/>
                    <a:pt x="131" y="244"/>
                    <a:pt x="135" y="250"/>
                  </a:cubicBezTo>
                  <a:cubicBezTo>
                    <a:pt x="144" y="264"/>
                    <a:pt x="152" y="273"/>
                    <a:pt x="166" y="265"/>
                  </a:cubicBezTo>
                  <a:cubicBezTo>
                    <a:pt x="171" y="262"/>
                    <a:pt x="172" y="259"/>
                    <a:pt x="175" y="255"/>
                  </a:cubicBezTo>
                  <a:cubicBezTo>
                    <a:pt x="177" y="254"/>
                    <a:pt x="186" y="246"/>
                    <a:pt x="191" y="242"/>
                  </a:cubicBezTo>
                  <a:cubicBezTo>
                    <a:pt x="193" y="244"/>
                    <a:pt x="197" y="245"/>
                    <a:pt x="202" y="245"/>
                  </a:cubicBezTo>
                  <a:cubicBezTo>
                    <a:pt x="205" y="245"/>
                    <a:pt x="217" y="245"/>
                    <a:pt x="220" y="245"/>
                  </a:cubicBezTo>
                  <a:cubicBezTo>
                    <a:pt x="229" y="245"/>
                    <a:pt x="234" y="244"/>
                    <a:pt x="235" y="235"/>
                  </a:cubicBezTo>
                  <a:cubicBezTo>
                    <a:pt x="235" y="230"/>
                    <a:pt x="235" y="229"/>
                    <a:pt x="233" y="225"/>
                  </a:cubicBezTo>
                  <a:cubicBezTo>
                    <a:pt x="233" y="220"/>
                    <a:pt x="233" y="214"/>
                    <a:pt x="233" y="209"/>
                  </a:cubicBezTo>
                  <a:cubicBezTo>
                    <a:pt x="232" y="203"/>
                    <a:pt x="231" y="200"/>
                    <a:pt x="229" y="194"/>
                  </a:cubicBezTo>
                  <a:cubicBezTo>
                    <a:pt x="227" y="189"/>
                    <a:pt x="226" y="185"/>
                    <a:pt x="223" y="180"/>
                  </a:cubicBezTo>
                  <a:cubicBezTo>
                    <a:pt x="224" y="178"/>
                    <a:pt x="224" y="176"/>
                    <a:pt x="224" y="174"/>
                  </a:cubicBezTo>
                  <a:cubicBezTo>
                    <a:pt x="227" y="177"/>
                    <a:pt x="230" y="180"/>
                    <a:pt x="233" y="183"/>
                  </a:cubicBezTo>
                  <a:cubicBezTo>
                    <a:pt x="239" y="189"/>
                    <a:pt x="244" y="194"/>
                    <a:pt x="253" y="193"/>
                  </a:cubicBezTo>
                  <a:cubicBezTo>
                    <a:pt x="262" y="193"/>
                    <a:pt x="273" y="185"/>
                    <a:pt x="276" y="176"/>
                  </a:cubicBezTo>
                  <a:cubicBezTo>
                    <a:pt x="277" y="173"/>
                    <a:pt x="278" y="170"/>
                    <a:pt x="279" y="167"/>
                  </a:cubicBezTo>
                  <a:cubicBezTo>
                    <a:pt x="293" y="170"/>
                    <a:pt x="309" y="169"/>
                    <a:pt x="322" y="163"/>
                  </a:cubicBezTo>
                  <a:cubicBezTo>
                    <a:pt x="340" y="153"/>
                    <a:pt x="348" y="134"/>
                    <a:pt x="350" y="113"/>
                  </a:cubicBezTo>
                  <a:cubicBezTo>
                    <a:pt x="352" y="97"/>
                    <a:pt x="349" y="69"/>
                    <a:pt x="341" y="54"/>
                  </a:cubicBezTo>
                  <a:close/>
                  <a:moveTo>
                    <a:pt x="20" y="124"/>
                  </a:moveTo>
                  <a:cubicBezTo>
                    <a:pt x="19" y="122"/>
                    <a:pt x="18" y="119"/>
                    <a:pt x="17" y="116"/>
                  </a:cubicBezTo>
                  <a:cubicBezTo>
                    <a:pt x="8" y="106"/>
                    <a:pt x="21" y="94"/>
                    <a:pt x="29" y="90"/>
                  </a:cubicBezTo>
                  <a:cubicBezTo>
                    <a:pt x="28" y="92"/>
                    <a:pt x="27" y="94"/>
                    <a:pt x="26" y="96"/>
                  </a:cubicBezTo>
                  <a:cubicBezTo>
                    <a:pt x="24" y="103"/>
                    <a:pt x="27" y="110"/>
                    <a:pt x="20" y="115"/>
                  </a:cubicBezTo>
                  <a:cubicBezTo>
                    <a:pt x="24" y="122"/>
                    <a:pt x="24" y="125"/>
                    <a:pt x="31" y="122"/>
                  </a:cubicBezTo>
                  <a:cubicBezTo>
                    <a:pt x="34" y="120"/>
                    <a:pt x="36" y="119"/>
                    <a:pt x="39" y="117"/>
                  </a:cubicBezTo>
                  <a:cubicBezTo>
                    <a:pt x="38" y="119"/>
                    <a:pt x="37" y="122"/>
                    <a:pt x="36" y="125"/>
                  </a:cubicBezTo>
                  <a:cubicBezTo>
                    <a:pt x="36" y="125"/>
                    <a:pt x="35" y="126"/>
                    <a:pt x="35" y="126"/>
                  </a:cubicBezTo>
                  <a:cubicBezTo>
                    <a:pt x="30" y="129"/>
                    <a:pt x="23" y="130"/>
                    <a:pt x="20" y="124"/>
                  </a:cubicBezTo>
                  <a:close/>
                  <a:moveTo>
                    <a:pt x="55" y="218"/>
                  </a:moveTo>
                  <a:cubicBezTo>
                    <a:pt x="55" y="220"/>
                    <a:pt x="54" y="222"/>
                    <a:pt x="53" y="224"/>
                  </a:cubicBezTo>
                  <a:cubicBezTo>
                    <a:pt x="47" y="231"/>
                    <a:pt x="33" y="220"/>
                    <a:pt x="29" y="216"/>
                  </a:cubicBezTo>
                  <a:cubicBezTo>
                    <a:pt x="25" y="212"/>
                    <a:pt x="22" y="206"/>
                    <a:pt x="21" y="201"/>
                  </a:cubicBezTo>
                  <a:cubicBezTo>
                    <a:pt x="21" y="198"/>
                    <a:pt x="21" y="198"/>
                    <a:pt x="24" y="195"/>
                  </a:cubicBezTo>
                  <a:cubicBezTo>
                    <a:pt x="27" y="192"/>
                    <a:pt x="31" y="188"/>
                    <a:pt x="34" y="185"/>
                  </a:cubicBezTo>
                  <a:cubicBezTo>
                    <a:pt x="35" y="183"/>
                    <a:pt x="36" y="181"/>
                    <a:pt x="36" y="179"/>
                  </a:cubicBezTo>
                  <a:cubicBezTo>
                    <a:pt x="41" y="193"/>
                    <a:pt x="47" y="207"/>
                    <a:pt x="55" y="218"/>
                  </a:cubicBezTo>
                  <a:cubicBezTo>
                    <a:pt x="55" y="218"/>
                    <a:pt x="55" y="218"/>
                    <a:pt x="55" y="218"/>
                  </a:cubicBezTo>
                  <a:close/>
                  <a:moveTo>
                    <a:pt x="224" y="196"/>
                  </a:moveTo>
                  <a:cubicBezTo>
                    <a:pt x="226" y="201"/>
                    <a:pt x="227" y="204"/>
                    <a:pt x="227" y="209"/>
                  </a:cubicBezTo>
                  <a:cubicBezTo>
                    <a:pt x="228" y="215"/>
                    <a:pt x="228" y="220"/>
                    <a:pt x="228" y="226"/>
                  </a:cubicBezTo>
                  <a:cubicBezTo>
                    <a:pt x="230" y="229"/>
                    <a:pt x="230" y="229"/>
                    <a:pt x="230" y="233"/>
                  </a:cubicBezTo>
                  <a:cubicBezTo>
                    <a:pt x="229" y="240"/>
                    <a:pt x="227" y="241"/>
                    <a:pt x="220" y="240"/>
                  </a:cubicBezTo>
                  <a:cubicBezTo>
                    <a:pt x="217" y="240"/>
                    <a:pt x="206" y="240"/>
                    <a:pt x="203" y="240"/>
                  </a:cubicBezTo>
                  <a:cubicBezTo>
                    <a:pt x="199" y="240"/>
                    <a:pt x="197" y="239"/>
                    <a:pt x="196" y="238"/>
                  </a:cubicBezTo>
                  <a:cubicBezTo>
                    <a:pt x="202" y="234"/>
                    <a:pt x="213" y="214"/>
                    <a:pt x="215" y="208"/>
                  </a:cubicBezTo>
                  <a:cubicBezTo>
                    <a:pt x="217" y="201"/>
                    <a:pt x="220" y="194"/>
                    <a:pt x="221" y="188"/>
                  </a:cubicBezTo>
                  <a:cubicBezTo>
                    <a:pt x="222" y="191"/>
                    <a:pt x="223" y="193"/>
                    <a:pt x="224" y="196"/>
                  </a:cubicBezTo>
                  <a:close/>
                  <a:moveTo>
                    <a:pt x="345" y="113"/>
                  </a:moveTo>
                  <a:cubicBezTo>
                    <a:pt x="343" y="131"/>
                    <a:pt x="335" y="149"/>
                    <a:pt x="319" y="158"/>
                  </a:cubicBezTo>
                  <a:cubicBezTo>
                    <a:pt x="300" y="169"/>
                    <a:pt x="277" y="162"/>
                    <a:pt x="257" y="156"/>
                  </a:cubicBezTo>
                  <a:cubicBezTo>
                    <a:pt x="253" y="154"/>
                    <a:pt x="250" y="152"/>
                    <a:pt x="247" y="150"/>
                  </a:cubicBezTo>
                  <a:cubicBezTo>
                    <a:pt x="248" y="154"/>
                    <a:pt x="248" y="159"/>
                    <a:pt x="247" y="164"/>
                  </a:cubicBezTo>
                  <a:cubicBezTo>
                    <a:pt x="245" y="171"/>
                    <a:pt x="241" y="182"/>
                    <a:pt x="251" y="184"/>
                  </a:cubicBezTo>
                  <a:cubicBezTo>
                    <a:pt x="255" y="185"/>
                    <a:pt x="256" y="185"/>
                    <a:pt x="261" y="182"/>
                  </a:cubicBezTo>
                  <a:cubicBezTo>
                    <a:pt x="257" y="183"/>
                    <a:pt x="255" y="183"/>
                    <a:pt x="252" y="183"/>
                  </a:cubicBezTo>
                  <a:cubicBezTo>
                    <a:pt x="250" y="182"/>
                    <a:pt x="248" y="181"/>
                    <a:pt x="248" y="179"/>
                  </a:cubicBezTo>
                  <a:cubicBezTo>
                    <a:pt x="248" y="179"/>
                    <a:pt x="250" y="180"/>
                    <a:pt x="252" y="180"/>
                  </a:cubicBezTo>
                  <a:cubicBezTo>
                    <a:pt x="260" y="182"/>
                    <a:pt x="266" y="179"/>
                    <a:pt x="268" y="174"/>
                  </a:cubicBezTo>
                  <a:cubicBezTo>
                    <a:pt x="269" y="171"/>
                    <a:pt x="268" y="169"/>
                    <a:pt x="270" y="165"/>
                  </a:cubicBezTo>
                  <a:cubicBezTo>
                    <a:pt x="271" y="166"/>
                    <a:pt x="273" y="166"/>
                    <a:pt x="275" y="166"/>
                  </a:cubicBezTo>
                  <a:cubicBezTo>
                    <a:pt x="274" y="169"/>
                    <a:pt x="273" y="172"/>
                    <a:pt x="272" y="175"/>
                  </a:cubicBezTo>
                  <a:cubicBezTo>
                    <a:pt x="270" y="183"/>
                    <a:pt x="261" y="189"/>
                    <a:pt x="253" y="188"/>
                  </a:cubicBezTo>
                  <a:cubicBezTo>
                    <a:pt x="246" y="188"/>
                    <a:pt x="241" y="184"/>
                    <a:pt x="236" y="179"/>
                  </a:cubicBezTo>
                  <a:cubicBezTo>
                    <a:pt x="232" y="176"/>
                    <a:pt x="229" y="173"/>
                    <a:pt x="226" y="170"/>
                  </a:cubicBezTo>
                  <a:cubicBezTo>
                    <a:pt x="217" y="167"/>
                    <a:pt x="210" y="164"/>
                    <a:pt x="201" y="158"/>
                  </a:cubicBezTo>
                  <a:cubicBezTo>
                    <a:pt x="207" y="165"/>
                    <a:pt x="211" y="169"/>
                    <a:pt x="219" y="172"/>
                  </a:cubicBezTo>
                  <a:cubicBezTo>
                    <a:pt x="218" y="185"/>
                    <a:pt x="214" y="194"/>
                    <a:pt x="210" y="206"/>
                  </a:cubicBezTo>
                  <a:cubicBezTo>
                    <a:pt x="209" y="211"/>
                    <a:pt x="196" y="232"/>
                    <a:pt x="192" y="235"/>
                  </a:cubicBezTo>
                  <a:cubicBezTo>
                    <a:pt x="189" y="236"/>
                    <a:pt x="173" y="250"/>
                    <a:pt x="170" y="251"/>
                  </a:cubicBezTo>
                  <a:cubicBezTo>
                    <a:pt x="168" y="255"/>
                    <a:pt x="166" y="259"/>
                    <a:pt x="162" y="260"/>
                  </a:cubicBezTo>
                  <a:cubicBezTo>
                    <a:pt x="152" y="266"/>
                    <a:pt x="145" y="255"/>
                    <a:pt x="140" y="247"/>
                  </a:cubicBezTo>
                  <a:cubicBezTo>
                    <a:pt x="137" y="242"/>
                    <a:pt x="130" y="231"/>
                    <a:pt x="136" y="228"/>
                  </a:cubicBezTo>
                  <a:cubicBezTo>
                    <a:pt x="142" y="224"/>
                    <a:pt x="145" y="222"/>
                    <a:pt x="151" y="218"/>
                  </a:cubicBezTo>
                  <a:cubicBezTo>
                    <a:pt x="152" y="220"/>
                    <a:pt x="154" y="221"/>
                    <a:pt x="155" y="223"/>
                  </a:cubicBezTo>
                  <a:cubicBezTo>
                    <a:pt x="154" y="221"/>
                    <a:pt x="154" y="220"/>
                    <a:pt x="154" y="218"/>
                  </a:cubicBezTo>
                  <a:cubicBezTo>
                    <a:pt x="154" y="215"/>
                    <a:pt x="154" y="212"/>
                    <a:pt x="154" y="209"/>
                  </a:cubicBezTo>
                  <a:cubicBezTo>
                    <a:pt x="154" y="206"/>
                    <a:pt x="154" y="203"/>
                    <a:pt x="155" y="200"/>
                  </a:cubicBezTo>
                  <a:cubicBezTo>
                    <a:pt x="154" y="203"/>
                    <a:pt x="152" y="206"/>
                    <a:pt x="151" y="209"/>
                  </a:cubicBezTo>
                  <a:cubicBezTo>
                    <a:pt x="151" y="210"/>
                    <a:pt x="150" y="211"/>
                    <a:pt x="150" y="212"/>
                  </a:cubicBezTo>
                  <a:cubicBezTo>
                    <a:pt x="137" y="215"/>
                    <a:pt x="124" y="215"/>
                    <a:pt x="110" y="213"/>
                  </a:cubicBezTo>
                  <a:cubicBezTo>
                    <a:pt x="109" y="208"/>
                    <a:pt x="108" y="203"/>
                    <a:pt x="107" y="199"/>
                  </a:cubicBezTo>
                  <a:cubicBezTo>
                    <a:pt x="107" y="203"/>
                    <a:pt x="107" y="215"/>
                    <a:pt x="107" y="221"/>
                  </a:cubicBezTo>
                  <a:cubicBezTo>
                    <a:pt x="107" y="226"/>
                    <a:pt x="107" y="228"/>
                    <a:pt x="104" y="232"/>
                  </a:cubicBezTo>
                  <a:cubicBezTo>
                    <a:pt x="102" y="236"/>
                    <a:pt x="101" y="237"/>
                    <a:pt x="98" y="243"/>
                  </a:cubicBezTo>
                  <a:cubicBezTo>
                    <a:pt x="98" y="248"/>
                    <a:pt x="98" y="250"/>
                    <a:pt x="97" y="254"/>
                  </a:cubicBezTo>
                  <a:cubicBezTo>
                    <a:pt x="95" y="261"/>
                    <a:pt x="76" y="256"/>
                    <a:pt x="71" y="255"/>
                  </a:cubicBezTo>
                  <a:cubicBezTo>
                    <a:pt x="65" y="253"/>
                    <a:pt x="52" y="250"/>
                    <a:pt x="56" y="242"/>
                  </a:cubicBezTo>
                  <a:cubicBezTo>
                    <a:pt x="58" y="235"/>
                    <a:pt x="60" y="228"/>
                    <a:pt x="62" y="218"/>
                  </a:cubicBezTo>
                  <a:cubicBezTo>
                    <a:pt x="50" y="201"/>
                    <a:pt x="40" y="179"/>
                    <a:pt x="38" y="160"/>
                  </a:cubicBezTo>
                  <a:cubicBezTo>
                    <a:pt x="36" y="145"/>
                    <a:pt x="37" y="135"/>
                    <a:pt x="41" y="126"/>
                  </a:cubicBezTo>
                  <a:cubicBezTo>
                    <a:pt x="46" y="111"/>
                    <a:pt x="53" y="98"/>
                    <a:pt x="65" y="88"/>
                  </a:cubicBezTo>
                  <a:cubicBezTo>
                    <a:pt x="81" y="74"/>
                    <a:pt x="95" y="69"/>
                    <a:pt x="118" y="65"/>
                  </a:cubicBezTo>
                  <a:cubicBezTo>
                    <a:pt x="113" y="71"/>
                    <a:pt x="107" y="78"/>
                    <a:pt x="101" y="85"/>
                  </a:cubicBezTo>
                  <a:cubicBezTo>
                    <a:pt x="95" y="92"/>
                    <a:pt x="92" y="99"/>
                    <a:pt x="88" y="107"/>
                  </a:cubicBezTo>
                  <a:cubicBezTo>
                    <a:pt x="83" y="118"/>
                    <a:pt x="83" y="122"/>
                    <a:pt x="90" y="132"/>
                  </a:cubicBezTo>
                  <a:cubicBezTo>
                    <a:pt x="96" y="140"/>
                    <a:pt x="99" y="143"/>
                    <a:pt x="102" y="151"/>
                  </a:cubicBezTo>
                  <a:cubicBezTo>
                    <a:pt x="100" y="156"/>
                    <a:pt x="99" y="160"/>
                    <a:pt x="98" y="166"/>
                  </a:cubicBezTo>
                  <a:cubicBezTo>
                    <a:pt x="106" y="174"/>
                    <a:pt x="111" y="180"/>
                    <a:pt x="118" y="181"/>
                  </a:cubicBezTo>
                  <a:cubicBezTo>
                    <a:pt x="125" y="183"/>
                    <a:pt x="131" y="183"/>
                    <a:pt x="138" y="179"/>
                  </a:cubicBezTo>
                  <a:cubicBezTo>
                    <a:pt x="152" y="172"/>
                    <a:pt x="165" y="163"/>
                    <a:pt x="181" y="163"/>
                  </a:cubicBezTo>
                  <a:cubicBezTo>
                    <a:pt x="188" y="144"/>
                    <a:pt x="187" y="129"/>
                    <a:pt x="184" y="112"/>
                  </a:cubicBezTo>
                  <a:cubicBezTo>
                    <a:pt x="181" y="100"/>
                    <a:pt x="180" y="89"/>
                    <a:pt x="180" y="77"/>
                  </a:cubicBezTo>
                  <a:cubicBezTo>
                    <a:pt x="177" y="89"/>
                    <a:pt x="176" y="100"/>
                    <a:pt x="178" y="113"/>
                  </a:cubicBezTo>
                  <a:cubicBezTo>
                    <a:pt x="181" y="128"/>
                    <a:pt x="183" y="144"/>
                    <a:pt x="176" y="157"/>
                  </a:cubicBezTo>
                  <a:cubicBezTo>
                    <a:pt x="161" y="159"/>
                    <a:pt x="149" y="167"/>
                    <a:pt x="136" y="174"/>
                  </a:cubicBezTo>
                  <a:cubicBezTo>
                    <a:pt x="131" y="177"/>
                    <a:pt x="125" y="177"/>
                    <a:pt x="120" y="175"/>
                  </a:cubicBezTo>
                  <a:cubicBezTo>
                    <a:pt x="114" y="174"/>
                    <a:pt x="111" y="170"/>
                    <a:pt x="105" y="164"/>
                  </a:cubicBezTo>
                  <a:cubicBezTo>
                    <a:pt x="105" y="157"/>
                    <a:pt x="106" y="154"/>
                    <a:pt x="109" y="148"/>
                  </a:cubicBezTo>
                  <a:cubicBezTo>
                    <a:pt x="114" y="138"/>
                    <a:pt x="120" y="129"/>
                    <a:pt x="126" y="120"/>
                  </a:cubicBezTo>
                  <a:cubicBezTo>
                    <a:pt x="118" y="128"/>
                    <a:pt x="111" y="136"/>
                    <a:pt x="106" y="145"/>
                  </a:cubicBezTo>
                  <a:cubicBezTo>
                    <a:pt x="103" y="138"/>
                    <a:pt x="100" y="135"/>
                    <a:pt x="95" y="128"/>
                  </a:cubicBezTo>
                  <a:cubicBezTo>
                    <a:pt x="90" y="121"/>
                    <a:pt x="90" y="118"/>
                    <a:pt x="93" y="110"/>
                  </a:cubicBezTo>
                  <a:cubicBezTo>
                    <a:pt x="97" y="102"/>
                    <a:pt x="100" y="95"/>
                    <a:pt x="107" y="88"/>
                  </a:cubicBezTo>
                  <a:cubicBezTo>
                    <a:pt x="118" y="76"/>
                    <a:pt x="128" y="63"/>
                    <a:pt x="141" y="51"/>
                  </a:cubicBezTo>
                  <a:cubicBezTo>
                    <a:pt x="147" y="44"/>
                    <a:pt x="150" y="44"/>
                    <a:pt x="159" y="43"/>
                  </a:cubicBezTo>
                  <a:cubicBezTo>
                    <a:pt x="167" y="42"/>
                    <a:pt x="175" y="40"/>
                    <a:pt x="183" y="39"/>
                  </a:cubicBezTo>
                  <a:cubicBezTo>
                    <a:pt x="175" y="39"/>
                    <a:pt x="167" y="40"/>
                    <a:pt x="160" y="40"/>
                  </a:cubicBezTo>
                  <a:cubicBezTo>
                    <a:pt x="160" y="40"/>
                    <a:pt x="160" y="40"/>
                    <a:pt x="159" y="40"/>
                  </a:cubicBezTo>
                  <a:cubicBezTo>
                    <a:pt x="167" y="30"/>
                    <a:pt x="171" y="25"/>
                    <a:pt x="184" y="19"/>
                  </a:cubicBezTo>
                  <a:cubicBezTo>
                    <a:pt x="214" y="6"/>
                    <a:pt x="233" y="5"/>
                    <a:pt x="257" y="25"/>
                  </a:cubicBezTo>
                  <a:cubicBezTo>
                    <a:pt x="263" y="30"/>
                    <a:pt x="268" y="35"/>
                    <a:pt x="274" y="39"/>
                  </a:cubicBezTo>
                  <a:cubicBezTo>
                    <a:pt x="272" y="40"/>
                    <a:pt x="270" y="40"/>
                    <a:pt x="268" y="41"/>
                  </a:cubicBezTo>
                  <a:cubicBezTo>
                    <a:pt x="271" y="40"/>
                    <a:pt x="274" y="41"/>
                    <a:pt x="278" y="42"/>
                  </a:cubicBezTo>
                  <a:cubicBezTo>
                    <a:pt x="279" y="42"/>
                    <a:pt x="280" y="43"/>
                    <a:pt x="280" y="43"/>
                  </a:cubicBezTo>
                  <a:cubicBezTo>
                    <a:pt x="285" y="46"/>
                    <a:pt x="287" y="47"/>
                    <a:pt x="290" y="52"/>
                  </a:cubicBezTo>
                  <a:cubicBezTo>
                    <a:pt x="294" y="56"/>
                    <a:pt x="296" y="60"/>
                    <a:pt x="298" y="65"/>
                  </a:cubicBezTo>
                  <a:cubicBezTo>
                    <a:pt x="297" y="65"/>
                    <a:pt x="296" y="64"/>
                    <a:pt x="295" y="64"/>
                  </a:cubicBezTo>
                  <a:cubicBezTo>
                    <a:pt x="294" y="63"/>
                    <a:pt x="293" y="63"/>
                    <a:pt x="292" y="63"/>
                  </a:cubicBezTo>
                  <a:cubicBezTo>
                    <a:pt x="290" y="63"/>
                    <a:pt x="288" y="63"/>
                    <a:pt x="287" y="64"/>
                  </a:cubicBezTo>
                  <a:cubicBezTo>
                    <a:pt x="287" y="64"/>
                    <a:pt x="286" y="64"/>
                    <a:pt x="286" y="64"/>
                  </a:cubicBezTo>
                  <a:cubicBezTo>
                    <a:pt x="284" y="66"/>
                    <a:pt x="280" y="67"/>
                    <a:pt x="278" y="67"/>
                  </a:cubicBezTo>
                  <a:cubicBezTo>
                    <a:pt x="279" y="68"/>
                    <a:pt x="282" y="68"/>
                    <a:pt x="283" y="67"/>
                  </a:cubicBezTo>
                  <a:cubicBezTo>
                    <a:pt x="283" y="67"/>
                    <a:pt x="284" y="67"/>
                    <a:pt x="284" y="67"/>
                  </a:cubicBezTo>
                  <a:cubicBezTo>
                    <a:pt x="283" y="68"/>
                    <a:pt x="283" y="69"/>
                    <a:pt x="283" y="71"/>
                  </a:cubicBezTo>
                  <a:cubicBezTo>
                    <a:pt x="282" y="72"/>
                    <a:pt x="283" y="74"/>
                    <a:pt x="283" y="75"/>
                  </a:cubicBezTo>
                  <a:cubicBezTo>
                    <a:pt x="283" y="75"/>
                    <a:pt x="283" y="75"/>
                    <a:pt x="283" y="75"/>
                  </a:cubicBezTo>
                  <a:cubicBezTo>
                    <a:pt x="284" y="76"/>
                    <a:pt x="284" y="76"/>
                    <a:pt x="284" y="76"/>
                  </a:cubicBezTo>
                  <a:cubicBezTo>
                    <a:pt x="283" y="75"/>
                    <a:pt x="283" y="74"/>
                    <a:pt x="283" y="73"/>
                  </a:cubicBezTo>
                  <a:cubicBezTo>
                    <a:pt x="283" y="72"/>
                    <a:pt x="285" y="70"/>
                    <a:pt x="287" y="70"/>
                  </a:cubicBezTo>
                  <a:cubicBezTo>
                    <a:pt x="289" y="71"/>
                    <a:pt x="290" y="72"/>
                    <a:pt x="290" y="74"/>
                  </a:cubicBezTo>
                  <a:cubicBezTo>
                    <a:pt x="290" y="75"/>
                    <a:pt x="290" y="75"/>
                    <a:pt x="290" y="75"/>
                  </a:cubicBezTo>
                  <a:cubicBezTo>
                    <a:pt x="288" y="76"/>
                    <a:pt x="286" y="76"/>
                    <a:pt x="284" y="77"/>
                  </a:cubicBezTo>
                  <a:cubicBezTo>
                    <a:pt x="283" y="77"/>
                    <a:pt x="282" y="78"/>
                    <a:pt x="281" y="78"/>
                  </a:cubicBezTo>
                  <a:cubicBezTo>
                    <a:pt x="286" y="77"/>
                    <a:pt x="292" y="77"/>
                    <a:pt x="297" y="78"/>
                  </a:cubicBezTo>
                  <a:cubicBezTo>
                    <a:pt x="297" y="80"/>
                    <a:pt x="298" y="81"/>
                    <a:pt x="298" y="83"/>
                  </a:cubicBezTo>
                  <a:cubicBezTo>
                    <a:pt x="297" y="83"/>
                    <a:pt x="297" y="83"/>
                    <a:pt x="296" y="83"/>
                  </a:cubicBezTo>
                  <a:cubicBezTo>
                    <a:pt x="296" y="84"/>
                    <a:pt x="296" y="84"/>
                    <a:pt x="296" y="84"/>
                  </a:cubicBezTo>
                  <a:cubicBezTo>
                    <a:pt x="293" y="81"/>
                    <a:pt x="290" y="82"/>
                    <a:pt x="286" y="83"/>
                  </a:cubicBezTo>
                  <a:cubicBezTo>
                    <a:pt x="274" y="85"/>
                    <a:pt x="277" y="92"/>
                    <a:pt x="272" y="102"/>
                  </a:cubicBezTo>
                  <a:cubicBezTo>
                    <a:pt x="277" y="95"/>
                    <a:pt x="277" y="88"/>
                    <a:pt x="286" y="86"/>
                  </a:cubicBezTo>
                  <a:cubicBezTo>
                    <a:pt x="289" y="85"/>
                    <a:pt x="290" y="85"/>
                    <a:pt x="292" y="85"/>
                  </a:cubicBezTo>
                  <a:cubicBezTo>
                    <a:pt x="289" y="86"/>
                    <a:pt x="287" y="88"/>
                    <a:pt x="286" y="91"/>
                  </a:cubicBezTo>
                  <a:cubicBezTo>
                    <a:pt x="283" y="98"/>
                    <a:pt x="285" y="104"/>
                    <a:pt x="282" y="111"/>
                  </a:cubicBezTo>
                  <a:cubicBezTo>
                    <a:pt x="285" y="105"/>
                    <a:pt x="286" y="99"/>
                    <a:pt x="289" y="93"/>
                  </a:cubicBezTo>
                  <a:cubicBezTo>
                    <a:pt x="290" y="90"/>
                    <a:pt x="294" y="87"/>
                    <a:pt x="297" y="87"/>
                  </a:cubicBezTo>
                  <a:cubicBezTo>
                    <a:pt x="297" y="87"/>
                    <a:pt x="298" y="87"/>
                    <a:pt x="299" y="87"/>
                  </a:cubicBezTo>
                  <a:cubicBezTo>
                    <a:pt x="299" y="91"/>
                    <a:pt x="300" y="95"/>
                    <a:pt x="299" y="98"/>
                  </a:cubicBezTo>
                  <a:cubicBezTo>
                    <a:pt x="299" y="104"/>
                    <a:pt x="297" y="113"/>
                    <a:pt x="296" y="117"/>
                  </a:cubicBezTo>
                  <a:cubicBezTo>
                    <a:pt x="300" y="112"/>
                    <a:pt x="301" y="104"/>
                    <a:pt x="302" y="98"/>
                  </a:cubicBezTo>
                  <a:cubicBezTo>
                    <a:pt x="304" y="91"/>
                    <a:pt x="304" y="84"/>
                    <a:pt x="302" y="77"/>
                  </a:cubicBezTo>
                  <a:cubicBezTo>
                    <a:pt x="301" y="68"/>
                    <a:pt x="310" y="69"/>
                    <a:pt x="316" y="65"/>
                  </a:cubicBezTo>
                  <a:cubicBezTo>
                    <a:pt x="320" y="62"/>
                    <a:pt x="323" y="57"/>
                    <a:pt x="326" y="53"/>
                  </a:cubicBezTo>
                  <a:cubicBezTo>
                    <a:pt x="330" y="49"/>
                    <a:pt x="336" y="55"/>
                    <a:pt x="337" y="58"/>
                  </a:cubicBezTo>
                  <a:cubicBezTo>
                    <a:pt x="344" y="73"/>
                    <a:pt x="347" y="98"/>
                    <a:pt x="345"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21" name="Freeform 229"/>
            <p:cNvSpPr>
              <a:spLocks/>
            </p:cNvSpPr>
            <p:nvPr/>
          </p:nvSpPr>
          <p:spPr bwMode="auto">
            <a:xfrm>
              <a:off x="7003761" y="3801006"/>
              <a:ext cx="86453" cy="78219"/>
            </a:xfrm>
            <a:custGeom>
              <a:avLst/>
              <a:gdLst>
                <a:gd name="T0" fmla="*/ 14 w 44"/>
                <a:gd name="T1" fmla="*/ 7 h 41"/>
                <a:gd name="T2" fmla="*/ 0 w 44"/>
                <a:gd name="T3" fmla="*/ 41 h 41"/>
                <a:gd name="T4" fmla="*/ 16 w 44"/>
                <a:gd name="T5" fmla="*/ 11 h 41"/>
                <a:gd name="T6" fmla="*/ 20 w 44"/>
                <a:gd name="T7" fmla="*/ 8 h 41"/>
                <a:gd name="T8" fmla="*/ 17 w 44"/>
                <a:gd name="T9" fmla="*/ 25 h 41"/>
                <a:gd name="T10" fmla="*/ 27 w 44"/>
                <a:gd name="T11" fmla="*/ 6 h 41"/>
                <a:gd name="T12" fmla="*/ 44 w 44"/>
                <a:gd name="T13" fmla="*/ 0 h 41"/>
                <a:gd name="T14" fmla="*/ 24 w 44"/>
                <a:gd name="T15" fmla="*/ 2 h 41"/>
                <a:gd name="T16" fmla="*/ 14 w 44"/>
                <a:gd name="T17"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1">
                  <a:moveTo>
                    <a:pt x="14" y="7"/>
                  </a:moveTo>
                  <a:cubicBezTo>
                    <a:pt x="8" y="13"/>
                    <a:pt x="2" y="33"/>
                    <a:pt x="0" y="41"/>
                  </a:cubicBezTo>
                  <a:cubicBezTo>
                    <a:pt x="3" y="34"/>
                    <a:pt x="10" y="15"/>
                    <a:pt x="16" y="11"/>
                  </a:cubicBezTo>
                  <a:cubicBezTo>
                    <a:pt x="17" y="9"/>
                    <a:pt x="19" y="8"/>
                    <a:pt x="20" y="8"/>
                  </a:cubicBezTo>
                  <a:cubicBezTo>
                    <a:pt x="16" y="15"/>
                    <a:pt x="16" y="16"/>
                    <a:pt x="17" y="25"/>
                  </a:cubicBezTo>
                  <a:cubicBezTo>
                    <a:pt x="19" y="16"/>
                    <a:pt x="22" y="13"/>
                    <a:pt x="27" y="6"/>
                  </a:cubicBezTo>
                  <a:cubicBezTo>
                    <a:pt x="33" y="4"/>
                    <a:pt x="38" y="2"/>
                    <a:pt x="44" y="0"/>
                  </a:cubicBezTo>
                  <a:cubicBezTo>
                    <a:pt x="37" y="1"/>
                    <a:pt x="31" y="2"/>
                    <a:pt x="24" y="2"/>
                  </a:cubicBezTo>
                  <a:cubicBezTo>
                    <a:pt x="19" y="3"/>
                    <a:pt x="18" y="3"/>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22" name="Freeform 230"/>
            <p:cNvSpPr>
              <a:spLocks/>
            </p:cNvSpPr>
            <p:nvPr/>
          </p:nvSpPr>
          <p:spPr bwMode="auto">
            <a:xfrm>
              <a:off x="7145790" y="3798948"/>
              <a:ext cx="39109" cy="43226"/>
            </a:xfrm>
            <a:custGeom>
              <a:avLst/>
              <a:gdLst>
                <a:gd name="T0" fmla="*/ 2 w 20"/>
                <a:gd name="T1" fmla="*/ 22 h 22"/>
                <a:gd name="T2" fmla="*/ 20 w 20"/>
                <a:gd name="T3" fmla="*/ 0 h 22"/>
                <a:gd name="T4" fmla="*/ 2 w 20"/>
                <a:gd name="T5" fmla="*/ 22 h 22"/>
              </a:gdLst>
              <a:ahLst/>
              <a:cxnLst>
                <a:cxn ang="0">
                  <a:pos x="T0" y="T1"/>
                </a:cxn>
                <a:cxn ang="0">
                  <a:pos x="T2" y="T3"/>
                </a:cxn>
                <a:cxn ang="0">
                  <a:pos x="T4" y="T5"/>
                </a:cxn>
              </a:cxnLst>
              <a:rect l="0" t="0" r="r" b="b"/>
              <a:pathLst>
                <a:path w="20" h="22">
                  <a:moveTo>
                    <a:pt x="2" y="22"/>
                  </a:moveTo>
                  <a:cubicBezTo>
                    <a:pt x="4" y="14"/>
                    <a:pt x="7" y="6"/>
                    <a:pt x="20" y="0"/>
                  </a:cubicBezTo>
                  <a:cubicBezTo>
                    <a:pt x="3" y="4"/>
                    <a:pt x="0" y="11"/>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23" name="Freeform 231"/>
            <p:cNvSpPr>
              <a:spLocks/>
            </p:cNvSpPr>
            <p:nvPr/>
          </p:nvSpPr>
          <p:spPr bwMode="auto">
            <a:xfrm>
              <a:off x="7199308" y="3978028"/>
              <a:ext cx="28818" cy="30876"/>
            </a:xfrm>
            <a:custGeom>
              <a:avLst/>
              <a:gdLst>
                <a:gd name="T0" fmla="*/ 1 w 15"/>
                <a:gd name="T1" fmla="*/ 8 h 16"/>
                <a:gd name="T2" fmla="*/ 0 w 15"/>
                <a:gd name="T3" fmla="*/ 16 h 16"/>
                <a:gd name="T4" fmla="*/ 3 w 15"/>
                <a:gd name="T5" fmla="*/ 8 h 16"/>
                <a:gd name="T6" fmla="*/ 8 w 15"/>
                <a:gd name="T7" fmla="*/ 3 h 16"/>
                <a:gd name="T8" fmla="*/ 15 w 15"/>
                <a:gd name="T9" fmla="*/ 0 h 16"/>
                <a:gd name="T10" fmla="*/ 8 w 15"/>
                <a:gd name="T11" fmla="*/ 1 h 16"/>
                <a:gd name="T12" fmla="*/ 1 w 15"/>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1" y="8"/>
                  </a:moveTo>
                  <a:cubicBezTo>
                    <a:pt x="1" y="11"/>
                    <a:pt x="0" y="14"/>
                    <a:pt x="0" y="16"/>
                  </a:cubicBezTo>
                  <a:cubicBezTo>
                    <a:pt x="1" y="13"/>
                    <a:pt x="2" y="10"/>
                    <a:pt x="3" y="8"/>
                  </a:cubicBezTo>
                  <a:cubicBezTo>
                    <a:pt x="5" y="5"/>
                    <a:pt x="5" y="5"/>
                    <a:pt x="8" y="3"/>
                  </a:cubicBezTo>
                  <a:cubicBezTo>
                    <a:pt x="10" y="2"/>
                    <a:pt x="13" y="1"/>
                    <a:pt x="15" y="0"/>
                  </a:cubicBezTo>
                  <a:cubicBezTo>
                    <a:pt x="13" y="0"/>
                    <a:pt x="10" y="1"/>
                    <a:pt x="8" y="1"/>
                  </a:cubicBezTo>
                  <a:cubicBezTo>
                    <a:pt x="3" y="2"/>
                    <a:pt x="2" y="3"/>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124" name="Freeform 232"/>
            <p:cNvSpPr>
              <a:spLocks/>
            </p:cNvSpPr>
            <p:nvPr/>
          </p:nvSpPr>
          <p:spPr bwMode="auto">
            <a:xfrm>
              <a:off x="7166374" y="3838057"/>
              <a:ext cx="80277" cy="59693"/>
            </a:xfrm>
            <a:custGeom>
              <a:avLst/>
              <a:gdLst>
                <a:gd name="T0" fmla="*/ 30 w 41"/>
                <a:gd name="T1" fmla="*/ 10 h 31"/>
                <a:gd name="T2" fmla="*/ 23 w 41"/>
                <a:gd name="T3" fmla="*/ 5 h 31"/>
                <a:gd name="T4" fmla="*/ 30 w 41"/>
                <a:gd name="T5" fmla="*/ 0 h 31"/>
                <a:gd name="T6" fmla="*/ 14 w 41"/>
                <a:gd name="T7" fmla="*/ 5 h 31"/>
                <a:gd name="T8" fmla="*/ 0 w 41"/>
                <a:gd name="T9" fmla="*/ 20 h 31"/>
                <a:gd name="T10" fmla="*/ 8 w 41"/>
                <a:gd name="T11" fmla="*/ 15 h 31"/>
                <a:gd name="T12" fmla="*/ 10 w 41"/>
                <a:gd name="T13" fmla="*/ 20 h 31"/>
                <a:gd name="T14" fmla="*/ 13 w 41"/>
                <a:gd name="T15" fmla="*/ 24 h 31"/>
                <a:gd name="T16" fmla="*/ 13 w 41"/>
                <a:gd name="T17" fmla="*/ 24 h 31"/>
                <a:gd name="T18" fmla="*/ 12 w 41"/>
                <a:gd name="T19" fmla="*/ 22 h 31"/>
                <a:gd name="T20" fmla="*/ 14 w 41"/>
                <a:gd name="T21" fmla="*/ 16 h 31"/>
                <a:gd name="T22" fmla="*/ 20 w 41"/>
                <a:gd name="T23" fmla="*/ 18 h 31"/>
                <a:gd name="T24" fmla="*/ 20 w 41"/>
                <a:gd name="T25" fmla="*/ 19 h 31"/>
                <a:gd name="T26" fmla="*/ 14 w 41"/>
                <a:gd name="T27" fmla="*/ 25 h 31"/>
                <a:gd name="T28" fmla="*/ 11 w 41"/>
                <a:gd name="T29" fmla="*/ 31 h 31"/>
                <a:gd name="T30" fmla="*/ 41 w 41"/>
                <a:gd name="T31" fmla="*/ 12 h 31"/>
                <a:gd name="T32" fmla="*/ 31 w 41"/>
                <a:gd name="T33" fmla="*/ 14 h 31"/>
                <a:gd name="T34" fmla="*/ 30 w 41"/>
                <a:gd name="T3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31">
                  <a:moveTo>
                    <a:pt x="30" y="10"/>
                  </a:moveTo>
                  <a:cubicBezTo>
                    <a:pt x="28" y="8"/>
                    <a:pt x="26" y="6"/>
                    <a:pt x="23" y="5"/>
                  </a:cubicBezTo>
                  <a:cubicBezTo>
                    <a:pt x="26" y="3"/>
                    <a:pt x="28" y="2"/>
                    <a:pt x="30" y="0"/>
                  </a:cubicBezTo>
                  <a:cubicBezTo>
                    <a:pt x="25" y="3"/>
                    <a:pt x="18" y="2"/>
                    <a:pt x="14" y="5"/>
                  </a:cubicBezTo>
                  <a:cubicBezTo>
                    <a:pt x="10" y="8"/>
                    <a:pt x="4" y="17"/>
                    <a:pt x="0" y="20"/>
                  </a:cubicBezTo>
                  <a:cubicBezTo>
                    <a:pt x="3" y="19"/>
                    <a:pt x="6" y="17"/>
                    <a:pt x="8" y="15"/>
                  </a:cubicBezTo>
                  <a:cubicBezTo>
                    <a:pt x="9" y="17"/>
                    <a:pt x="9" y="18"/>
                    <a:pt x="10" y="20"/>
                  </a:cubicBezTo>
                  <a:cubicBezTo>
                    <a:pt x="10" y="21"/>
                    <a:pt x="11" y="23"/>
                    <a:pt x="13" y="24"/>
                  </a:cubicBezTo>
                  <a:cubicBezTo>
                    <a:pt x="13" y="24"/>
                    <a:pt x="13" y="24"/>
                    <a:pt x="13" y="24"/>
                  </a:cubicBezTo>
                  <a:cubicBezTo>
                    <a:pt x="12" y="23"/>
                    <a:pt x="12" y="23"/>
                    <a:pt x="12" y="22"/>
                  </a:cubicBezTo>
                  <a:cubicBezTo>
                    <a:pt x="11" y="20"/>
                    <a:pt x="12" y="17"/>
                    <a:pt x="14" y="16"/>
                  </a:cubicBezTo>
                  <a:cubicBezTo>
                    <a:pt x="16" y="15"/>
                    <a:pt x="19" y="16"/>
                    <a:pt x="20" y="18"/>
                  </a:cubicBezTo>
                  <a:cubicBezTo>
                    <a:pt x="20" y="19"/>
                    <a:pt x="20" y="19"/>
                    <a:pt x="20" y="19"/>
                  </a:cubicBezTo>
                  <a:cubicBezTo>
                    <a:pt x="18" y="21"/>
                    <a:pt x="16" y="23"/>
                    <a:pt x="14" y="25"/>
                  </a:cubicBezTo>
                  <a:cubicBezTo>
                    <a:pt x="13" y="27"/>
                    <a:pt x="12" y="29"/>
                    <a:pt x="11" y="31"/>
                  </a:cubicBezTo>
                  <a:cubicBezTo>
                    <a:pt x="19" y="22"/>
                    <a:pt x="30" y="15"/>
                    <a:pt x="41" y="12"/>
                  </a:cubicBezTo>
                  <a:cubicBezTo>
                    <a:pt x="38" y="12"/>
                    <a:pt x="34" y="13"/>
                    <a:pt x="31" y="14"/>
                  </a:cubicBezTo>
                  <a:cubicBezTo>
                    <a:pt x="30" y="13"/>
                    <a:pt x="30" y="11"/>
                    <a:pt x="3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sp>
        <p:nvSpPr>
          <p:cNvPr id="125" name="Freeform 233"/>
          <p:cNvSpPr>
            <a:spLocks noEditPoints="1"/>
          </p:cNvSpPr>
          <p:nvPr/>
        </p:nvSpPr>
        <p:spPr bwMode="auto">
          <a:xfrm>
            <a:off x="8263926" y="3276153"/>
            <a:ext cx="1316306" cy="1320505"/>
          </a:xfrm>
          <a:custGeom>
            <a:avLst/>
            <a:gdLst>
              <a:gd name="T0" fmla="*/ 665 w 665"/>
              <a:gd name="T1" fmla="*/ 358 h 666"/>
              <a:gd name="T2" fmla="*/ 600 w 665"/>
              <a:gd name="T3" fmla="*/ 283 h 666"/>
              <a:gd name="T4" fmla="*/ 635 w 665"/>
              <a:gd name="T5" fmla="*/ 191 h 666"/>
              <a:gd name="T6" fmla="*/ 581 w 665"/>
              <a:gd name="T7" fmla="*/ 110 h 666"/>
              <a:gd name="T8" fmla="*/ 483 w 665"/>
              <a:gd name="T9" fmla="*/ 106 h 666"/>
              <a:gd name="T10" fmla="*/ 440 w 665"/>
              <a:gd name="T11" fmla="*/ 17 h 666"/>
              <a:gd name="T12" fmla="*/ 353 w 665"/>
              <a:gd name="T13" fmla="*/ 0 h 666"/>
              <a:gd name="T14" fmla="*/ 280 w 665"/>
              <a:gd name="T15" fmla="*/ 66 h 666"/>
              <a:gd name="T16" fmla="*/ 187 w 665"/>
              <a:gd name="T17" fmla="*/ 32 h 666"/>
              <a:gd name="T18" fmla="*/ 114 w 665"/>
              <a:gd name="T19" fmla="*/ 81 h 666"/>
              <a:gd name="T20" fmla="*/ 108 w 665"/>
              <a:gd name="T21" fmla="*/ 179 h 666"/>
              <a:gd name="T22" fmla="*/ 18 w 665"/>
              <a:gd name="T23" fmla="*/ 220 h 666"/>
              <a:gd name="T24" fmla="*/ 0 w 665"/>
              <a:gd name="T25" fmla="*/ 308 h 666"/>
              <a:gd name="T26" fmla="*/ 65 w 665"/>
              <a:gd name="T27" fmla="*/ 382 h 666"/>
              <a:gd name="T28" fmla="*/ 30 w 665"/>
              <a:gd name="T29" fmla="*/ 474 h 666"/>
              <a:gd name="T30" fmla="*/ 84 w 665"/>
              <a:gd name="T31" fmla="*/ 555 h 666"/>
              <a:gd name="T32" fmla="*/ 182 w 665"/>
              <a:gd name="T33" fmla="*/ 560 h 666"/>
              <a:gd name="T34" fmla="*/ 225 w 665"/>
              <a:gd name="T35" fmla="*/ 649 h 666"/>
              <a:gd name="T36" fmla="*/ 312 w 665"/>
              <a:gd name="T37" fmla="*/ 666 h 666"/>
              <a:gd name="T38" fmla="*/ 385 w 665"/>
              <a:gd name="T39" fmla="*/ 600 h 666"/>
              <a:gd name="T40" fmla="*/ 478 w 665"/>
              <a:gd name="T41" fmla="*/ 633 h 666"/>
              <a:gd name="T42" fmla="*/ 551 w 665"/>
              <a:gd name="T43" fmla="*/ 585 h 666"/>
              <a:gd name="T44" fmla="*/ 557 w 665"/>
              <a:gd name="T45" fmla="*/ 486 h 666"/>
              <a:gd name="T46" fmla="*/ 647 w 665"/>
              <a:gd name="T47" fmla="*/ 445 h 666"/>
              <a:gd name="T48" fmla="*/ 665 w 665"/>
              <a:gd name="T49" fmla="*/ 358 h 666"/>
              <a:gd name="T50" fmla="*/ 374 w 665"/>
              <a:gd name="T51" fmla="*/ 556 h 666"/>
              <a:gd name="T52" fmla="*/ 109 w 665"/>
              <a:gd name="T53" fmla="*/ 374 h 666"/>
              <a:gd name="T54" fmla="*/ 291 w 665"/>
              <a:gd name="T55" fmla="*/ 109 h 666"/>
              <a:gd name="T56" fmla="*/ 556 w 665"/>
              <a:gd name="T57" fmla="*/ 292 h 666"/>
              <a:gd name="T58" fmla="*/ 374 w 665"/>
              <a:gd name="T59" fmla="*/ 556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5" h="666">
                <a:moveTo>
                  <a:pt x="665" y="358"/>
                </a:moveTo>
                <a:cubicBezTo>
                  <a:pt x="633" y="347"/>
                  <a:pt x="607" y="319"/>
                  <a:pt x="600" y="283"/>
                </a:cubicBezTo>
                <a:cubicBezTo>
                  <a:pt x="594" y="247"/>
                  <a:pt x="608" y="212"/>
                  <a:pt x="635" y="191"/>
                </a:cubicBezTo>
                <a:cubicBezTo>
                  <a:pt x="621" y="161"/>
                  <a:pt x="603" y="134"/>
                  <a:pt x="581" y="110"/>
                </a:cubicBezTo>
                <a:cubicBezTo>
                  <a:pt x="551" y="127"/>
                  <a:pt x="513" y="126"/>
                  <a:pt x="483" y="106"/>
                </a:cubicBezTo>
                <a:cubicBezTo>
                  <a:pt x="452" y="86"/>
                  <a:pt x="437" y="51"/>
                  <a:pt x="440" y="17"/>
                </a:cubicBezTo>
                <a:cubicBezTo>
                  <a:pt x="413" y="7"/>
                  <a:pt x="383" y="1"/>
                  <a:pt x="353" y="0"/>
                </a:cubicBezTo>
                <a:cubicBezTo>
                  <a:pt x="343" y="32"/>
                  <a:pt x="316" y="59"/>
                  <a:pt x="280" y="66"/>
                </a:cubicBezTo>
                <a:cubicBezTo>
                  <a:pt x="244" y="73"/>
                  <a:pt x="209" y="59"/>
                  <a:pt x="187" y="32"/>
                </a:cubicBezTo>
                <a:cubicBezTo>
                  <a:pt x="160" y="45"/>
                  <a:pt x="136" y="62"/>
                  <a:pt x="114" y="81"/>
                </a:cubicBezTo>
                <a:cubicBezTo>
                  <a:pt x="130" y="111"/>
                  <a:pt x="129" y="149"/>
                  <a:pt x="108" y="179"/>
                </a:cubicBezTo>
                <a:cubicBezTo>
                  <a:pt x="87" y="209"/>
                  <a:pt x="52" y="224"/>
                  <a:pt x="18" y="220"/>
                </a:cubicBezTo>
                <a:cubicBezTo>
                  <a:pt x="8" y="248"/>
                  <a:pt x="2" y="278"/>
                  <a:pt x="0" y="308"/>
                </a:cubicBezTo>
                <a:cubicBezTo>
                  <a:pt x="32" y="318"/>
                  <a:pt x="58" y="346"/>
                  <a:pt x="65" y="382"/>
                </a:cubicBezTo>
                <a:cubicBezTo>
                  <a:pt x="71" y="418"/>
                  <a:pt x="57" y="453"/>
                  <a:pt x="30" y="474"/>
                </a:cubicBezTo>
                <a:cubicBezTo>
                  <a:pt x="44" y="504"/>
                  <a:pt x="62" y="531"/>
                  <a:pt x="84" y="555"/>
                </a:cubicBezTo>
                <a:cubicBezTo>
                  <a:pt x="114" y="539"/>
                  <a:pt x="152" y="539"/>
                  <a:pt x="182" y="560"/>
                </a:cubicBezTo>
                <a:cubicBezTo>
                  <a:pt x="213" y="580"/>
                  <a:pt x="228" y="614"/>
                  <a:pt x="225" y="649"/>
                </a:cubicBezTo>
                <a:cubicBezTo>
                  <a:pt x="253" y="658"/>
                  <a:pt x="282" y="664"/>
                  <a:pt x="312" y="666"/>
                </a:cubicBezTo>
                <a:cubicBezTo>
                  <a:pt x="322" y="633"/>
                  <a:pt x="349" y="607"/>
                  <a:pt x="385" y="600"/>
                </a:cubicBezTo>
                <a:cubicBezTo>
                  <a:pt x="421" y="593"/>
                  <a:pt x="456" y="607"/>
                  <a:pt x="478" y="633"/>
                </a:cubicBezTo>
                <a:cubicBezTo>
                  <a:pt x="505" y="620"/>
                  <a:pt x="529" y="604"/>
                  <a:pt x="551" y="585"/>
                </a:cubicBezTo>
                <a:cubicBezTo>
                  <a:pt x="536" y="554"/>
                  <a:pt x="537" y="517"/>
                  <a:pt x="557" y="486"/>
                </a:cubicBezTo>
                <a:cubicBezTo>
                  <a:pt x="578" y="456"/>
                  <a:pt x="613" y="441"/>
                  <a:pt x="647" y="445"/>
                </a:cubicBezTo>
                <a:cubicBezTo>
                  <a:pt x="657" y="417"/>
                  <a:pt x="663" y="388"/>
                  <a:pt x="665" y="358"/>
                </a:cubicBezTo>
                <a:close/>
                <a:moveTo>
                  <a:pt x="374" y="556"/>
                </a:moveTo>
                <a:cubicBezTo>
                  <a:pt x="250" y="578"/>
                  <a:pt x="132" y="497"/>
                  <a:pt x="109" y="374"/>
                </a:cubicBezTo>
                <a:cubicBezTo>
                  <a:pt x="87" y="250"/>
                  <a:pt x="168" y="132"/>
                  <a:pt x="291" y="109"/>
                </a:cubicBezTo>
                <a:cubicBezTo>
                  <a:pt x="415" y="87"/>
                  <a:pt x="533" y="168"/>
                  <a:pt x="556" y="292"/>
                </a:cubicBezTo>
                <a:cubicBezTo>
                  <a:pt x="578" y="415"/>
                  <a:pt x="497" y="533"/>
                  <a:pt x="374" y="556"/>
                </a:cubicBezTo>
                <a:close/>
              </a:path>
            </a:pathLst>
          </a:custGeom>
          <a:solidFill>
            <a:schemeClr val="bg2">
              <a:lumMod val="50000"/>
            </a:schemeClr>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grpSp>
        <p:nvGrpSpPr>
          <p:cNvPr id="126" name="Group 125"/>
          <p:cNvGrpSpPr>
            <a:grpSpLocks noChangeAspect="1"/>
          </p:cNvGrpSpPr>
          <p:nvPr/>
        </p:nvGrpSpPr>
        <p:grpSpPr>
          <a:xfrm>
            <a:off x="9817264" y="4199876"/>
            <a:ext cx="738273" cy="433538"/>
            <a:chOff x="2216989" y="5071219"/>
            <a:chExt cx="1414732" cy="830777"/>
          </a:xfrm>
        </p:grpSpPr>
        <p:pic>
          <p:nvPicPr>
            <p:cNvPr id="127" name="Picture 126"/>
            <p:cNvPicPr>
              <a:picLocks noChangeAspect="1"/>
            </p:cNvPicPr>
            <p:nvPr/>
          </p:nvPicPr>
          <p:blipFill rotWithShape="1">
            <a:blip r:embed="rId2">
              <a:clrChange>
                <a:clrFrom>
                  <a:srgbClr val="FFFFFF"/>
                </a:clrFrom>
                <a:clrTo>
                  <a:srgbClr val="FFFFFF">
                    <a:alpha val="0"/>
                  </a:srgbClr>
                </a:clrTo>
              </a:clrChange>
              <a:duotone>
                <a:schemeClr val="bg2">
                  <a:shade val="45000"/>
                  <a:satMod val="135000"/>
                </a:schemeClr>
                <a:prstClr val="white"/>
              </a:duotone>
            </a:blip>
            <a:srcRect l="7209" t="23194" r="22731" b="25859"/>
            <a:stretch/>
          </p:blipFill>
          <p:spPr>
            <a:xfrm>
              <a:off x="2216989" y="5071219"/>
              <a:ext cx="1414732" cy="553204"/>
            </a:xfrm>
            <a:prstGeom prst="rect">
              <a:avLst/>
            </a:prstGeom>
          </p:spPr>
        </p:pic>
        <p:pic>
          <p:nvPicPr>
            <p:cNvPr id="128" name="Picture 127"/>
            <p:cNvPicPr>
              <a:picLocks noChangeAspect="1"/>
            </p:cNvPicPr>
            <p:nvPr/>
          </p:nvPicPr>
          <p:blipFill rotWithShape="1">
            <a:blip r:embed="rId2">
              <a:clrChange>
                <a:clrFrom>
                  <a:srgbClr val="FFFFFF"/>
                </a:clrFrom>
                <a:clrTo>
                  <a:srgbClr val="FFFFFF">
                    <a:alpha val="0"/>
                  </a:srgbClr>
                </a:clrTo>
              </a:clrChange>
              <a:duotone>
                <a:schemeClr val="bg2">
                  <a:shade val="45000"/>
                  <a:satMod val="135000"/>
                </a:schemeClr>
                <a:prstClr val="white"/>
              </a:duotone>
            </a:blip>
            <a:srcRect l="78178" t="40689" r="7215" b="27489"/>
            <a:stretch/>
          </p:blipFill>
          <p:spPr>
            <a:xfrm>
              <a:off x="2769187" y="5556449"/>
              <a:ext cx="294954" cy="345547"/>
            </a:xfrm>
            <a:prstGeom prst="rect">
              <a:avLst/>
            </a:prstGeom>
          </p:spPr>
        </p:pic>
      </p:grpSp>
    </p:spTree>
    <p:extLst>
      <p:ext uri="{BB962C8B-B14F-4D97-AF65-F5344CB8AC3E}">
        <p14:creationId xmlns:p14="http://schemas.microsoft.com/office/powerpoint/2010/main" val="32690309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afterEffect">
                                  <p:stCondLst>
                                    <p:cond delay="0"/>
                                  </p:stCondLst>
                                  <p:childTnLst>
                                    <p:animRot by="-21600000">
                                      <p:cBhvr>
                                        <p:cTn id="6" dur="13000" fill="hold"/>
                                        <p:tgtEl>
                                          <p:spTgt spid="101"/>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13000" fill="hold"/>
                                        <p:tgtEl>
                                          <p:spTgt spid="36"/>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0" fill="hold"/>
                                        <p:tgtEl>
                                          <p:spTgt spid="112"/>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0" fill="hold"/>
                                        <p:tgtEl>
                                          <p:spTgt spid="125"/>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15000" fill="hold"/>
                                        <p:tgtEl>
                                          <p:spTgt spid="33"/>
                                        </p:tgtEl>
                                        <p:attrNameLst>
                                          <p:attrName>r</p:attrName>
                                        </p:attrNameLst>
                                      </p:cBhvr>
                                    </p:animRot>
                                  </p:childTnLst>
                                </p:cTn>
                              </p:par>
                              <p:par>
                                <p:cTn id="15" presetID="8" presetClass="emph" presetSubtype="0" repeatCount="indefinite" fill="hold" grpId="0" nodeType="withEffect">
                                  <p:stCondLst>
                                    <p:cond delay="0"/>
                                  </p:stCondLst>
                                  <p:childTnLst>
                                    <p:animRot by="21600000">
                                      <p:cBhvr>
                                        <p:cTn id="16" dur="13000" fill="hold"/>
                                        <p:tgtEl>
                                          <p:spTgt spid="31"/>
                                        </p:tgtEl>
                                        <p:attrNameLst>
                                          <p:attrName>r</p:attrName>
                                        </p:attrNameLst>
                                      </p:cBhvr>
                                    </p:animRot>
                                  </p:childTnLst>
                                </p:cTn>
                              </p:par>
                              <p:par>
                                <p:cTn id="17" presetID="8" presetClass="emph" presetSubtype="0" repeatCount="indefinite" fill="hold" grpId="0" nodeType="withEffect">
                                  <p:stCondLst>
                                    <p:cond delay="0"/>
                                  </p:stCondLst>
                                  <p:childTnLst>
                                    <p:animRot by="21600000">
                                      <p:cBhvr>
                                        <p:cTn id="18" dur="20000" fill="hold"/>
                                        <p:tgtEl>
                                          <p:spTgt spid="10"/>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20000" fill="hold"/>
                                        <p:tgtEl>
                                          <p:spTgt spid="19"/>
                                        </p:tgtEl>
                                        <p:attrNameLst>
                                          <p:attrName>r</p:attrName>
                                        </p:attrNameLst>
                                      </p:cBhvr>
                                    </p:animRot>
                                  </p:childTnLst>
                                </p:cTn>
                              </p:par>
                              <p:par>
                                <p:cTn id="21" presetID="8" presetClass="emph" presetSubtype="0" repeatCount="indefinite" fill="hold" grpId="0" nodeType="withEffect">
                                  <p:stCondLst>
                                    <p:cond delay="0"/>
                                  </p:stCondLst>
                                  <p:childTnLst>
                                    <p:animRot by="21600000">
                                      <p:cBhvr>
                                        <p:cTn id="22" dur="13000" fill="hold"/>
                                        <p:tgtEl>
                                          <p:spTgt spid="18"/>
                                        </p:tgtEl>
                                        <p:attrNameLst>
                                          <p:attrName>r</p:attrName>
                                        </p:attrNameLst>
                                      </p:cBhvr>
                                    </p:animRot>
                                  </p:childTnLst>
                                </p:cTn>
                              </p:par>
                              <p:par>
                                <p:cTn id="23" presetID="8" presetClass="emph" presetSubtype="0" repeatCount="indefinite" fill="hold" nodeType="withEffect">
                                  <p:stCondLst>
                                    <p:cond delay="0"/>
                                  </p:stCondLst>
                                  <p:childTnLst>
                                    <p:animRot by="-21600000">
                                      <p:cBhvr>
                                        <p:cTn id="24" dur="13000" fill="hold"/>
                                        <p:tgtEl>
                                          <p:spTgt spid="11"/>
                                        </p:tgtEl>
                                        <p:attrNameLst>
                                          <p:attrName>r</p:attrName>
                                        </p:attrNameLst>
                                      </p:cBhvr>
                                    </p:animRot>
                                  </p:childTnLst>
                                </p:cTn>
                              </p:par>
                              <p:par>
                                <p:cTn id="25" presetID="8" presetClass="emph" presetSubtype="0" repeatCount="indefinite" fill="hold" nodeType="withEffect">
                                  <p:stCondLst>
                                    <p:cond delay="0"/>
                                  </p:stCondLst>
                                  <p:childTnLst>
                                    <p:animRot by="-21600000">
                                      <p:cBhvr>
                                        <p:cTn id="26" dur="20000" fill="hold"/>
                                        <p:tgtEl>
                                          <p:spTgt spid="14"/>
                                        </p:tgtEl>
                                        <p:attrNameLst>
                                          <p:attrName>r</p:attrName>
                                        </p:attrNameLst>
                                      </p:cBhvr>
                                    </p:animRot>
                                  </p:childTnLst>
                                </p:cTn>
                              </p:par>
                              <p:par>
                                <p:cTn id="27" presetID="8" presetClass="emph" presetSubtype="0" repeatCount="indefinite" fill="hold" grpId="0" nodeType="withEffect">
                                  <p:stCondLst>
                                    <p:cond delay="0"/>
                                  </p:stCondLst>
                                  <p:childTnLst>
                                    <p:animRot by="21600000">
                                      <p:cBhvr>
                                        <p:cTn id="28" dur="13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31" grpId="0" animBg="1"/>
      <p:bldP spid="33" grpId="0" animBg="1"/>
      <p:bldP spid="36" grpId="0" animBg="1"/>
      <p:bldP spid="101" grpId="0" animBg="1"/>
      <p:bldP spid="112" grpId="0" animBg="1"/>
      <p:bldP spid="1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FR" dirty="0"/>
              <a:t>L’Open Source selon Microsoft</a:t>
            </a:r>
          </a:p>
        </p:txBody>
      </p:sp>
      <p:grpSp>
        <p:nvGrpSpPr>
          <p:cNvPr id="75" name="Group 74"/>
          <p:cNvGrpSpPr/>
          <p:nvPr/>
        </p:nvGrpSpPr>
        <p:grpSpPr>
          <a:xfrm>
            <a:off x="3279237" y="1118706"/>
            <a:ext cx="2912126" cy="4248838"/>
            <a:chOff x="3237688" y="1884362"/>
            <a:chExt cx="2912953" cy="4748291"/>
          </a:xfrm>
        </p:grpSpPr>
        <p:sp>
          <p:nvSpPr>
            <p:cNvPr id="76" name="Rectangle 75"/>
            <p:cNvSpPr/>
            <p:nvPr/>
          </p:nvSpPr>
          <p:spPr bwMode="auto">
            <a:xfrm>
              <a:off x="3237688" y="2543832"/>
              <a:ext cx="2912953" cy="4088821"/>
            </a:xfrm>
            <a:prstGeom prst="rect">
              <a:avLst/>
            </a:prstGeom>
            <a:solidFill>
              <a:schemeClr val="bg1">
                <a:lumMod val="95000"/>
              </a:schemeClr>
            </a:solidFill>
            <a:ln w="12700">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fr-FR"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7" name="Rectangle 76"/>
            <p:cNvSpPr/>
            <p:nvPr/>
          </p:nvSpPr>
          <p:spPr bwMode="auto">
            <a:xfrm>
              <a:off x="3602912" y="3324923"/>
              <a:ext cx="2182504" cy="5293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384" eaLnBrk="0" hangingPunct="0">
                <a:lnSpc>
                  <a:spcPct val="90000"/>
                </a:lnSpc>
                <a:spcAft>
                  <a:spcPts val="600"/>
                </a:spcAft>
                <a:defRPr/>
              </a:pPr>
              <a:r>
                <a:rPr lang="fr-FR" sz="2800" b="1" kern="0" dirty="0">
                  <a:solidFill>
                    <a:schemeClr val="tx1">
                      <a:lumMod val="75000"/>
                      <a:lumOff val="25000"/>
                    </a:schemeClr>
                  </a:solidFill>
                  <a:latin typeface="Segoe UI Light"/>
                  <a:ea typeface="ＭＳ Ｐゴシック" charset="0"/>
                </a:rPr>
                <a:t>Intégration</a:t>
              </a:r>
            </a:p>
          </p:txBody>
        </p:sp>
        <p:grpSp>
          <p:nvGrpSpPr>
            <p:cNvPr id="78" name="Group 77"/>
            <p:cNvGrpSpPr/>
            <p:nvPr/>
          </p:nvGrpSpPr>
          <p:grpSpPr>
            <a:xfrm>
              <a:off x="4056347" y="1884362"/>
              <a:ext cx="1212728" cy="1354901"/>
              <a:chOff x="3717405" y="1777899"/>
              <a:chExt cx="1346542" cy="1504402"/>
            </a:xfrm>
          </p:grpSpPr>
          <p:sp>
            <p:nvSpPr>
              <p:cNvPr id="80" name="Oval 79"/>
              <p:cNvSpPr/>
              <p:nvPr/>
            </p:nvSpPr>
            <p:spPr bwMode="auto">
              <a:xfrm>
                <a:off x="3717405" y="1777899"/>
                <a:ext cx="1346542" cy="1504402"/>
              </a:xfrm>
              <a:prstGeom prst="ellipse">
                <a:avLst/>
              </a:prstGeom>
              <a:solidFill>
                <a:srgbClr val="107C10"/>
              </a:solidFill>
              <a:ln w="19050">
                <a:noFill/>
                <a:miter lim="800000"/>
              </a:ln>
            </p:spPr>
            <p:txBody>
              <a:bodyPr wrap="square" lIns="237643" tIns="201082" rIns="182802" bIns="182802" rtlCol="0" anchor="ctr">
                <a:noAutofit/>
              </a:bodyPr>
              <a:lstStyle/>
              <a:p>
                <a:pPr algn="ctr" defTabSz="913873">
                  <a:defRPr/>
                </a:pPr>
                <a:endParaRPr lang="fr-FR" sz="2800" kern="0" spc="50" dirty="0">
                  <a:solidFill>
                    <a:srgbClr val="CDF4FF">
                      <a:lumMod val="50000"/>
                    </a:srgbClr>
                  </a:solidFill>
                  <a:latin typeface="Segoe UI Semilight"/>
                  <a:ea typeface="MS PGothic" panose="020B0600070205080204" pitchFamily="34" charset="-128"/>
                  <a:cs typeface="Segoe UI Semibold" panose="020B0702040204020203" pitchFamily="34" charset="0"/>
                </a:endParaRPr>
              </a:p>
            </p:txBody>
          </p:sp>
          <p:grpSp>
            <p:nvGrpSpPr>
              <p:cNvPr id="81" name="Group 80"/>
              <p:cNvGrpSpPr/>
              <p:nvPr/>
            </p:nvGrpSpPr>
            <p:grpSpPr>
              <a:xfrm>
                <a:off x="4091959" y="2122050"/>
                <a:ext cx="619005" cy="776180"/>
                <a:chOff x="13906517" y="3886196"/>
                <a:chExt cx="619093" cy="776289"/>
              </a:xfrm>
            </p:grpSpPr>
            <p:sp>
              <p:nvSpPr>
                <p:cNvPr id="82" name="Freeform 17"/>
                <p:cNvSpPr>
                  <a:spLocks/>
                </p:cNvSpPr>
                <p:nvPr/>
              </p:nvSpPr>
              <p:spPr bwMode="auto">
                <a:xfrm>
                  <a:off x="14216046" y="3986207"/>
                  <a:ext cx="309564"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476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defTabSz="931326" eaLnBrk="0" hangingPunct="0">
                    <a:defRPr/>
                  </a:pPr>
                  <a:endParaRPr lang="fr-FR" sz="1800" kern="0" dirty="0">
                    <a:solidFill>
                      <a:srgbClr val="FFFFFF"/>
                    </a:solidFill>
                    <a:latin typeface="Segoe UI" panose="020B0502040204020203" pitchFamily="34" charset="0"/>
                    <a:ea typeface="MS PGothic" panose="020B0600070205080204" pitchFamily="34" charset="-128"/>
                  </a:endParaRPr>
                </a:p>
              </p:txBody>
            </p:sp>
            <p:sp>
              <p:nvSpPr>
                <p:cNvPr id="83" name="Freeform 18"/>
                <p:cNvSpPr>
                  <a:spLocks/>
                </p:cNvSpPr>
                <p:nvPr/>
              </p:nvSpPr>
              <p:spPr bwMode="auto">
                <a:xfrm>
                  <a:off x="13906517" y="3967158"/>
                  <a:ext cx="309564" cy="596898"/>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476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defTabSz="931326" eaLnBrk="0" hangingPunct="0">
                    <a:defRPr/>
                  </a:pPr>
                  <a:endParaRPr lang="fr-FR" sz="1800" kern="0" dirty="0">
                    <a:solidFill>
                      <a:srgbClr val="FFFFFF"/>
                    </a:solidFill>
                    <a:latin typeface="Segoe UI" panose="020B0502040204020203" pitchFamily="34" charset="0"/>
                    <a:ea typeface="MS PGothic" panose="020B0600070205080204" pitchFamily="34" charset="-128"/>
                  </a:endParaRPr>
                </a:p>
              </p:txBody>
            </p:sp>
            <p:sp>
              <p:nvSpPr>
                <p:cNvPr id="84" name="Line 19"/>
                <p:cNvSpPr>
                  <a:spLocks noChangeShapeType="1"/>
                </p:cNvSpPr>
                <p:nvPr/>
              </p:nvSpPr>
              <p:spPr bwMode="auto">
                <a:xfrm>
                  <a:off x="14216063" y="4221163"/>
                  <a:ext cx="0" cy="0"/>
                </a:xfrm>
                <a:prstGeom prst="line">
                  <a:avLst/>
                </a:prstGeom>
                <a:noFill/>
                <a:ln w="476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01" tIns="45700" rIns="91401" bIns="45700" numCol="1" anchor="t" anchorCtr="0" compatLnSpc="1">
                  <a:prstTxWarp prst="textNoShape">
                    <a:avLst/>
                  </a:prstTxWarp>
                </a:bodyPr>
                <a:lstStyle/>
                <a:p>
                  <a:pPr defTabSz="931326" eaLnBrk="0" hangingPunct="0">
                    <a:defRPr/>
                  </a:pPr>
                  <a:endParaRPr lang="fr-FR" sz="1800" kern="0" dirty="0">
                    <a:solidFill>
                      <a:srgbClr val="FFFFFF"/>
                    </a:solidFill>
                    <a:latin typeface="Segoe UI" panose="020B0502040204020203" pitchFamily="34" charset="0"/>
                    <a:ea typeface="MS PGothic" panose="020B0600070205080204" pitchFamily="34" charset="-128"/>
                  </a:endParaRPr>
                </a:p>
              </p:txBody>
            </p:sp>
            <p:sp>
              <p:nvSpPr>
                <p:cNvPr id="85" name="Freeform 20"/>
                <p:cNvSpPr>
                  <a:spLocks/>
                </p:cNvSpPr>
                <p:nvPr/>
              </p:nvSpPr>
              <p:spPr bwMode="auto">
                <a:xfrm>
                  <a:off x="14177963" y="3886196"/>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476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defTabSz="931326" eaLnBrk="0" hangingPunct="0">
                    <a:defRPr/>
                  </a:pPr>
                  <a:endParaRPr lang="fr-FR" sz="1800" kern="0" dirty="0">
                    <a:solidFill>
                      <a:srgbClr val="FFFFFF"/>
                    </a:solidFill>
                    <a:latin typeface="Segoe UI" panose="020B0502040204020203" pitchFamily="34" charset="0"/>
                    <a:ea typeface="MS PGothic" panose="020B0600070205080204" pitchFamily="34" charset="-128"/>
                  </a:endParaRPr>
                </a:p>
              </p:txBody>
            </p:sp>
            <p:sp>
              <p:nvSpPr>
                <p:cNvPr id="86" name="Line 21"/>
                <p:cNvSpPr>
                  <a:spLocks noChangeShapeType="1"/>
                </p:cNvSpPr>
                <p:nvPr/>
              </p:nvSpPr>
              <p:spPr bwMode="auto">
                <a:xfrm>
                  <a:off x="14216063" y="3967163"/>
                  <a:ext cx="38100" cy="0"/>
                </a:xfrm>
                <a:prstGeom prst="line">
                  <a:avLst/>
                </a:prstGeom>
                <a:noFill/>
                <a:ln w="476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01" tIns="45700" rIns="91401" bIns="45700" numCol="1" anchor="t" anchorCtr="0" compatLnSpc="1">
                  <a:prstTxWarp prst="textNoShape">
                    <a:avLst/>
                  </a:prstTxWarp>
                </a:bodyPr>
                <a:lstStyle/>
                <a:p>
                  <a:pPr defTabSz="931326" eaLnBrk="0" hangingPunct="0">
                    <a:defRPr/>
                  </a:pPr>
                  <a:endParaRPr lang="fr-FR" sz="1800" kern="0" dirty="0">
                    <a:solidFill>
                      <a:srgbClr val="FFFFFF"/>
                    </a:solidFill>
                    <a:latin typeface="Segoe UI" panose="020B0502040204020203" pitchFamily="34" charset="0"/>
                    <a:ea typeface="MS PGothic" panose="020B0600070205080204" pitchFamily="34" charset="-128"/>
                  </a:endParaRPr>
                </a:p>
              </p:txBody>
            </p:sp>
            <p:sp>
              <p:nvSpPr>
                <p:cNvPr id="87" name="Freeform 22"/>
                <p:cNvSpPr>
                  <a:spLocks/>
                </p:cNvSpPr>
                <p:nvPr/>
              </p:nvSpPr>
              <p:spPr bwMode="auto">
                <a:xfrm>
                  <a:off x="14177963" y="4502148"/>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476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defTabSz="931326" eaLnBrk="0" hangingPunct="0">
                    <a:defRPr/>
                  </a:pPr>
                  <a:endParaRPr lang="fr-FR" sz="1800" kern="0" dirty="0">
                    <a:solidFill>
                      <a:srgbClr val="FFFFFF"/>
                    </a:solidFill>
                    <a:latin typeface="Segoe UI" panose="020B0502040204020203" pitchFamily="34" charset="0"/>
                    <a:ea typeface="MS PGothic" panose="020B0600070205080204" pitchFamily="34" charset="-128"/>
                  </a:endParaRPr>
                </a:p>
              </p:txBody>
            </p:sp>
            <p:sp>
              <p:nvSpPr>
                <p:cNvPr id="88" name="Line 23"/>
                <p:cNvSpPr>
                  <a:spLocks noChangeShapeType="1"/>
                </p:cNvSpPr>
                <p:nvPr/>
              </p:nvSpPr>
              <p:spPr bwMode="auto">
                <a:xfrm flipH="1">
                  <a:off x="14177963" y="4581525"/>
                  <a:ext cx="38100" cy="0"/>
                </a:xfrm>
                <a:prstGeom prst="line">
                  <a:avLst/>
                </a:prstGeom>
                <a:noFill/>
                <a:ln w="476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01" tIns="45700" rIns="91401" bIns="45700" numCol="1" anchor="t" anchorCtr="0" compatLnSpc="1">
                  <a:prstTxWarp prst="textNoShape">
                    <a:avLst/>
                  </a:prstTxWarp>
                </a:bodyPr>
                <a:lstStyle/>
                <a:p>
                  <a:pPr defTabSz="931326" eaLnBrk="0" hangingPunct="0">
                    <a:defRPr/>
                  </a:pPr>
                  <a:endParaRPr lang="fr-FR" sz="1800" kern="0" dirty="0">
                    <a:solidFill>
                      <a:srgbClr val="FFFFFF"/>
                    </a:solidFill>
                    <a:latin typeface="Segoe UI" panose="020B0502040204020203" pitchFamily="34" charset="0"/>
                    <a:ea typeface="MS PGothic" panose="020B0600070205080204" pitchFamily="34" charset="-128"/>
                  </a:endParaRPr>
                </a:p>
              </p:txBody>
            </p:sp>
          </p:grpSp>
        </p:grpSp>
      </p:grpSp>
      <p:grpSp>
        <p:nvGrpSpPr>
          <p:cNvPr id="89" name="Group 88"/>
          <p:cNvGrpSpPr/>
          <p:nvPr/>
        </p:nvGrpSpPr>
        <p:grpSpPr>
          <a:xfrm>
            <a:off x="6279530" y="1118706"/>
            <a:ext cx="2912126" cy="4248838"/>
            <a:chOff x="6238833" y="1884362"/>
            <a:chExt cx="2912953" cy="4748291"/>
          </a:xfrm>
        </p:grpSpPr>
        <p:sp>
          <p:nvSpPr>
            <p:cNvPr id="90" name="Rectangle 89"/>
            <p:cNvSpPr/>
            <p:nvPr/>
          </p:nvSpPr>
          <p:spPr bwMode="auto">
            <a:xfrm>
              <a:off x="6238833" y="2543832"/>
              <a:ext cx="2912953" cy="4088821"/>
            </a:xfrm>
            <a:prstGeom prst="rect">
              <a:avLst/>
            </a:prstGeom>
            <a:solidFill>
              <a:schemeClr val="bg1">
                <a:lumMod val="95000"/>
              </a:schemeClr>
            </a:solidFill>
            <a:ln w="12700">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fr-FR"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Rectangle 90"/>
            <p:cNvSpPr/>
            <p:nvPr/>
          </p:nvSpPr>
          <p:spPr bwMode="auto">
            <a:xfrm>
              <a:off x="6604057" y="3333653"/>
              <a:ext cx="2182504" cy="43615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384" eaLnBrk="0" hangingPunct="0">
                <a:lnSpc>
                  <a:spcPct val="90000"/>
                </a:lnSpc>
                <a:spcAft>
                  <a:spcPts val="600"/>
                </a:spcAft>
                <a:defRPr/>
              </a:pPr>
              <a:r>
                <a:rPr lang="fr-FR" sz="2800" b="1" kern="0" dirty="0">
                  <a:solidFill>
                    <a:schemeClr val="tx1">
                      <a:lumMod val="75000"/>
                      <a:lumOff val="25000"/>
                    </a:schemeClr>
                  </a:solidFill>
                  <a:latin typeface="Segoe UI Light"/>
                  <a:ea typeface="ＭＳ Ｐゴシック" charset="0"/>
                </a:rPr>
                <a:t>Publication</a:t>
              </a:r>
            </a:p>
          </p:txBody>
        </p:sp>
        <p:grpSp>
          <p:nvGrpSpPr>
            <p:cNvPr id="92" name="Group 91"/>
            <p:cNvGrpSpPr/>
            <p:nvPr/>
          </p:nvGrpSpPr>
          <p:grpSpPr>
            <a:xfrm>
              <a:off x="7016595" y="1884362"/>
              <a:ext cx="1212728" cy="1354901"/>
              <a:chOff x="6752101" y="1777899"/>
              <a:chExt cx="1346542" cy="1504402"/>
            </a:xfrm>
          </p:grpSpPr>
          <p:sp>
            <p:nvSpPr>
              <p:cNvPr id="94" name="Oval 93"/>
              <p:cNvSpPr/>
              <p:nvPr/>
            </p:nvSpPr>
            <p:spPr bwMode="auto">
              <a:xfrm>
                <a:off x="6752101" y="1777899"/>
                <a:ext cx="1346542" cy="1504402"/>
              </a:xfrm>
              <a:prstGeom prst="ellipse">
                <a:avLst/>
              </a:prstGeom>
              <a:solidFill>
                <a:srgbClr val="D83B01"/>
              </a:solidFill>
              <a:ln w="12700">
                <a:noFill/>
                <a:miter lim="800000"/>
              </a:ln>
            </p:spPr>
            <p:txBody>
              <a:bodyPr wrap="square" lIns="237643" tIns="201082" rIns="182802" bIns="182802" rtlCol="0" anchor="ctr">
                <a:noAutofit/>
              </a:bodyPr>
              <a:lstStyle/>
              <a:p>
                <a:pPr algn="ctr" defTabSz="913873">
                  <a:defRPr/>
                </a:pPr>
                <a:endParaRPr lang="fr-FR" sz="2800" kern="0" spc="50" dirty="0">
                  <a:solidFill>
                    <a:srgbClr val="CDF4FF">
                      <a:lumMod val="50000"/>
                    </a:srgbClr>
                  </a:solidFill>
                  <a:latin typeface="Segoe UI Semilight"/>
                  <a:ea typeface="MS PGothic" panose="020B0600070205080204" pitchFamily="34" charset="-128"/>
                  <a:cs typeface="Segoe UI Semibold" panose="020B0702040204020203" pitchFamily="34" charset="0"/>
                </a:endParaRPr>
              </a:p>
            </p:txBody>
          </p:sp>
          <p:pic>
            <p:nvPicPr>
              <p:cNvPr id="95" name="Picture 94"/>
              <p:cNvPicPr>
                <a:picLocks noChangeAspect="1"/>
              </p:cNvPicPr>
              <p:nvPr/>
            </p:nvPicPr>
            <p:blipFill>
              <a:blip r:embed="rId3"/>
              <a:stretch>
                <a:fillRect/>
              </a:stretch>
            </p:blipFill>
            <p:spPr>
              <a:xfrm>
                <a:off x="7026168" y="2122558"/>
                <a:ext cx="795891" cy="795891"/>
              </a:xfrm>
              <a:prstGeom prst="rect">
                <a:avLst/>
              </a:prstGeom>
            </p:spPr>
          </p:pic>
        </p:grpSp>
      </p:grpSp>
      <p:grpSp>
        <p:nvGrpSpPr>
          <p:cNvPr id="96" name="Group 95"/>
          <p:cNvGrpSpPr/>
          <p:nvPr/>
        </p:nvGrpSpPr>
        <p:grpSpPr>
          <a:xfrm>
            <a:off x="9290315" y="1118706"/>
            <a:ext cx="2912126" cy="4248838"/>
            <a:chOff x="9250472" y="1884362"/>
            <a:chExt cx="2912953" cy="4748291"/>
          </a:xfrm>
        </p:grpSpPr>
        <p:sp>
          <p:nvSpPr>
            <p:cNvPr id="97" name="Rectangle 96"/>
            <p:cNvSpPr/>
            <p:nvPr/>
          </p:nvSpPr>
          <p:spPr bwMode="auto">
            <a:xfrm>
              <a:off x="9250472" y="2543832"/>
              <a:ext cx="2912953" cy="4088821"/>
            </a:xfrm>
            <a:prstGeom prst="rect">
              <a:avLst/>
            </a:prstGeom>
            <a:solidFill>
              <a:schemeClr val="bg1">
                <a:lumMod val="95000"/>
              </a:schemeClr>
            </a:solidFill>
            <a:ln w="12700">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fr-FR"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8" name="Rectangle 97"/>
            <p:cNvSpPr/>
            <p:nvPr/>
          </p:nvSpPr>
          <p:spPr bwMode="auto">
            <a:xfrm>
              <a:off x="9615696" y="3324923"/>
              <a:ext cx="2182504" cy="47613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384" eaLnBrk="0" hangingPunct="0">
                <a:lnSpc>
                  <a:spcPct val="90000"/>
                </a:lnSpc>
                <a:spcAft>
                  <a:spcPts val="600"/>
                </a:spcAft>
                <a:defRPr/>
              </a:pPr>
              <a:r>
                <a:rPr lang="fr-FR" sz="2800" b="1" kern="0" dirty="0">
                  <a:solidFill>
                    <a:schemeClr val="tx1">
                      <a:lumMod val="75000"/>
                      <a:lumOff val="25000"/>
                    </a:schemeClr>
                  </a:solidFill>
                  <a:latin typeface="Segoe UI Light"/>
                  <a:ea typeface="ＭＳ Ｐゴシック" charset="0"/>
                </a:rPr>
                <a:t>Participation</a:t>
              </a:r>
            </a:p>
          </p:txBody>
        </p:sp>
        <p:grpSp>
          <p:nvGrpSpPr>
            <p:cNvPr id="99" name="Group 98"/>
            <p:cNvGrpSpPr/>
            <p:nvPr/>
          </p:nvGrpSpPr>
          <p:grpSpPr>
            <a:xfrm>
              <a:off x="10028234" y="1884362"/>
              <a:ext cx="1212728" cy="1354901"/>
              <a:chOff x="9537089" y="1777899"/>
              <a:chExt cx="1346542" cy="1504402"/>
            </a:xfrm>
          </p:grpSpPr>
          <p:sp>
            <p:nvSpPr>
              <p:cNvPr id="101" name="Oval 100"/>
              <p:cNvSpPr/>
              <p:nvPr/>
            </p:nvSpPr>
            <p:spPr bwMode="auto">
              <a:xfrm>
                <a:off x="9537089" y="1777899"/>
                <a:ext cx="1346542" cy="1504402"/>
              </a:xfrm>
              <a:prstGeom prst="ellipse">
                <a:avLst/>
              </a:prstGeom>
              <a:solidFill>
                <a:srgbClr val="FFB900"/>
              </a:solidFill>
              <a:ln w="19050">
                <a:noFill/>
                <a:miter lim="800000"/>
              </a:ln>
            </p:spPr>
            <p:txBody>
              <a:bodyPr wrap="square" lIns="237643" tIns="201082" rIns="182802" bIns="182802" rtlCol="0" anchor="ctr">
                <a:noAutofit/>
              </a:bodyPr>
              <a:lstStyle/>
              <a:p>
                <a:pPr algn="ctr" defTabSz="913873">
                  <a:defRPr/>
                </a:pPr>
                <a:endParaRPr lang="fr-FR" sz="2800" kern="0" spc="50" dirty="0">
                  <a:solidFill>
                    <a:srgbClr val="CDF4FF">
                      <a:lumMod val="50000"/>
                    </a:srgbClr>
                  </a:solidFill>
                  <a:latin typeface="Segoe UI Semilight"/>
                  <a:ea typeface="MS PGothic" panose="020B0600070205080204" pitchFamily="34" charset="-128"/>
                  <a:cs typeface="Segoe UI Semibold" panose="020B0702040204020203" pitchFamily="34" charset="0"/>
                </a:endParaRPr>
              </a:p>
            </p:txBody>
          </p:sp>
          <p:sp>
            <p:nvSpPr>
              <p:cNvPr id="102" name="Freeform 13"/>
              <p:cNvSpPr>
                <a:spLocks noEditPoints="1"/>
              </p:cNvSpPr>
              <p:nvPr/>
            </p:nvSpPr>
            <p:spPr bwMode="auto">
              <a:xfrm>
                <a:off x="9780620" y="2200450"/>
                <a:ext cx="977412" cy="619371"/>
              </a:xfrm>
              <a:custGeom>
                <a:avLst/>
                <a:gdLst>
                  <a:gd name="T0" fmla="*/ 141 w 198"/>
                  <a:gd name="T1" fmla="*/ 22 h 124"/>
                  <a:gd name="T2" fmla="*/ 88 w 198"/>
                  <a:gd name="T3" fmla="*/ 11 h 124"/>
                  <a:gd name="T4" fmla="*/ 0 w 198"/>
                  <a:gd name="T5" fmla="*/ 54 h 124"/>
                  <a:gd name="T6" fmla="*/ 38 w 198"/>
                  <a:gd name="T7" fmla="*/ 97 h 124"/>
                  <a:gd name="T8" fmla="*/ 52 w 198"/>
                  <a:gd name="T9" fmla="*/ 104 h 124"/>
                  <a:gd name="T10" fmla="*/ 61 w 198"/>
                  <a:gd name="T11" fmla="*/ 107 h 124"/>
                  <a:gd name="T12" fmla="*/ 78 w 198"/>
                  <a:gd name="T13" fmla="*/ 120 h 124"/>
                  <a:gd name="T14" fmla="*/ 97 w 198"/>
                  <a:gd name="T15" fmla="*/ 118 h 124"/>
                  <a:gd name="T16" fmla="*/ 103 w 198"/>
                  <a:gd name="T17" fmla="*/ 116 h 124"/>
                  <a:gd name="T18" fmla="*/ 122 w 198"/>
                  <a:gd name="T19" fmla="*/ 112 h 124"/>
                  <a:gd name="T20" fmla="*/ 135 w 198"/>
                  <a:gd name="T21" fmla="*/ 103 h 124"/>
                  <a:gd name="T22" fmla="*/ 147 w 198"/>
                  <a:gd name="T23" fmla="*/ 96 h 124"/>
                  <a:gd name="T24" fmla="*/ 162 w 198"/>
                  <a:gd name="T25" fmla="*/ 83 h 124"/>
                  <a:gd name="T26" fmla="*/ 53 w 198"/>
                  <a:gd name="T27" fmla="*/ 86 h 124"/>
                  <a:gd name="T28" fmla="*/ 44 w 198"/>
                  <a:gd name="T29" fmla="*/ 91 h 124"/>
                  <a:gd name="T30" fmla="*/ 55 w 198"/>
                  <a:gd name="T31" fmla="*/ 75 h 124"/>
                  <a:gd name="T32" fmla="*/ 60 w 198"/>
                  <a:gd name="T33" fmla="*/ 80 h 124"/>
                  <a:gd name="T34" fmla="*/ 64 w 198"/>
                  <a:gd name="T35" fmla="*/ 97 h 124"/>
                  <a:gd name="T36" fmla="*/ 61 w 198"/>
                  <a:gd name="T37" fmla="*/ 99 h 124"/>
                  <a:gd name="T38" fmla="*/ 67 w 198"/>
                  <a:gd name="T39" fmla="*/ 84 h 124"/>
                  <a:gd name="T40" fmla="*/ 73 w 198"/>
                  <a:gd name="T41" fmla="*/ 88 h 124"/>
                  <a:gd name="T42" fmla="*/ 78 w 198"/>
                  <a:gd name="T43" fmla="*/ 104 h 124"/>
                  <a:gd name="T44" fmla="*/ 70 w 198"/>
                  <a:gd name="T45" fmla="*/ 107 h 124"/>
                  <a:gd name="T46" fmla="*/ 79 w 198"/>
                  <a:gd name="T47" fmla="*/ 93 h 124"/>
                  <a:gd name="T48" fmla="*/ 85 w 198"/>
                  <a:gd name="T49" fmla="*/ 92 h 124"/>
                  <a:gd name="T50" fmla="*/ 96 w 198"/>
                  <a:gd name="T51" fmla="*/ 107 h 124"/>
                  <a:gd name="T52" fmla="*/ 82 w 198"/>
                  <a:gd name="T53" fmla="*/ 112 h 124"/>
                  <a:gd name="T54" fmla="*/ 86 w 198"/>
                  <a:gd name="T55" fmla="*/ 107 h 124"/>
                  <a:gd name="T56" fmla="*/ 91 w 198"/>
                  <a:gd name="T57" fmla="*/ 102 h 124"/>
                  <a:gd name="T58" fmla="*/ 96 w 198"/>
                  <a:gd name="T59" fmla="*/ 107 h 124"/>
                  <a:gd name="T60" fmla="*/ 128 w 198"/>
                  <a:gd name="T61" fmla="*/ 67 h 124"/>
                  <a:gd name="T62" fmla="*/ 122 w 198"/>
                  <a:gd name="T63" fmla="*/ 72 h 124"/>
                  <a:gd name="T64" fmla="*/ 139 w 198"/>
                  <a:gd name="T65" fmla="*/ 94 h 124"/>
                  <a:gd name="T66" fmla="*/ 132 w 198"/>
                  <a:gd name="T67" fmla="*/ 93 h 124"/>
                  <a:gd name="T68" fmla="*/ 125 w 198"/>
                  <a:gd name="T69" fmla="*/ 97 h 124"/>
                  <a:gd name="T70" fmla="*/ 128 w 198"/>
                  <a:gd name="T71" fmla="*/ 101 h 124"/>
                  <a:gd name="T72" fmla="*/ 119 w 198"/>
                  <a:gd name="T73" fmla="*/ 101 h 124"/>
                  <a:gd name="T74" fmla="*/ 106 w 198"/>
                  <a:gd name="T75" fmla="*/ 88 h 124"/>
                  <a:gd name="T76" fmla="*/ 113 w 198"/>
                  <a:gd name="T77" fmla="*/ 111 h 124"/>
                  <a:gd name="T78" fmla="*/ 105 w 198"/>
                  <a:gd name="T79" fmla="*/ 104 h 124"/>
                  <a:gd name="T80" fmla="*/ 90 w 198"/>
                  <a:gd name="T81" fmla="*/ 87 h 124"/>
                  <a:gd name="T82" fmla="*/ 70 w 198"/>
                  <a:gd name="T83" fmla="*/ 74 h 124"/>
                  <a:gd name="T84" fmla="*/ 49 w 198"/>
                  <a:gd name="T85" fmla="*/ 70 h 124"/>
                  <a:gd name="T86" fmla="*/ 36 w 198"/>
                  <a:gd name="T87" fmla="*/ 14 h 124"/>
                  <a:gd name="T88" fmla="*/ 81 w 198"/>
                  <a:gd name="T89" fmla="*/ 18 h 124"/>
                  <a:gd name="T90" fmla="*/ 77 w 198"/>
                  <a:gd name="T91" fmla="*/ 39 h 124"/>
                  <a:gd name="T92" fmla="*/ 104 w 198"/>
                  <a:gd name="T93" fmla="*/ 33 h 124"/>
                  <a:gd name="T94" fmla="*/ 153 w 198"/>
                  <a:gd name="T95" fmla="*/ 82 h 124"/>
                  <a:gd name="T96" fmla="*/ 158 w 198"/>
                  <a:gd name="T97" fmla="*/ 76 h 124"/>
                  <a:gd name="T98" fmla="*/ 116 w 198"/>
                  <a:gd name="T99" fmla="*/ 47 h 124"/>
                  <a:gd name="T100" fmla="*/ 97 w 198"/>
                  <a:gd name="T101" fmla="*/ 25 h 124"/>
                  <a:gd name="T102" fmla="*/ 81 w 198"/>
                  <a:gd name="T103" fmla="*/ 30 h 124"/>
                  <a:gd name="T104" fmla="*/ 110 w 198"/>
                  <a:gd name="T105" fmla="*/ 15 h 124"/>
                  <a:gd name="T106" fmla="*/ 188 w 198"/>
                  <a:gd name="T107"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 h="124">
                    <a:moveTo>
                      <a:pt x="198" y="65"/>
                    </a:moveTo>
                    <a:cubicBezTo>
                      <a:pt x="176" y="8"/>
                      <a:pt x="176" y="8"/>
                      <a:pt x="176" y="8"/>
                    </a:cubicBezTo>
                    <a:cubicBezTo>
                      <a:pt x="141" y="22"/>
                      <a:pt x="141" y="22"/>
                      <a:pt x="141" y="22"/>
                    </a:cubicBezTo>
                    <a:cubicBezTo>
                      <a:pt x="114" y="8"/>
                      <a:pt x="114" y="8"/>
                      <a:pt x="114" y="8"/>
                    </a:cubicBezTo>
                    <a:cubicBezTo>
                      <a:pt x="113" y="8"/>
                      <a:pt x="99" y="0"/>
                      <a:pt x="90" y="9"/>
                    </a:cubicBezTo>
                    <a:cubicBezTo>
                      <a:pt x="88" y="11"/>
                      <a:pt x="88" y="11"/>
                      <a:pt x="88" y="11"/>
                    </a:cubicBezTo>
                    <a:cubicBezTo>
                      <a:pt x="80" y="8"/>
                      <a:pt x="68" y="7"/>
                      <a:pt x="56" y="16"/>
                    </a:cubicBezTo>
                    <a:cubicBezTo>
                      <a:pt x="33" y="3"/>
                      <a:pt x="33" y="3"/>
                      <a:pt x="33" y="3"/>
                    </a:cubicBezTo>
                    <a:cubicBezTo>
                      <a:pt x="0" y="54"/>
                      <a:pt x="0" y="54"/>
                      <a:pt x="0" y="54"/>
                    </a:cubicBezTo>
                    <a:cubicBezTo>
                      <a:pt x="37" y="82"/>
                      <a:pt x="37" y="82"/>
                      <a:pt x="37" y="82"/>
                    </a:cubicBezTo>
                    <a:cubicBezTo>
                      <a:pt x="35" y="84"/>
                      <a:pt x="34" y="86"/>
                      <a:pt x="34" y="89"/>
                    </a:cubicBezTo>
                    <a:cubicBezTo>
                      <a:pt x="34" y="92"/>
                      <a:pt x="36" y="95"/>
                      <a:pt x="38" y="97"/>
                    </a:cubicBezTo>
                    <a:cubicBezTo>
                      <a:pt x="40" y="99"/>
                      <a:pt x="43" y="100"/>
                      <a:pt x="46" y="100"/>
                    </a:cubicBezTo>
                    <a:cubicBezTo>
                      <a:pt x="47" y="100"/>
                      <a:pt x="49" y="100"/>
                      <a:pt x="50" y="100"/>
                    </a:cubicBezTo>
                    <a:cubicBezTo>
                      <a:pt x="50" y="101"/>
                      <a:pt x="51" y="102"/>
                      <a:pt x="52" y="104"/>
                    </a:cubicBezTo>
                    <a:cubicBezTo>
                      <a:pt x="55" y="106"/>
                      <a:pt x="57" y="107"/>
                      <a:pt x="61" y="107"/>
                    </a:cubicBezTo>
                    <a:cubicBezTo>
                      <a:pt x="61" y="107"/>
                      <a:pt x="61" y="107"/>
                      <a:pt x="61" y="107"/>
                    </a:cubicBezTo>
                    <a:cubicBezTo>
                      <a:pt x="61" y="107"/>
                      <a:pt x="61" y="107"/>
                      <a:pt x="61" y="107"/>
                    </a:cubicBezTo>
                    <a:cubicBezTo>
                      <a:pt x="62" y="109"/>
                      <a:pt x="63" y="111"/>
                      <a:pt x="64" y="113"/>
                    </a:cubicBezTo>
                    <a:cubicBezTo>
                      <a:pt x="67" y="116"/>
                      <a:pt x="71" y="117"/>
                      <a:pt x="75" y="116"/>
                    </a:cubicBezTo>
                    <a:cubicBezTo>
                      <a:pt x="76" y="117"/>
                      <a:pt x="76" y="119"/>
                      <a:pt x="78" y="120"/>
                    </a:cubicBezTo>
                    <a:cubicBezTo>
                      <a:pt x="80" y="123"/>
                      <a:pt x="83" y="124"/>
                      <a:pt x="86" y="124"/>
                    </a:cubicBezTo>
                    <a:cubicBezTo>
                      <a:pt x="89" y="124"/>
                      <a:pt x="92" y="123"/>
                      <a:pt x="94" y="120"/>
                    </a:cubicBezTo>
                    <a:cubicBezTo>
                      <a:pt x="97" y="118"/>
                      <a:pt x="97" y="118"/>
                      <a:pt x="97" y="118"/>
                    </a:cubicBezTo>
                    <a:cubicBezTo>
                      <a:pt x="97" y="118"/>
                      <a:pt x="97" y="118"/>
                      <a:pt x="97" y="118"/>
                    </a:cubicBezTo>
                    <a:cubicBezTo>
                      <a:pt x="100" y="114"/>
                      <a:pt x="100" y="114"/>
                      <a:pt x="100" y="114"/>
                    </a:cubicBezTo>
                    <a:cubicBezTo>
                      <a:pt x="103" y="116"/>
                      <a:pt x="103" y="116"/>
                      <a:pt x="103" y="116"/>
                    </a:cubicBezTo>
                    <a:cubicBezTo>
                      <a:pt x="105" y="119"/>
                      <a:pt x="108" y="120"/>
                      <a:pt x="111" y="120"/>
                    </a:cubicBezTo>
                    <a:cubicBezTo>
                      <a:pt x="114" y="120"/>
                      <a:pt x="117" y="119"/>
                      <a:pt x="119" y="116"/>
                    </a:cubicBezTo>
                    <a:cubicBezTo>
                      <a:pt x="120" y="115"/>
                      <a:pt x="121" y="114"/>
                      <a:pt x="122" y="112"/>
                    </a:cubicBezTo>
                    <a:cubicBezTo>
                      <a:pt x="122" y="112"/>
                      <a:pt x="123" y="112"/>
                      <a:pt x="124" y="112"/>
                    </a:cubicBezTo>
                    <a:cubicBezTo>
                      <a:pt x="127" y="112"/>
                      <a:pt x="130" y="111"/>
                      <a:pt x="132" y="109"/>
                    </a:cubicBezTo>
                    <a:cubicBezTo>
                      <a:pt x="134" y="107"/>
                      <a:pt x="135" y="105"/>
                      <a:pt x="135" y="103"/>
                    </a:cubicBezTo>
                    <a:cubicBezTo>
                      <a:pt x="136" y="103"/>
                      <a:pt x="136" y="103"/>
                      <a:pt x="136" y="103"/>
                    </a:cubicBezTo>
                    <a:cubicBezTo>
                      <a:pt x="139" y="103"/>
                      <a:pt x="142" y="102"/>
                      <a:pt x="144" y="100"/>
                    </a:cubicBezTo>
                    <a:cubicBezTo>
                      <a:pt x="145" y="99"/>
                      <a:pt x="146" y="97"/>
                      <a:pt x="147" y="96"/>
                    </a:cubicBezTo>
                    <a:cubicBezTo>
                      <a:pt x="148" y="96"/>
                      <a:pt x="149" y="96"/>
                      <a:pt x="151" y="96"/>
                    </a:cubicBezTo>
                    <a:cubicBezTo>
                      <a:pt x="154" y="96"/>
                      <a:pt x="157" y="95"/>
                      <a:pt x="159" y="93"/>
                    </a:cubicBezTo>
                    <a:cubicBezTo>
                      <a:pt x="162" y="90"/>
                      <a:pt x="163" y="87"/>
                      <a:pt x="162" y="83"/>
                    </a:cubicBezTo>
                    <a:lnTo>
                      <a:pt x="198" y="65"/>
                    </a:lnTo>
                    <a:close/>
                    <a:moveTo>
                      <a:pt x="53" y="86"/>
                    </a:moveTo>
                    <a:cubicBezTo>
                      <a:pt x="53" y="86"/>
                      <a:pt x="53" y="86"/>
                      <a:pt x="53" y="86"/>
                    </a:cubicBezTo>
                    <a:cubicBezTo>
                      <a:pt x="53" y="86"/>
                      <a:pt x="53" y="86"/>
                      <a:pt x="53" y="86"/>
                    </a:cubicBezTo>
                    <a:cubicBezTo>
                      <a:pt x="48" y="91"/>
                      <a:pt x="48" y="91"/>
                      <a:pt x="48" y="91"/>
                    </a:cubicBezTo>
                    <a:cubicBezTo>
                      <a:pt x="47" y="93"/>
                      <a:pt x="45" y="93"/>
                      <a:pt x="44" y="91"/>
                    </a:cubicBezTo>
                    <a:cubicBezTo>
                      <a:pt x="43" y="91"/>
                      <a:pt x="42" y="90"/>
                      <a:pt x="42" y="89"/>
                    </a:cubicBezTo>
                    <a:cubicBezTo>
                      <a:pt x="42" y="88"/>
                      <a:pt x="43" y="87"/>
                      <a:pt x="44" y="86"/>
                    </a:cubicBezTo>
                    <a:cubicBezTo>
                      <a:pt x="55" y="75"/>
                      <a:pt x="55" y="75"/>
                      <a:pt x="55" y="75"/>
                    </a:cubicBezTo>
                    <a:cubicBezTo>
                      <a:pt x="56" y="74"/>
                      <a:pt x="58" y="74"/>
                      <a:pt x="60" y="75"/>
                    </a:cubicBezTo>
                    <a:cubicBezTo>
                      <a:pt x="61" y="77"/>
                      <a:pt x="61" y="79"/>
                      <a:pt x="60" y="80"/>
                    </a:cubicBezTo>
                    <a:cubicBezTo>
                      <a:pt x="60" y="80"/>
                      <a:pt x="60" y="80"/>
                      <a:pt x="60" y="80"/>
                    </a:cubicBezTo>
                    <a:cubicBezTo>
                      <a:pt x="54" y="86"/>
                      <a:pt x="54" y="86"/>
                      <a:pt x="54" y="86"/>
                    </a:cubicBezTo>
                    <a:lnTo>
                      <a:pt x="53" y="86"/>
                    </a:lnTo>
                    <a:close/>
                    <a:moveTo>
                      <a:pt x="64" y="97"/>
                    </a:moveTo>
                    <a:cubicBezTo>
                      <a:pt x="63" y="98"/>
                      <a:pt x="63" y="98"/>
                      <a:pt x="63" y="98"/>
                    </a:cubicBezTo>
                    <a:cubicBezTo>
                      <a:pt x="62" y="99"/>
                      <a:pt x="61" y="99"/>
                      <a:pt x="61" y="99"/>
                    </a:cubicBezTo>
                    <a:cubicBezTo>
                      <a:pt x="61" y="99"/>
                      <a:pt x="61" y="99"/>
                      <a:pt x="61" y="99"/>
                    </a:cubicBezTo>
                    <a:cubicBezTo>
                      <a:pt x="60" y="99"/>
                      <a:pt x="59" y="99"/>
                      <a:pt x="58" y="98"/>
                    </a:cubicBezTo>
                    <a:cubicBezTo>
                      <a:pt x="57" y="97"/>
                      <a:pt x="57" y="94"/>
                      <a:pt x="59" y="92"/>
                    </a:cubicBezTo>
                    <a:cubicBezTo>
                      <a:pt x="67" y="84"/>
                      <a:pt x="67" y="84"/>
                      <a:pt x="67" y="84"/>
                    </a:cubicBezTo>
                    <a:cubicBezTo>
                      <a:pt x="68" y="83"/>
                      <a:pt x="69" y="82"/>
                      <a:pt x="71" y="82"/>
                    </a:cubicBezTo>
                    <a:cubicBezTo>
                      <a:pt x="72" y="82"/>
                      <a:pt x="73" y="82"/>
                      <a:pt x="73" y="83"/>
                    </a:cubicBezTo>
                    <a:cubicBezTo>
                      <a:pt x="75" y="84"/>
                      <a:pt x="75" y="86"/>
                      <a:pt x="73" y="88"/>
                    </a:cubicBezTo>
                    <a:cubicBezTo>
                      <a:pt x="64" y="96"/>
                      <a:pt x="64" y="96"/>
                      <a:pt x="64" y="96"/>
                    </a:cubicBezTo>
                    <a:cubicBezTo>
                      <a:pt x="64" y="96"/>
                      <a:pt x="64" y="96"/>
                      <a:pt x="64" y="97"/>
                    </a:cubicBezTo>
                    <a:close/>
                    <a:moveTo>
                      <a:pt x="78" y="104"/>
                    </a:moveTo>
                    <a:cubicBezTo>
                      <a:pt x="78" y="104"/>
                      <a:pt x="78" y="104"/>
                      <a:pt x="77" y="104"/>
                    </a:cubicBezTo>
                    <a:cubicBezTo>
                      <a:pt x="75" y="107"/>
                      <a:pt x="75" y="107"/>
                      <a:pt x="75" y="107"/>
                    </a:cubicBezTo>
                    <a:cubicBezTo>
                      <a:pt x="74" y="108"/>
                      <a:pt x="71" y="108"/>
                      <a:pt x="70" y="107"/>
                    </a:cubicBezTo>
                    <a:cubicBezTo>
                      <a:pt x="69" y="106"/>
                      <a:pt x="69" y="104"/>
                      <a:pt x="70" y="102"/>
                    </a:cubicBezTo>
                    <a:cubicBezTo>
                      <a:pt x="79" y="93"/>
                      <a:pt x="79" y="93"/>
                      <a:pt x="79" y="93"/>
                    </a:cubicBezTo>
                    <a:cubicBezTo>
                      <a:pt x="79" y="93"/>
                      <a:pt x="79" y="93"/>
                      <a:pt x="79" y="93"/>
                    </a:cubicBezTo>
                    <a:cubicBezTo>
                      <a:pt x="80" y="92"/>
                      <a:pt x="80" y="92"/>
                      <a:pt x="80" y="92"/>
                    </a:cubicBezTo>
                    <a:cubicBezTo>
                      <a:pt x="80" y="92"/>
                      <a:pt x="81" y="91"/>
                      <a:pt x="82" y="91"/>
                    </a:cubicBezTo>
                    <a:cubicBezTo>
                      <a:pt x="83" y="91"/>
                      <a:pt x="84" y="92"/>
                      <a:pt x="85" y="92"/>
                    </a:cubicBezTo>
                    <a:cubicBezTo>
                      <a:pt x="86" y="94"/>
                      <a:pt x="86" y="95"/>
                      <a:pt x="85" y="97"/>
                    </a:cubicBezTo>
                    <a:cubicBezTo>
                      <a:pt x="78" y="104"/>
                      <a:pt x="78" y="104"/>
                      <a:pt x="78" y="104"/>
                    </a:cubicBezTo>
                    <a:close/>
                    <a:moveTo>
                      <a:pt x="96" y="107"/>
                    </a:moveTo>
                    <a:cubicBezTo>
                      <a:pt x="88" y="115"/>
                      <a:pt x="88" y="115"/>
                      <a:pt x="88" y="115"/>
                    </a:cubicBezTo>
                    <a:cubicBezTo>
                      <a:pt x="87" y="116"/>
                      <a:pt x="85" y="116"/>
                      <a:pt x="83" y="115"/>
                    </a:cubicBezTo>
                    <a:cubicBezTo>
                      <a:pt x="83" y="114"/>
                      <a:pt x="82" y="113"/>
                      <a:pt x="82" y="112"/>
                    </a:cubicBezTo>
                    <a:cubicBezTo>
                      <a:pt x="82" y="111"/>
                      <a:pt x="83" y="111"/>
                      <a:pt x="83" y="110"/>
                    </a:cubicBezTo>
                    <a:cubicBezTo>
                      <a:pt x="86" y="107"/>
                      <a:pt x="86" y="107"/>
                      <a:pt x="86" y="107"/>
                    </a:cubicBezTo>
                    <a:cubicBezTo>
                      <a:pt x="86" y="107"/>
                      <a:pt x="86" y="107"/>
                      <a:pt x="86" y="107"/>
                    </a:cubicBezTo>
                    <a:cubicBezTo>
                      <a:pt x="90" y="103"/>
                      <a:pt x="90" y="103"/>
                      <a:pt x="90" y="103"/>
                    </a:cubicBezTo>
                    <a:cubicBezTo>
                      <a:pt x="91" y="103"/>
                      <a:pt x="91" y="102"/>
                      <a:pt x="91" y="102"/>
                    </a:cubicBezTo>
                    <a:cubicBezTo>
                      <a:pt x="91" y="102"/>
                      <a:pt x="91" y="102"/>
                      <a:pt x="91" y="102"/>
                    </a:cubicBezTo>
                    <a:cubicBezTo>
                      <a:pt x="93" y="101"/>
                      <a:pt x="95" y="101"/>
                      <a:pt x="96" y="102"/>
                    </a:cubicBezTo>
                    <a:cubicBezTo>
                      <a:pt x="97" y="103"/>
                      <a:pt x="97" y="103"/>
                      <a:pt x="97" y="104"/>
                    </a:cubicBezTo>
                    <a:cubicBezTo>
                      <a:pt x="97" y="105"/>
                      <a:pt x="97" y="106"/>
                      <a:pt x="96" y="107"/>
                    </a:cubicBezTo>
                    <a:close/>
                    <a:moveTo>
                      <a:pt x="153" y="87"/>
                    </a:moveTo>
                    <a:cubicBezTo>
                      <a:pt x="152" y="89"/>
                      <a:pt x="150" y="89"/>
                      <a:pt x="148" y="87"/>
                    </a:cubicBezTo>
                    <a:cubicBezTo>
                      <a:pt x="128" y="67"/>
                      <a:pt x="128" y="67"/>
                      <a:pt x="128" y="67"/>
                    </a:cubicBezTo>
                    <a:cubicBezTo>
                      <a:pt x="128" y="67"/>
                      <a:pt x="128" y="67"/>
                      <a:pt x="128" y="67"/>
                    </a:cubicBezTo>
                    <a:cubicBezTo>
                      <a:pt x="128" y="67"/>
                      <a:pt x="128" y="67"/>
                      <a:pt x="128" y="67"/>
                    </a:cubicBezTo>
                    <a:cubicBezTo>
                      <a:pt x="122" y="72"/>
                      <a:pt x="122" y="72"/>
                      <a:pt x="122" y="72"/>
                    </a:cubicBezTo>
                    <a:cubicBezTo>
                      <a:pt x="137" y="88"/>
                      <a:pt x="137" y="88"/>
                      <a:pt x="137" y="88"/>
                    </a:cubicBezTo>
                    <a:cubicBezTo>
                      <a:pt x="138" y="89"/>
                      <a:pt x="139" y="91"/>
                      <a:pt x="139" y="92"/>
                    </a:cubicBezTo>
                    <a:cubicBezTo>
                      <a:pt x="139" y="93"/>
                      <a:pt x="139" y="94"/>
                      <a:pt x="139" y="94"/>
                    </a:cubicBezTo>
                    <a:cubicBezTo>
                      <a:pt x="137" y="95"/>
                      <a:pt x="135" y="95"/>
                      <a:pt x="134" y="94"/>
                    </a:cubicBezTo>
                    <a:cubicBezTo>
                      <a:pt x="132" y="93"/>
                      <a:pt x="132" y="93"/>
                      <a:pt x="132" y="93"/>
                    </a:cubicBezTo>
                    <a:cubicBezTo>
                      <a:pt x="132" y="93"/>
                      <a:pt x="132" y="93"/>
                      <a:pt x="132" y="93"/>
                    </a:cubicBezTo>
                    <a:cubicBezTo>
                      <a:pt x="117" y="77"/>
                      <a:pt x="117" y="77"/>
                      <a:pt x="117" y="77"/>
                    </a:cubicBezTo>
                    <a:cubicBezTo>
                      <a:pt x="111" y="83"/>
                      <a:pt x="111" y="83"/>
                      <a:pt x="111" y="83"/>
                    </a:cubicBezTo>
                    <a:cubicBezTo>
                      <a:pt x="125" y="97"/>
                      <a:pt x="125" y="97"/>
                      <a:pt x="125" y="97"/>
                    </a:cubicBezTo>
                    <a:cubicBezTo>
                      <a:pt x="125" y="97"/>
                      <a:pt x="125" y="97"/>
                      <a:pt x="125" y="97"/>
                    </a:cubicBezTo>
                    <a:cubicBezTo>
                      <a:pt x="127" y="98"/>
                      <a:pt x="127" y="98"/>
                      <a:pt x="127" y="98"/>
                    </a:cubicBezTo>
                    <a:cubicBezTo>
                      <a:pt x="127" y="99"/>
                      <a:pt x="128" y="100"/>
                      <a:pt x="128" y="101"/>
                    </a:cubicBezTo>
                    <a:cubicBezTo>
                      <a:pt x="128" y="102"/>
                      <a:pt x="127" y="102"/>
                      <a:pt x="127" y="103"/>
                    </a:cubicBezTo>
                    <a:cubicBezTo>
                      <a:pt x="125" y="104"/>
                      <a:pt x="123" y="104"/>
                      <a:pt x="122" y="103"/>
                    </a:cubicBezTo>
                    <a:cubicBezTo>
                      <a:pt x="119" y="101"/>
                      <a:pt x="119" y="101"/>
                      <a:pt x="119" y="101"/>
                    </a:cubicBezTo>
                    <a:cubicBezTo>
                      <a:pt x="119" y="101"/>
                      <a:pt x="119" y="100"/>
                      <a:pt x="119" y="100"/>
                    </a:cubicBezTo>
                    <a:cubicBezTo>
                      <a:pt x="119" y="100"/>
                      <a:pt x="119" y="100"/>
                      <a:pt x="119" y="100"/>
                    </a:cubicBezTo>
                    <a:cubicBezTo>
                      <a:pt x="106" y="88"/>
                      <a:pt x="106" y="88"/>
                      <a:pt x="106" y="88"/>
                    </a:cubicBezTo>
                    <a:cubicBezTo>
                      <a:pt x="101" y="93"/>
                      <a:pt x="101" y="93"/>
                      <a:pt x="101" y="93"/>
                    </a:cubicBezTo>
                    <a:cubicBezTo>
                      <a:pt x="113" y="106"/>
                      <a:pt x="113" y="106"/>
                      <a:pt x="113" y="106"/>
                    </a:cubicBezTo>
                    <a:cubicBezTo>
                      <a:pt x="115" y="107"/>
                      <a:pt x="115" y="110"/>
                      <a:pt x="113" y="111"/>
                    </a:cubicBezTo>
                    <a:cubicBezTo>
                      <a:pt x="112" y="112"/>
                      <a:pt x="110" y="112"/>
                      <a:pt x="108" y="111"/>
                    </a:cubicBezTo>
                    <a:cubicBezTo>
                      <a:pt x="105" y="107"/>
                      <a:pt x="105" y="107"/>
                      <a:pt x="105" y="107"/>
                    </a:cubicBezTo>
                    <a:cubicBezTo>
                      <a:pt x="105" y="106"/>
                      <a:pt x="105" y="105"/>
                      <a:pt x="105" y="104"/>
                    </a:cubicBezTo>
                    <a:cubicBezTo>
                      <a:pt x="105" y="101"/>
                      <a:pt x="104" y="98"/>
                      <a:pt x="102" y="96"/>
                    </a:cubicBezTo>
                    <a:cubicBezTo>
                      <a:pt x="100" y="94"/>
                      <a:pt x="97" y="93"/>
                      <a:pt x="94" y="93"/>
                    </a:cubicBezTo>
                    <a:cubicBezTo>
                      <a:pt x="93" y="91"/>
                      <a:pt x="92" y="88"/>
                      <a:pt x="90" y="87"/>
                    </a:cubicBezTo>
                    <a:cubicBezTo>
                      <a:pt x="88" y="84"/>
                      <a:pt x="85" y="83"/>
                      <a:pt x="82" y="83"/>
                    </a:cubicBezTo>
                    <a:cubicBezTo>
                      <a:pt x="82" y="81"/>
                      <a:pt x="81" y="79"/>
                      <a:pt x="79" y="77"/>
                    </a:cubicBezTo>
                    <a:cubicBezTo>
                      <a:pt x="77" y="75"/>
                      <a:pt x="73" y="74"/>
                      <a:pt x="70" y="74"/>
                    </a:cubicBezTo>
                    <a:cubicBezTo>
                      <a:pt x="69" y="74"/>
                      <a:pt x="69" y="75"/>
                      <a:pt x="68" y="75"/>
                    </a:cubicBezTo>
                    <a:cubicBezTo>
                      <a:pt x="68" y="73"/>
                      <a:pt x="67" y="71"/>
                      <a:pt x="65" y="70"/>
                    </a:cubicBezTo>
                    <a:cubicBezTo>
                      <a:pt x="61" y="65"/>
                      <a:pt x="53" y="65"/>
                      <a:pt x="49" y="70"/>
                    </a:cubicBezTo>
                    <a:cubicBezTo>
                      <a:pt x="43" y="76"/>
                      <a:pt x="43" y="76"/>
                      <a:pt x="43" y="76"/>
                    </a:cubicBezTo>
                    <a:cubicBezTo>
                      <a:pt x="11" y="52"/>
                      <a:pt x="11" y="52"/>
                      <a:pt x="11" y="52"/>
                    </a:cubicBezTo>
                    <a:cubicBezTo>
                      <a:pt x="36" y="14"/>
                      <a:pt x="36" y="14"/>
                      <a:pt x="36" y="14"/>
                    </a:cubicBezTo>
                    <a:cubicBezTo>
                      <a:pt x="57" y="26"/>
                      <a:pt x="57" y="26"/>
                      <a:pt x="57" y="26"/>
                    </a:cubicBezTo>
                    <a:cubicBezTo>
                      <a:pt x="59" y="24"/>
                      <a:pt x="59" y="24"/>
                      <a:pt x="59" y="24"/>
                    </a:cubicBezTo>
                    <a:cubicBezTo>
                      <a:pt x="68" y="16"/>
                      <a:pt x="76" y="16"/>
                      <a:pt x="81" y="18"/>
                    </a:cubicBezTo>
                    <a:cubicBezTo>
                      <a:pt x="77" y="22"/>
                      <a:pt x="77" y="22"/>
                      <a:pt x="77" y="22"/>
                    </a:cubicBezTo>
                    <a:cubicBezTo>
                      <a:pt x="75" y="24"/>
                      <a:pt x="73" y="27"/>
                      <a:pt x="73" y="30"/>
                    </a:cubicBezTo>
                    <a:cubicBezTo>
                      <a:pt x="73" y="33"/>
                      <a:pt x="75" y="36"/>
                      <a:pt x="77" y="39"/>
                    </a:cubicBezTo>
                    <a:cubicBezTo>
                      <a:pt x="82" y="43"/>
                      <a:pt x="89" y="43"/>
                      <a:pt x="94" y="39"/>
                    </a:cubicBezTo>
                    <a:cubicBezTo>
                      <a:pt x="100" y="33"/>
                      <a:pt x="100" y="33"/>
                      <a:pt x="100" y="33"/>
                    </a:cubicBezTo>
                    <a:cubicBezTo>
                      <a:pt x="104" y="33"/>
                      <a:pt x="104" y="33"/>
                      <a:pt x="104" y="33"/>
                    </a:cubicBezTo>
                    <a:cubicBezTo>
                      <a:pt x="104" y="38"/>
                      <a:pt x="105" y="46"/>
                      <a:pt x="110" y="52"/>
                    </a:cubicBezTo>
                    <a:cubicBezTo>
                      <a:pt x="115" y="58"/>
                      <a:pt x="122" y="61"/>
                      <a:pt x="132" y="61"/>
                    </a:cubicBezTo>
                    <a:cubicBezTo>
                      <a:pt x="153" y="82"/>
                      <a:pt x="153" y="82"/>
                      <a:pt x="153" y="82"/>
                    </a:cubicBezTo>
                    <a:cubicBezTo>
                      <a:pt x="154" y="83"/>
                      <a:pt x="154" y="84"/>
                      <a:pt x="154" y="85"/>
                    </a:cubicBezTo>
                    <a:cubicBezTo>
                      <a:pt x="154" y="86"/>
                      <a:pt x="154" y="87"/>
                      <a:pt x="153" y="87"/>
                    </a:cubicBezTo>
                    <a:close/>
                    <a:moveTo>
                      <a:pt x="158" y="76"/>
                    </a:moveTo>
                    <a:cubicBezTo>
                      <a:pt x="135" y="53"/>
                      <a:pt x="135" y="53"/>
                      <a:pt x="135" y="53"/>
                    </a:cubicBezTo>
                    <a:cubicBezTo>
                      <a:pt x="133" y="53"/>
                      <a:pt x="133" y="53"/>
                      <a:pt x="133" y="53"/>
                    </a:cubicBezTo>
                    <a:cubicBezTo>
                      <a:pt x="125" y="53"/>
                      <a:pt x="120" y="51"/>
                      <a:pt x="116" y="47"/>
                    </a:cubicBezTo>
                    <a:cubicBezTo>
                      <a:pt x="110" y="40"/>
                      <a:pt x="112" y="30"/>
                      <a:pt x="112" y="29"/>
                    </a:cubicBezTo>
                    <a:cubicBezTo>
                      <a:pt x="113" y="25"/>
                      <a:pt x="113" y="25"/>
                      <a:pt x="113" y="25"/>
                    </a:cubicBezTo>
                    <a:cubicBezTo>
                      <a:pt x="97" y="25"/>
                      <a:pt x="97" y="25"/>
                      <a:pt x="97" y="25"/>
                    </a:cubicBezTo>
                    <a:cubicBezTo>
                      <a:pt x="88" y="33"/>
                      <a:pt x="88" y="33"/>
                      <a:pt x="88" y="33"/>
                    </a:cubicBezTo>
                    <a:cubicBezTo>
                      <a:pt x="87" y="35"/>
                      <a:pt x="84" y="35"/>
                      <a:pt x="83" y="33"/>
                    </a:cubicBezTo>
                    <a:cubicBezTo>
                      <a:pt x="82" y="32"/>
                      <a:pt x="81" y="31"/>
                      <a:pt x="81" y="30"/>
                    </a:cubicBezTo>
                    <a:cubicBezTo>
                      <a:pt x="81" y="29"/>
                      <a:pt x="82" y="28"/>
                      <a:pt x="83" y="27"/>
                    </a:cubicBezTo>
                    <a:cubicBezTo>
                      <a:pt x="95" y="15"/>
                      <a:pt x="95" y="15"/>
                      <a:pt x="95" y="15"/>
                    </a:cubicBezTo>
                    <a:cubicBezTo>
                      <a:pt x="100" y="10"/>
                      <a:pt x="110" y="15"/>
                      <a:pt x="110" y="15"/>
                    </a:cubicBezTo>
                    <a:cubicBezTo>
                      <a:pt x="141" y="31"/>
                      <a:pt x="141" y="31"/>
                      <a:pt x="141" y="31"/>
                    </a:cubicBezTo>
                    <a:cubicBezTo>
                      <a:pt x="171" y="19"/>
                      <a:pt x="171" y="19"/>
                      <a:pt x="171" y="19"/>
                    </a:cubicBezTo>
                    <a:cubicBezTo>
                      <a:pt x="188" y="61"/>
                      <a:pt x="188" y="61"/>
                      <a:pt x="188" y="61"/>
                    </a:cubicBezTo>
                    <a:lnTo>
                      <a:pt x="158" y="7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p>
                <a:pPr defTabSz="931326" eaLnBrk="0" hangingPunct="0">
                  <a:defRPr/>
                </a:pPr>
                <a:endParaRPr lang="fr-FR" sz="1800" kern="0" dirty="0">
                  <a:solidFill>
                    <a:srgbClr val="FFFFFF"/>
                  </a:solidFill>
                  <a:latin typeface="Segoe UI" panose="020B0502040204020203" pitchFamily="34" charset="0"/>
                  <a:ea typeface="MS PGothic" panose="020B0600070205080204" pitchFamily="34" charset="-128"/>
                </a:endParaRPr>
              </a:p>
            </p:txBody>
          </p:sp>
        </p:grpSp>
      </p:grpSp>
      <p:grpSp>
        <p:nvGrpSpPr>
          <p:cNvPr id="103" name="Group 102"/>
          <p:cNvGrpSpPr/>
          <p:nvPr/>
        </p:nvGrpSpPr>
        <p:grpSpPr>
          <a:xfrm>
            <a:off x="278943" y="1122385"/>
            <a:ext cx="2912126" cy="4245543"/>
            <a:chOff x="236543" y="1888044"/>
            <a:chExt cx="2912953" cy="4744609"/>
          </a:xfrm>
        </p:grpSpPr>
        <p:sp>
          <p:nvSpPr>
            <p:cNvPr id="104" name="Rectangle 103"/>
            <p:cNvSpPr/>
            <p:nvPr/>
          </p:nvSpPr>
          <p:spPr bwMode="auto">
            <a:xfrm>
              <a:off x="236543" y="2543832"/>
              <a:ext cx="2912953" cy="4088821"/>
            </a:xfrm>
            <a:prstGeom prst="rect">
              <a:avLst/>
            </a:prstGeom>
            <a:solidFill>
              <a:schemeClr val="bg1">
                <a:lumMod val="95000"/>
              </a:schemeClr>
            </a:solidFill>
            <a:ln w="12700">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fr-FR"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Rectangle 104"/>
            <p:cNvSpPr/>
            <p:nvPr/>
          </p:nvSpPr>
          <p:spPr bwMode="auto">
            <a:xfrm>
              <a:off x="601767" y="3328606"/>
              <a:ext cx="2182504" cy="45295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384" eaLnBrk="0" hangingPunct="0">
                <a:lnSpc>
                  <a:spcPct val="90000"/>
                </a:lnSpc>
                <a:spcAft>
                  <a:spcPts val="600"/>
                </a:spcAft>
                <a:defRPr/>
              </a:pPr>
              <a:r>
                <a:rPr lang="fr-FR" sz="2800" b="1" kern="0" dirty="0">
                  <a:solidFill>
                    <a:schemeClr val="tx1">
                      <a:lumMod val="75000"/>
                      <a:lumOff val="25000"/>
                    </a:schemeClr>
                  </a:solidFill>
                  <a:latin typeface="Segoe UI Light"/>
                  <a:ea typeface="ＭＳ Ｐゴシック" charset="0"/>
                </a:rPr>
                <a:t>Ouverture</a:t>
              </a:r>
            </a:p>
          </p:txBody>
        </p:sp>
        <p:grpSp>
          <p:nvGrpSpPr>
            <p:cNvPr id="107" name="Group 106"/>
            <p:cNvGrpSpPr/>
            <p:nvPr/>
          </p:nvGrpSpPr>
          <p:grpSpPr>
            <a:xfrm>
              <a:off x="1025359" y="1888044"/>
              <a:ext cx="1212728" cy="1354901"/>
              <a:chOff x="884237" y="1781581"/>
              <a:chExt cx="1346542" cy="1504402"/>
            </a:xfrm>
          </p:grpSpPr>
          <p:sp>
            <p:nvSpPr>
              <p:cNvPr id="108" name="Oval 107"/>
              <p:cNvSpPr/>
              <p:nvPr/>
            </p:nvSpPr>
            <p:spPr bwMode="auto">
              <a:xfrm>
                <a:off x="884237" y="1781581"/>
                <a:ext cx="1346542" cy="1504402"/>
              </a:xfrm>
              <a:prstGeom prst="ellipse">
                <a:avLst/>
              </a:prstGeom>
              <a:solidFill>
                <a:schemeClr val="accent4"/>
              </a:solidFill>
              <a:ln w="12700">
                <a:noFill/>
                <a:miter lim="800000"/>
              </a:ln>
            </p:spPr>
            <p:txBody>
              <a:bodyPr wrap="square" lIns="237643" tIns="201082" rIns="182802" bIns="182802" rtlCol="0" anchor="ctr">
                <a:noAutofit/>
              </a:bodyPr>
              <a:lstStyle/>
              <a:p>
                <a:pPr algn="ctr" defTabSz="913873">
                  <a:defRPr/>
                </a:pPr>
                <a:endParaRPr lang="fr-FR" sz="2800" kern="0" spc="50" dirty="0">
                  <a:solidFill>
                    <a:srgbClr val="CDF4FF">
                      <a:lumMod val="50000"/>
                    </a:srgbClr>
                  </a:solidFill>
                  <a:latin typeface="Segoe UI Semilight"/>
                  <a:ea typeface="MS PGothic" panose="020B0600070205080204" pitchFamily="34" charset="-128"/>
                  <a:cs typeface="Segoe UI Semibold" panose="020B0702040204020203" pitchFamily="34" charset="0"/>
                </a:endParaRPr>
              </a:p>
            </p:txBody>
          </p:sp>
          <p:grpSp>
            <p:nvGrpSpPr>
              <p:cNvPr id="109" name="Group 108"/>
              <p:cNvGrpSpPr/>
              <p:nvPr/>
            </p:nvGrpSpPr>
            <p:grpSpPr>
              <a:xfrm>
                <a:off x="1075491" y="2245332"/>
                <a:ext cx="937422" cy="536971"/>
                <a:chOff x="6016906" y="2508250"/>
                <a:chExt cx="490538" cy="280988"/>
              </a:xfrm>
            </p:grpSpPr>
            <p:sp>
              <p:nvSpPr>
                <p:cNvPr id="110" name="Freeform 8"/>
                <p:cNvSpPr>
                  <a:spLocks/>
                </p:cNvSpPr>
                <p:nvPr/>
              </p:nvSpPr>
              <p:spPr bwMode="auto">
                <a:xfrm>
                  <a:off x="6401082" y="2508250"/>
                  <a:ext cx="92075" cy="93662"/>
                </a:xfrm>
                <a:custGeom>
                  <a:avLst/>
                  <a:gdLst>
                    <a:gd name="T0" fmla="*/ 58 w 58"/>
                    <a:gd name="T1" fmla="*/ 59 h 59"/>
                    <a:gd name="T2" fmla="*/ 58 w 58"/>
                    <a:gd name="T3" fmla="*/ 0 h 59"/>
                    <a:gd name="T4" fmla="*/ 0 w 58"/>
                    <a:gd name="T5" fmla="*/ 0 h 59"/>
                  </a:gdLst>
                  <a:ahLst/>
                  <a:cxnLst>
                    <a:cxn ang="0">
                      <a:pos x="T0" y="T1"/>
                    </a:cxn>
                    <a:cxn ang="0">
                      <a:pos x="T2" y="T3"/>
                    </a:cxn>
                    <a:cxn ang="0">
                      <a:pos x="T4" y="T5"/>
                    </a:cxn>
                  </a:cxnLst>
                  <a:rect l="0" t="0" r="r" b="b"/>
                  <a:pathLst>
                    <a:path w="58" h="59">
                      <a:moveTo>
                        <a:pt x="58" y="59"/>
                      </a:moveTo>
                      <a:lnTo>
                        <a:pt x="58" y="0"/>
                      </a:lnTo>
                      <a:lnTo>
                        <a:pt x="0" y="0"/>
                      </a:lnTo>
                    </a:path>
                  </a:pathLst>
                </a:custGeom>
                <a:noFill/>
                <a:ln w="476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defTabSz="931326" eaLnBrk="0" hangingPunct="0">
                    <a:defRPr/>
                  </a:pPr>
                  <a:endParaRPr lang="fr-FR" sz="1800" kern="0" dirty="0">
                    <a:solidFill>
                      <a:srgbClr val="FFFFFF"/>
                    </a:solidFill>
                    <a:latin typeface="Segoe UI" panose="020B0502040204020203" pitchFamily="34" charset="0"/>
                    <a:ea typeface="MS PGothic" panose="020B0600070205080204" pitchFamily="34" charset="-128"/>
                  </a:endParaRPr>
                </a:p>
              </p:txBody>
            </p:sp>
            <p:sp>
              <p:nvSpPr>
                <p:cNvPr id="111" name="Line 5"/>
                <p:cNvSpPr>
                  <a:spLocks noChangeShapeType="1"/>
                </p:cNvSpPr>
                <p:nvPr/>
              </p:nvSpPr>
              <p:spPr bwMode="auto">
                <a:xfrm>
                  <a:off x="6016907" y="2727325"/>
                  <a:ext cx="60325" cy="0"/>
                </a:xfrm>
                <a:prstGeom prst="line">
                  <a:avLst/>
                </a:prstGeom>
                <a:noFill/>
                <a:ln w="476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01" tIns="45700" rIns="91401" bIns="45700" numCol="1" anchor="t" anchorCtr="0" compatLnSpc="1">
                  <a:prstTxWarp prst="textNoShape">
                    <a:avLst/>
                  </a:prstTxWarp>
                </a:bodyPr>
                <a:lstStyle/>
                <a:p>
                  <a:pPr defTabSz="931326" eaLnBrk="0" hangingPunct="0">
                    <a:defRPr/>
                  </a:pPr>
                  <a:endParaRPr lang="fr-FR" sz="1800" kern="0" dirty="0">
                    <a:solidFill>
                      <a:srgbClr val="FFFFFF"/>
                    </a:solidFill>
                    <a:latin typeface="Segoe UI" panose="020B0502040204020203" pitchFamily="34" charset="0"/>
                    <a:ea typeface="MS PGothic" panose="020B0600070205080204" pitchFamily="34" charset="-128"/>
                  </a:endParaRPr>
                </a:p>
              </p:txBody>
            </p:sp>
            <p:sp>
              <p:nvSpPr>
                <p:cNvPr id="112" name="Line 6"/>
                <p:cNvSpPr>
                  <a:spLocks noChangeShapeType="1"/>
                </p:cNvSpPr>
                <p:nvPr/>
              </p:nvSpPr>
              <p:spPr bwMode="auto">
                <a:xfrm>
                  <a:off x="6108982" y="2727325"/>
                  <a:ext cx="60325" cy="0"/>
                </a:xfrm>
                <a:prstGeom prst="line">
                  <a:avLst/>
                </a:prstGeom>
                <a:noFill/>
                <a:ln w="476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01" tIns="45700" rIns="91401" bIns="45700" numCol="1" anchor="t" anchorCtr="0" compatLnSpc="1">
                  <a:prstTxWarp prst="textNoShape">
                    <a:avLst/>
                  </a:prstTxWarp>
                </a:bodyPr>
                <a:lstStyle/>
                <a:p>
                  <a:pPr defTabSz="931326" eaLnBrk="0" hangingPunct="0">
                    <a:defRPr/>
                  </a:pPr>
                  <a:endParaRPr lang="fr-FR" sz="1800" kern="0" dirty="0">
                    <a:solidFill>
                      <a:srgbClr val="FFFFFF"/>
                    </a:solidFill>
                    <a:latin typeface="Segoe UI" panose="020B0502040204020203" pitchFamily="34" charset="0"/>
                    <a:ea typeface="MS PGothic" panose="020B0600070205080204" pitchFamily="34" charset="-128"/>
                  </a:endParaRPr>
                </a:p>
              </p:txBody>
            </p:sp>
            <p:sp>
              <p:nvSpPr>
                <p:cNvPr id="113" name="Freeform 7"/>
                <p:cNvSpPr>
                  <a:spLocks/>
                </p:cNvSpPr>
                <p:nvPr/>
              </p:nvSpPr>
              <p:spPr bwMode="auto">
                <a:xfrm>
                  <a:off x="6201056" y="2508250"/>
                  <a:ext cx="292100" cy="219075"/>
                </a:xfrm>
                <a:custGeom>
                  <a:avLst/>
                  <a:gdLst>
                    <a:gd name="T0" fmla="*/ 0 w 184"/>
                    <a:gd name="T1" fmla="*/ 138 h 138"/>
                    <a:gd name="T2" fmla="*/ 48 w 184"/>
                    <a:gd name="T3" fmla="*/ 138 h 138"/>
                    <a:gd name="T4" fmla="*/ 184 w 184"/>
                    <a:gd name="T5" fmla="*/ 0 h 138"/>
                  </a:gdLst>
                  <a:ahLst/>
                  <a:cxnLst>
                    <a:cxn ang="0">
                      <a:pos x="T0" y="T1"/>
                    </a:cxn>
                    <a:cxn ang="0">
                      <a:pos x="T2" y="T3"/>
                    </a:cxn>
                    <a:cxn ang="0">
                      <a:pos x="T4" y="T5"/>
                    </a:cxn>
                  </a:cxnLst>
                  <a:rect l="0" t="0" r="r" b="b"/>
                  <a:pathLst>
                    <a:path w="184" h="138">
                      <a:moveTo>
                        <a:pt x="0" y="138"/>
                      </a:moveTo>
                      <a:lnTo>
                        <a:pt x="48" y="138"/>
                      </a:lnTo>
                      <a:lnTo>
                        <a:pt x="184" y="0"/>
                      </a:lnTo>
                    </a:path>
                  </a:pathLst>
                </a:custGeom>
                <a:noFill/>
                <a:ln w="476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1" tIns="45700" rIns="91401" bIns="45700" numCol="1" anchor="t" anchorCtr="0" compatLnSpc="1">
                  <a:prstTxWarp prst="textNoShape">
                    <a:avLst/>
                  </a:prstTxWarp>
                </a:bodyPr>
                <a:lstStyle/>
                <a:p>
                  <a:pPr defTabSz="931326" eaLnBrk="0" hangingPunct="0">
                    <a:defRPr/>
                  </a:pPr>
                  <a:endParaRPr lang="fr-FR" sz="1800" kern="0" dirty="0">
                    <a:solidFill>
                      <a:srgbClr val="FFFFFF"/>
                    </a:solidFill>
                    <a:latin typeface="Segoe UI" panose="020B0502040204020203" pitchFamily="34" charset="0"/>
                    <a:ea typeface="MS PGothic" panose="020B0600070205080204" pitchFamily="34" charset="-128"/>
                  </a:endParaRPr>
                </a:p>
              </p:txBody>
            </p:sp>
            <p:sp>
              <p:nvSpPr>
                <p:cNvPr id="114" name="Line 9"/>
                <p:cNvSpPr>
                  <a:spLocks noChangeShapeType="1"/>
                </p:cNvSpPr>
                <p:nvPr/>
              </p:nvSpPr>
              <p:spPr bwMode="auto">
                <a:xfrm>
                  <a:off x="6016906" y="2789238"/>
                  <a:ext cx="490538" cy="0"/>
                </a:xfrm>
                <a:prstGeom prst="line">
                  <a:avLst/>
                </a:prstGeom>
                <a:noFill/>
                <a:ln w="47625"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01" tIns="45700" rIns="91401" bIns="45700" numCol="1" anchor="t" anchorCtr="0" compatLnSpc="1">
                  <a:prstTxWarp prst="textNoShape">
                    <a:avLst/>
                  </a:prstTxWarp>
                </a:bodyPr>
                <a:lstStyle/>
                <a:p>
                  <a:pPr defTabSz="931326" eaLnBrk="0" hangingPunct="0">
                    <a:defRPr/>
                  </a:pPr>
                  <a:endParaRPr lang="fr-FR" sz="1800" kern="0" dirty="0">
                    <a:solidFill>
                      <a:srgbClr val="FFFFFF"/>
                    </a:solidFill>
                    <a:latin typeface="Segoe UI" panose="020B0502040204020203" pitchFamily="34" charset="0"/>
                    <a:ea typeface="MS PGothic" panose="020B0600070205080204" pitchFamily="34" charset="-128"/>
                  </a:endParaRPr>
                </a:p>
              </p:txBody>
            </p:sp>
          </p:grpSp>
        </p:grpSp>
      </p:grpSp>
      <p:sp>
        <p:nvSpPr>
          <p:cNvPr id="115" name="Rectangle 114"/>
          <p:cNvSpPr/>
          <p:nvPr/>
        </p:nvSpPr>
        <p:spPr bwMode="auto">
          <a:xfrm>
            <a:off x="278942" y="5994919"/>
            <a:ext cx="11923498" cy="504728"/>
          </a:xfrm>
          <a:prstGeom prst="rect">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fr-FR" sz="2040" b="1" kern="0" dirty="0">
                <a:solidFill>
                  <a:srgbClr val="FFFFFF"/>
                </a:solidFill>
                <a:latin typeface="Segoe UI Light"/>
                <a:ea typeface="Segoe UI" pitchFamily="34" charset="0"/>
                <a:cs typeface="Segoe UI" pitchFamily="34" charset="0"/>
              </a:rPr>
              <a:t>Partenaires &amp; Ecosystème Open Source</a:t>
            </a:r>
          </a:p>
        </p:txBody>
      </p:sp>
      <p:sp>
        <p:nvSpPr>
          <p:cNvPr id="116" name="Plus Sign 55"/>
          <p:cNvSpPr/>
          <p:nvPr/>
        </p:nvSpPr>
        <p:spPr bwMode="auto">
          <a:xfrm>
            <a:off x="5852075" y="5367544"/>
            <a:ext cx="738294" cy="664491"/>
          </a:xfrm>
          <a:prstGeom prst="mathPlus">
            <a:avLst/>
          </a:prstGeom>
          <a:solidFill>
            <a:schemeClr val="accent1"/>
          </a:solidFill>
          <a:ln>
            <a:noFill/>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fr-FR"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24" name="Group 123"/>
          <p:cNvGrpSpPr/>
          <p:nvPr/>
        </p:nvGrpSpPr>
        <p:grpSpPr>
          <a:xfrm>
            <a:off x="6440436" y="3786719"/>
            <a:ext cx="2582450" cy="1073205"/>
            <a:chOff x="6273955" y="4922532"/>
            <a:chExt cx="2532044" cy="1052257"/>
          </a:xfrm>
        </p:grpSpPr>
        <p:sp>
          <p:nvSpPr>
            <p:cNvPr id="125" name="Rectangle 124"/>
            <p:cNvSpPr/>
            <p:nvPr/>
          </p:nvSpPr>
          <p:spPr>
            <a:xfrm>
              <a:off x="6273955" y="4922532"/>
              <a:ext cx="1366388" cy="1034257"/>
            </a:xfrm>
            <a:prstGeom prst="rect">
              <a:avLst/>
            </a:prstGeom>
          </p:spPr>
          <p:txBody>
            <a:bodyPr wrap="square">
              <a:spAutoFit/>
            </a:bodyPr>
            <a:lstStyle/>
            <a:p>
              <a:pPr algn="ctr">
                <a:defRPr/>
              </a:pPr>
              <a:r>
                <a:rPr lang="fr-FR" sz="1224" b="1" kern="0" dirty="0">
                  <a:solidFill>
                    <a:sysClr val="windowText" lastClr="000000"/>
                  </a:solidFill>
                  <a:latin typeface="Segoe UI" panose="020B0502040204020203" pitchFamily="34" charset="0"/>
                  <a:cs typeface="Segoe UI" panose="020B0502040204020203" pitchFamily="34" charset="0"/>
                </a:rPr>
                <a:t>R Server</a:t>
              </a:r>
            </a:p>
            <a:p>
              <a:pPr algn="ctr">
                <a:defRPr/>
              </a:pPr>
              <a:r>
                <a:rPr lang="fr-FR" sz="1224" b="1" kern="0" dirty="0">
                  <a:solidFill>
                    <a:sysClr val="windowText" lastClr="000000"/>
                  </a:solidFill>
                  <a:latin typeface="Segoe UI" panose="020B0502040204020203" pitchFamily="34" charset="0"/>
                  <a:cs typeface="Segoe UI" panose="020B0502040204020203" pitchFamily="34" charset="0"/>
                </a:rPr>
                <a:t>.NET </a:t>
              </a:r>
              <a:r>
                <a:rPr lang="fr-FR" sz="1224" b="1" kern="0" dirty="0" err="1">
                  <a:solidFill>
                    <a:sysClr val="windowText" lastClr="000000"/>
                  </a:solidFill>
                  <a:latin typeface="Segoe UI" panose="020B0502040204020203" pitchFamily="34" charset="0"/>
                  <a:cs typeface="Segoe UI" panose="020B0502040204020203" pitchFamily="34" charset="0"/>
                </a:rPr>
                <a:t>Core</a:t>
              </a:r>
              <a:endParaRPr lang="fr-FR" sz="1224" b="1" kern="0" dirty="0">
                <a:solidFill>
                  <a:sysClr val="windowText" lastClr="000000"/>
                </a:solidFill>
                <a:latin typeface="Segoe UI" panose="020B0502040204020203" pitchFamily="34" charset="0"/>
                <a:cs typeface="Segoe UI" panose="020B0502040204020203" pitchFamily="34" charset="0"/>
              </a:endParaRPr>
            </a:p>
            <a:p>
              <a:pPr algn="ctr">
                <a:defRPr/>
              </a:pPr>
              <a:r>
                <a:rPr lang="fr-FR" sz="1224" b="1" kern="0" dirty="0" err="1">
                  <a:solidFill>
                    <a:sysClr val="windowText" lastClr="000000"/>
                  </a:solidFill>
                  <a:latin typeface="Segoe UI" panose="020B0502040204020203" pitchFamily="34" charset="0"/>
                  <a:cs typeface="Segoe UI" panose="020B0502040204020203" pitchFamily="34" charset="0"/>
                </a:rPr>
                <a:t>Roslyn</a:t>
              </a:r>
              <a:endParaRPr lang="fr-FR" sz="1224" b="1" kern="0" dirty="0">
                <a:solidFill>
                  <a:sysClr val="windowText" lastClr="000000"/>
                </a:solidFill>
                <a:latin typeface="Segoe UI" panose="020B0502040204020203" pitchFamily="34" charset="0"/>
                <a:cs typeface="Segoe UI" panose="020B0502040204020203" pitchFamily="34" charset="0"/>
              </a:endParaRPr>
            </a:p>
            <a:p>
              <a:pPr algn="ctr">
                <a:defRPr/>
              </a:pPr>
              <a:r>
                <a:rPr lang="fr-FR" sz="1224" b="1" kern="0" dirty="0" err="1">
                  <a:solidFill>
                    <a:sysClr val="windowText" lastClr="000000"/>
                  </a:solidFill>
                  <a:latin typeface="Segoe UI" panose="020B0502040204020203" pitchFamily="34" charset="0"/>
                  <a:cs typeface="Segoe UI" panose="020B0502040204020203" pitchFamily="34" charset="0"/>
                </a:rPr>
                <a:t>TypeScript</a:t>
              </a:r>
              <a:endParaRPr lang="fr-FR" sz="1224" b="1" kern="0" dirty="0">
                <a:solidFill>
                  <a:sysClr val="windowText" lastClr="000000"/>
                </a:solidFill>
                <a:latin typeface="Segoe UI" panose="020B0502040204020203" pitchFamily="34" charset="0"/>
                <a:cs typeface="Segoe UI" panose="020B0502040204020203" pitchFamily="34" charset="0"/>
              </a:endParaRPr>
            </a:p>
            <a:p>
              <a:pPr algn="ctr">
                <a:defRPr/>
              </a:pPr>
              <a:r>
                <a:rPr lang="fr-FR" sz="1224" b="1" kern="0" dirty="0">
                  <a:solidFill>
                    <a:sysClr val="windowText" lastClr="000000"/>
                  </a:solidFill>
                  <a:latin typeface="Segoe UI" panose="020B0502040204020203" pitchFamily="34" charset="0"/>
                  <a:cs typeface="Segoe UI" panose="020B0502040204020203" pitchFamily="34" charset="0"/>
                </a:rPr>
                <a:t>F#</a:t>
              </a:r>
            </a:p>
          </p:txBody>
        </p:sp>
        <p:sp>
          <p:nvSpPr>
            <p:cNvPr id="126" name="Rectangle 125"/>
            <p:cNvSpPr/>
            <p:nvPr/>
          </p:nvSpPr>
          <p:spPr>
            <a:xfrm>
              <a:off x="7439611" y="4940532"/>
              <a:ext cx="1366388" cy="1034257"/>
            </a:xfrm>
            <a:prstGeom prst="rect">
              <a:avLst/>
            </a:prstGeom>
          </p:spPr>
          <p:txBody>
            <a:bodyPr wrap="square">
              <a:spAutoFit/>
            </a:bodyPr>
            <a:lstStyle/>
            <a:p>
              <a:pPr algn="ctr">
                <a:defRPr/>
              </a:pPr>
              <a:r>
                <a:rPr lang="fr-FR" sz="1224" b="1" kern="0">
                  <a:solidFill>
                    <a:sysClr val="windowText" lastClr="000000"/>
                  </a:solidFill>
                  <a:latin typeface="Segoe UI" panose="020B0502040204020203" pitchFamily="34" charset="0"/>
                  <a:cs typeface="Segoe UI" panose="020B0502040204020203" pitchFamily="34" charset="0"/>
                </a:rPr>
                <a:t>autorest</a:t>
              </a:r>
            </a:p>
            <a:p>
              <a:pPr algn="ctr">
                <a:defRPr/>
              </a:pPr>
              <a:r>
                <a:rPr lang="fr-FR" sz="1224" b="1" kern="0">
                  <a:solidFill>
                    <a:sysClr val="windowText" lastClr="000000"/>
                  </a:solidFill>
                  <a:latin typeface="Segoe UI" panose="020B0502040204020203" pitchFamily="34" charset="0"/>
                  <a:cs typeface="Segoe UI" panose="020B0502040204020203" pitchFamily="34" charset="0"/>
                </a:rPr>
                <a:t>PowerBI Visuals</a:t>
              </a:r>
            </a:p>
            <a:p>
              <a:pPr algn="ctr">
                <a:defRPr/>
              </a:pPr>
              <a:r>
                <a:rPr lang="fr-FR" sz="1224" b="1" kern="0">
                  <a:solidFill>
                    <a:sysClr val="windowText" lastClr="000000"/>
                  </a:solidFill>
                  <a:latin typeface="Segoe UI" panose="020B0502040204020203" pitchFamily="34" charset="0"/>
                  <a:cs typeface="Segoe UI" panose="020B0502040204020203" pitchFamily="34" charset="0"/>
                </a:rPr>
                <a:t>Office UI Fabric</a:t>
              </a:r>
            </a:p>
            <a:p>
              <a:pPr algn="ctr">
                <a:defRPr/>
              </a:pPr>
              <a:r>
                <a:rPr lang="fr-FR" sz="1224" b="1" kern="0">
                  <a:solidFill>
                    <a:sysClr val="windowText" lastClr="000000"/>
                  </a:solidFill>
                  <a:latin typeface="Segoe UI" panose="020B0502040204020203" pitchFamily="34" charset="0"/>
                  <a:cs typeface="Segoe UI" panose="020B0502040204020203" pitchFamily="34" charset="0"/>
                </a:rPr>
                <a:t>Tools plugins</a:t>
              </a:r>
            </a:p>
            <a:p>
              <a:pPr algn="ctr">
                <a:defRPr/>
              </a:pPr>
              <a:endParaRPr lang="fr-FR" sz="1224" kern="0" dirty="0">
                <a:solidFill>
                  <a:sysClr val="windowText" lastClr="000000"/>
                </a:solidFill>
                <a:latin typeface="Segoe UI" panose="020B0502040204020203" pitchFamily="34" charset="0"/>
                <a:cs typeface="Segoe UI" panose="020B0502040204020203" pitchFamily="34" charset="0"/>
              </a:endParaRPr>
            </a:p>
          </p:txBody>
        </p:sp>
      </p:grpSp>
      <p:grpSp>
        <p:nvGrpSpPr>
          <p:cNvPr id="5" name="Group 4"/>
          <p:cNvGrpSpPr/>
          <p:nvPr/>
        </p:nvGrpSpPr>
        <p:grpSpPr>
          <a:xfrm>
            <a:off x="9664627" y="3905009"/>
            <a:ext cx="2092050" cy="939662"/>
            <a:chOff x="9411512" y="4150521"/>
            <a:chExt cx="2051216" cy="921321"/>
          </a:xfrm>
        </p:grpSpPr>
        <p:pic>
          <p:nvPicPr>
            <p:cNvPr id="128" name="Picture 127" descr="File:Python-logo-notext.sv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31656" y="4560371"/>
              <a:ext cx="361187" cy="361187"/>
            </a:xfrm>
            <a:prstGeom prst="rect">
              <a:avLst/>
            </a:prstGeom>
          </p:spPr>
        </p:pic>
        <p:pic>
          <p:nvPicPr>
            <p:cNvPr id="130" name="Picture 129" descr="Dosya:Tux.svg"/>
            <p:cNvPicPr>
              <a:picLocks noChangeAspect="1"/>
            </p:cNvPicPr>
            <p:nvPr/>
          </p:nvPicPr>
          <p:blipFill>
            <a:blip r:embed="rId5"/>
            <a:stretch>
              <a:fillRect/>
            </a:stretch>
          </p:blipFill>
          <p:spPr>
            <a:xfrm>
              <a:off x="10982387" y="4440926"/>
              <a:ext cx="451573" cy="532065"/>
            </a:xfrm>
            <a:prstGeom prst="rect">
              <a:avLst/>
            </a:prstGeom>
          </p:spPr>
        </p:pic>
        <p:pic>
          <p:nvPicPr>
            <p:cNvPr id="131" name="Picture 130" descr="Docker : ฉบับปูพื้น – Jaynarol Blo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71328" y="4337620"/>
              <a:ext cx="822960" cy="734222"/>
            </a:xfrm>
            <a:prstGeom prst="rect">
              <a:avLst/>
            </a:prstGeom>
          </p:spPr>
        </p:pic>
        <p:pic>
          <p:nvPicPr>
            <p:cNvPr id="132" name="Picture 1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11512" y="4150521"/>
              <a:ext cx="1130022" cy="292675"/>
            </a:xfrm>
            <a:prstGeom prst="rect">
              <a:avLst/>
            </a:prstGeom>
          </p:spPr>
        </p:pic>
        <p:pic>
          <p:nvPicPr>
            <p:cNvPr id="133" name="Picture 132" descr="OpenJDK - Wikipedia"/>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639768" y="4240815"/>
              <a:ext cx="822960" cy="181002"/>
            </a:xfrm>
            <a:prstGeom prst="rect">
              <a:avLst/>
            </a:prstGeom>
          </p:spPr>
        </p:pic>
      </p:grpSp>
      <p:grpSp>
        <p:nvGrpSpPr>
          <p:cNvPr id="4" name="Group 3"/>
          <p:cNvGrpSpPr/>
          <p:nvPr/>
        </p:nvGrpSpPr>
        <p:grpSpPr>
          <a:xfrm>
            <a:off x="3552960" y="3909841"/>
            <a:ext cx="2283442" cy="899918"/>
            <a:chOff x="3482746" y="4155258"/>
            <a:chExt cx="2238872" cy="882353"/>
          </a:xfrm>
        </p:grpSpPr>
        <p:pic>
          <p:nvPicPr>
            <p:cNvPr id="136" name="Picture 1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81538" y="4687036"/>
              <a:ext cx="640080" cy="213481"/>
            </a:xfrm>
            <a:prstGeom prst="rect">
              <a:avLst/>
            </a:prstGeom>
          </p:spPr>
        </p:pic>
        <p:pic>
          <p:nvPicPr>
            <p:cNvPr id="137" name="Picture 1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25476" y="4209011"/>
              <a:ext cx="942477" cy="244101"/>
            </a:xfrm>
            <a:prstGeom prst="rect">
              <a:avLst/>
            </a:prstGeom>
          </p:spPr>
        </p:pic>
        <p:pic>
          <p:nvPicPr>
            <p:cNvPr id="139" name="Picture 138" descr="Docker Swarm | Docke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79" y="4398507"/>
              <a:ext cx="648617" cy="639104"/>
            </a:xfrm>
            <a:prstGeom prst="rect">
              <a:avLst/>
            </a:prstGeom>
          </p:spPr>
        </p:pic>
        <p:pic>
          <p:nvPicPr>
            <p:cNvPr id="138" name="Picture 13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11177" y="4155258"/>
              <a:ext cx="960344" cy="320115"/>
            </a:xfrm>
            <a:prstGeom prst="rect">
              <a:avLst/>
            </a:prstGeom>
          </p:spPr>
        </p:pic>
        <p:pic>
          <p:nvPicPr>
            <p:cNvPr id="135" name="Picture 134"/>
            <p:cNvPicPr>
              <a:picLocks noChangeAspect="1"/>
            </p:cNvPicPr>
            <p:nvPr/>
          </p:nvPicPr>
          <p:blipFill>
            <a:blip r:embed="rId12">
              <a:clrChange>
                <a:clrFrom>
                  <a:srgbClr val="FFFFFF"/>
                </a:clrFrom>
                <a:clrTo>
                  <a:srgbClr val="FFFFFF">
                    <a:alpha val="0"/>
                  </a:srgbClr>
                </a:clrTo>
              </a:clrChange>
            </a:blip>
            <a:stretch>
              <a:fillRect/>
            </a:stretch>
          </p:blipFill>
          <p:spPr>
            <a:xfrm>
              <a:off x="3482746" y="4602639"/>
              <a:ext cx="914400" cy="333503"/>
            </a:xfrm>
            <a:prstGeom prst="rect">
              <a:avLst/>
            </a:prstGeom>
          </p:spPr>
        </p:pic>
      </p:grpSp>
      <p:sp>
        <p:nvSpPr>
          <p:cNvPr id="140" name="Rectangle 139"/>
          <p:cNvSpPr/>
          <p:nvPr/>
        </p:nvSpPr>
        <p:spPr>
          <a:xfrm>
            <a:off x="12553220" y="1382268"/>
            <a:ext cx="460645" cy="481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97" dirty="0"/>
          </a:p>
        </p:txBody>
      </p:sp>
      <p:sp>
        <p:nvSpPr>
          <p:cNvPr id="141" name="Rectangle 140"/>
          <p:cNvSpPr/>
          <p:nvPr/>
        </p:nvSpPr>
        <p:spPr>
          <a:xfrm>
            <a:off x="12539370" y="1921325"/>
            <a:ext cx="460645" cy="481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97" dirty="0"/>
          </a:p>
        </p:txBody>
      </p:sp>
      <p:sp>
        <p:nvSpPr>
          <p:cNvPr id="142" name="Rectangle 141"/>
          <p:cNvSpPr/>
          <p:nvPr/>
        </p:nvSpPr>
        <p:spPr>
          <a:xfrm>
            <a:off x="12553220" y="2452087"/>
            <a:ext cx="460645" cy="481779"/>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97" dirty="0"/>
          </a:p>
        </p:txBody>
      </p:sp>
      <p:sp>
        <p:nvSpPr>
          <p:cNvPr id="143" name="Rectangle 142"/>
          <p:cNvSpPr/>
          <p:nvPr/>
        </p:nvSpPr>
        <p:spPr>
          <a:xfrm>
            <a:off x="12553220" y="3017822"/>
            <a:ext cx="460645" cy="481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97" dirty="0"/>
          </a:p>
        </p:txBody>
      </p:sp>
      <p:sp>
        <p:nvSpPr>
          <p:cNvPr id="144" name="Rectangle 143"/>
          <p:cNvSpPr/>
          <p:nvPr/>
        </p:nvSpPr>
        <p:spPr>
          <a:xfrm>
            <a:off x="12553220" y="3513098"/>
            <a:ext cx="460645" cy="481779"/>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97" dirty="0"/>
          </a:p>
        </p:txBody>
      </p:sp>
      <p:sp>
        <p:nvSpPr>
          <p:cNvPr id="145" name="Rectangle 144"/>
          <p:cNvSpPr/>
          <p:nvPr/>
        </p:nvSpPr>
        <p:spPr>
          <a:xfrm>
            <a:off x="12553220" y="4043666"/>
            <a:ext cx="460645" cy="48177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97" dirty="0"/>
          </a:p>
        </p:txBody>
      </p:sp>
      <p:sp>
        <p:nvSpPr>
          <p:cNvPr id="146" name="Rectangle 145"/>
          <p:cNvSpPr/>
          <p:nvPr/>
        </p:nvSpPr>
        <p:spPr>
          <a:xfrm>
            <a:off x="12553220" y="4580062"/>
            <a:ext cx="460645" cy="481779"/>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97" dirty="0"/>
          </a:p>
        </p:txBody>
      </p:sp>
      <p:grpSp>
        <p:nvGrpSpPr>
          <p:cNvPr id="3" name="Group 2"/>
          <p:cNvGrpSpPr/>
          <p:nvPr/>
        </p:nvGrpSpPr>
        <p:grpSpPr>
          <a:xfrm>
            <a:off x="601701" y="3895085"/>
            <a:ext cx="2161398" cy="872021"/>
            <a:chOff x="589092" y="4140791"/>
            <a:chExt cx="2119210" cy="855000"/>
          </a:xfrm>
        </p:grpSpPr>
        <p:pic>
          <p:nvPicPr>
            <p:cNvPr id="118" name="Picture 117" descr="Dosya:Tux.svg"/>
            <p:cNvPicPr>
              <a:picLocks noChangeAspect="1"/>
            </p:cNvPicPr>
            <p:nvPr/>
          </p:nvPicPr>
          <p:blipFill>
            <a:blip r:embed="rId5"/>
            <a:stretch>
              <a:fillRect/>
            </a:stretch>
          </p:blipFill>
          <p:spPr>
            <a:xfrm>
              <a:off x="589092" y="4324148"/>
              <a:ext cx="482193" cy="568143"/>
            </a:xfrm>
            <a:prstGeom prst="rect">
              <a:avLst/>
            </a:prstGeom>
          </p:spPr>
        </p:pic>
        <p:pic>
          <p:nvPicPr>
            <p:cNvPr id="119" name="Picture 118" descr="Docker : ฉบับปูพื้น – Jaynarol Blo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4870" y="4219592"/>
              <a:ext cx="870011" cy="776199"/>
            </a:xfrm>
            <a:prstGeom prst="rect">
              <a:avLst/>
            </a:prstGeom>
          </p:spPr>
        </p:pic>
        <p:pic>
          <p:nvPicPr>
            <p:cNvPr id="120" name="Picture 11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735760" y="4144313"/>
              <a:ext cx="655494" cy="182935"/>
            </a:xfrm>
            <a:prstGeom prst="rect">
              <a:avLst/>
            </a:prstGeom>
          </p:spPr>
        </p:pic>
        <p:pic>
          <p:nvPicPr>
            <p:cNvPr id="121" name="Picture 120" descr="File:Python-logo-notext.sv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7115" y="4513235"/>
              <a:ext cx="361187" cy="361187"/>
            </a:xfrm>
            <a:prstGeom prst="rect">
              <a:avLst/>
            </a:prstGeom>
          </p:spPr>
        </p:pic>
        <p:pic>
          <p:nvPicPr>
            <p:cNvPr id="122" name="Picture 12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9471" y="4140791"/>
              <a:ext cx="410675" cy="220468"/>
            </a:xfrm>
            <a:prstGeom prst="rect">
              <a:avLst/>
            </a:prstGeom>
          </p:spPr>
        </p:pic>
        <p:pic>
          <p:nvPicPr>
            <p:cNvPr id="123" name="Picture 12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794830" y="4382061"/>
              <a:ext cx="537968" cy="537968"/>
            </a:xfrm>
            <a:prstGeom prst="rect">
              <a:avLst/>
            </a:prstGeom>
          </p:spPr>
        </p:pic>
      </p:grpSp>
    </p:spTree>
    <p:extLst>
      <p:ext uri="{BB962C8B-B14F-4D97-AF65-F5344CB8AC3E}">
        <p14:creationId xmlns:p14="http://schemas.microsoft.com/office/powerpoint/2010/main" val="113020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6266980" y="4290750"/>
            <a:ext cx="5935462" cy="2405005"/>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97" dirty="0">
              <a:solidFill>
                <a:schemeClr val="tx1">
                  <a:lumMod val="90000"/>
                  <a:lumOff val="10000"/>
                </a:schemeClr>
              </a:solidFill>
              <a:latin typeface="Segoe UI" panose="020B0502040204020203" pitchFamily="34" charset="0"/>
              <a:cs typeface="Segoe UI" panose="020B0502040204020203" pitchFamily="34" charset="0"/>
            </a:endParaRPr>
          </a:p>
        </p:txBody>
      </p:sp>
      <p:sp>
        <p:nvSpPr>
          <p:cNvPr id="69" name="Rectangle 68"/>
          <p:cNvSpPr/>
          <p:nvPr/>
        </p:nvSpPr>
        <p:spPr>
          <a:xfrm>
            <a:off x="6260235" y="1320662"/>
            <a:ext cx="5935462" cy="2406117"/>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97" dirty="0">
              <a:solidFill>
                <a:schemeClr val="tx1">
                  <a:lumMod val="90000"/>
                  <a:lumOff val="10000"/>
                </a:schemeClr>
              </a:solidFill>
              <a:latin typeface="Segoe UI" panose="020B0502040204020203" pitchFamily="34" charset="0"/>
              <a:cs typeface="Segoe UI" panose="020B0502040204020203" pitchFamily="34" charset="0"/>
            </a:endParaRPr>
          </a:p>
        </p:txBody>
      </p:sp>
      <p:sp>
        <p:nvSpPr>
          <p:cNvPr id="62" name="Rectangle 61"/>
          <p:cNvSpPr/>
          <p:nvPr/>
        </p:nvSpPr>
        <p:spPr>
          <a:xfrm>
            <a:off x="125920" y="4285387"/>
            <a:ext cx="5935462" cy="2410369"/>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97" dirty="0">
              <a:solidFill>
                <a:schemeClr val="tx1">
                  <a:lumMod val="90000"/>
                  <a:lumOff val="10000"/>
                </a:schemeClr>
              </a:solidFill>
              <a:latin typeface="Segoe UI" panose="020B0502040204020203" pitchFamily="34" charset="0"/>
              <a:cs typeface="Segoe UI" panose="020B0502040204020203" pitchFamily="34" charset="0"/>
            </a:endParaRPr>
          </a:p>
        </p:txBody>
      </p:sp>
      <p:sp>
        <p:nvSpPr>
          <p:cNvPr id="11" name="Rectangle 10"/>
          <p:cNvSpPr/>
          <p:nvPr/>
        </p:nvSpPr>
        <p:spPr>
          <a:xfrm>
            <a:off x="131404" y="1323815"/>
            <a:ext cx="5935462" cy="2406117"/>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97" dirty="0">
              <a:solidFill>
                <a:schemeClr val="tx1">
                  <a:lumMod val="90000"/>
                  <a:lumOff val="10000"/>
                </a:schemeClr>
              </a:solidFill>
              <a:latin typeface="Segoe UI" panose="020B0502040204020203" pitchFamily="34" charset="0"/>
              <a:cs typeface="Segoe UI" panose="020B0502040204020203" pitchFamily="34" charset="0"/>
            </a:endParaRPr>
          </a:p>
        </p:txBody>
      </p:sp>
      <p:sp>
        <p:nvSpPr>
          <p:cNvPr id="6" name="Title 5"/>
          <p:cNvSpPr>
            <a:spLocks noGrp="1"/>
          </p:cNvSpPr>
          <p:nvPr>
            <p:ph type="title"/>
          </p:nvPr>
        </p:nvSpPr>
        <p:spPr/>
        <p:txBody>
          <a:bodyPr/>
          <a:lstStyle/>
          <a:p>
            <a:r>
              <a:rPr lang="fr-FR" dirty="0"/>
              <a:t>Microsoft et l’Open Source</a:t>
            </a:r>
          </a:p>
        </p:txBody>
      </p:sp>
      <p:grpSp>
        <p:nvGrpSpPr>
          <p:cNvPr id="3" name="Group 2"/>
          <p:cNvGrpSpPr/>
          <p:nvPr/>
        </p:nvGrpSpPr>
        <p:grpSpPr>
          <a:xfrm>
            <a:off x="236956" y="1452308"/>
            <a:ext cx="2069595" cy="954453"/>
            <a:chOff x="261882" y="1099831"/>
            <a:chExt cx="2029199" cy="935823"/>
          </a:xfrm>
        </p:grpSpPr>
        <p:pic>
          <p:nvPicPr>
            <p:cNvPr id="14" name="Picture 13"/>
            <p:cNvPicPr>
              <a:picLocks noChangeAspect="1"/>
            </p:cNvPicPr>
            <p:nvPr/>
          </p:nvPicPr>
          <p:blipFill rotWithShape="1">
            <a:blip r:embed="rId3"/>
            <a:srcRect l="1254" t="22721" b="16928"/>
            <a:stretch/>
          </p:blipFill>
          <p:spPr>
            <a:xfrm>
              <a:off x="417088" y="1099831"/>
              <a:ext cx="1777149" cy="607560"/>
            </a:xfrm>
            <a:prstGeom prst="roundRect">
              <a:avLst>
                <a:gd name="adj" fmla="val 8594"/>
              </a:avLst>
            </a:prstGeom>
            <a:solidFill>
              <a:srgbClr val="FFFFFF">
                <a:shade val="85000"/>
              </a:srgbClr>
            </a:solidFill>
            <a:ln>
              <a:noFill/>
            </a:ln>
            <a:effectLst/>
          </p:spPr>
        </p:pic>
        <p:sp>
          <p:nvSpPr>
            <p:cNvPr id="15" name="TextBox 14"/>
            <p:cNvSpPr txBox="1"/>
            <p:nvPr/>
          </p:nvSpPr>
          <p:spPr>
            <a:xfrm>
              <a:off x="261882" y="1699056"/>
              <a:ext cx="2029199" cy="336598"/>
            </a:xfrm>
            <a:prstGeom prst="rect">
              <a:avLst/>
            </a:prstGeom>
            <a:noFill/>
          </p:spPr>
          <p:txBody>
            <a:bodyPr wrap="square" rtlCol="0">
              <a:spAutoFit/>
            </a:bodyPr>
            <a:lstStyle/>
            <a:p>
              <a:pPr algn="ctr" defTabSz="951304">
                <a:defRPr/>
              </a:pPr>
              <a:r>
                <a:rPr lang="fr-FR" sz="1631" kern="0" dirty="0">
                  <a:solidFill>
                    <a:schemeClr val="tx1">
                      <a:lumMod val="90000"/>
                      <a:lumOff val="10000"/>
                    </a:schemeClr>
                  </a:solidFill>
                  <a:latin typeface="Segoe UI" panose="020B0502040204020203" pitchFamily="34" charset="0"/>
                  <a:cs typeface="Segoe UI" panose="020B0502040204020203" pitchFamily="34" charset="0"/>
                </a:rPr>
                <a:t>SQL Server sur Linux </a:t>
              </a:r>
            </a:p>
          </p:txBody>
        </p:sp>
      </p:grpSp>
      <p:sp>
        <p:nvSpPr>
          <p:cNvPr id="21" name="TextBox 20"/>
          <p:cNvSpPr txBox="1"/>
          <p:nvPr/>
        </p:nvSpPr>
        <p:spPr>
          <a:xfrm>
            <a:off x="331517" y="5988400"/>
            <a:ext cx="1907331" cy="594265"/>
          </a:xfrm>
          <a:prstGeom prst="rect">
            <a:avLst/>
          </a:prstGeom>
          <a:noFill/>
        </p:spPr>
        <p:txBody>
          <a:bodyPr wrap="square" rtlCol="0">
            <a:spAutoFit/>
          </a:bodyPr>
          <a:lstStyle/>
          <a:p>
            <a:pPr algn="ctr" defTabSz="951304">
              <a:defRPr/>
            </a:pPr>
            <a:r>
              <a:rPr lang="fr-FR" sz="1631" kern="0">
                <a:solidFill>
                  <a:schemeClr val="tx1">
                    <a:lumMod val="90000"/>
                    <a:lumOff val="10000"/>
                  </a:schemeClr>
                </a:solidFill>
                <a:latin typeface="Segoe UI" panose="020B0502040204020203" pitchFamily="34" charset="0"/>
                <a:cs typeface="Segoe UI" panose="020B0502040204020203" pitchFamily="34" charset="0"/>
              </a:rPr>
              <a:t>Microsoft joins Eclipse Foundation</a:t>
            </a:r>
            <a:endParaRPr lang="fr-FR" sz="1631" kern="0" dirty="0">
              <a:solidFill>
                <a:schemeClr val="tx1">
                  <a:lumMod val="90000"/>
                  <a:lumOff val="10000"/>
                </a:schemeClr>
              </a:solidFill>
              <a:latin typeface="Segoe UI" panose="020B0502040204020203" pitchFamily="34" charset="0"/>
              <a:cs typeface="Segoe UI" panose="020B0502040204020203" pitchFamily="34" charset="0"/>
            </a:endParaRPr>
          </a:p>
        </p:txBody>
      </p:sp>
      <p:grpSp>
        <p:nvGrpSpPr>
          <p:cNvPr id="5" name="Group 4"/>
          <p:cNvGrpSpPr/>
          <p:nvPr/>
        </p:nvGrpSpPr>
        <p:grpSpPr>
          <a:xfrm>
            <a:off x="231683" y="2617109"/>
            <a:ext cx="2074867" cy="1114512"/>
            <a:chOff x="339193" y="3561355"/>
            <a:chExt cx="2034368" cy="1092758"/>
          </a:xfrm>
        </p:grpSpPr>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4163" y="3561355"/>
              <a:ext cx="1554480" cy="578296"/>
            </a:xfrm>
            <a:prstGeom prst="rect">
              <a:avLst/>
            </a:prstGeom>
          </p:spPr>
        </p:pic>
        <p:sp>
          <p:nvSpPr>
            <p:cNvPr id="25" name="TextBox 24"/>
            <p:cNvSpPr txBox="1"/>
            <p:nvPr/>
          </p:nvSpPr>
          <p:spPr>
            <a:xfrm>
              <a:off x="339193" y="4071447"/>
              <a:ext cx="2034368" cy="582666"/>
            </a:xfrm>
            <a:prstGeom prst="rect">
              <a:avLst/>
            </a:prstGeom>
            <a:noFill/>
          </p:spPr>
          <p:txBody>
            <a:bodyPr wrap="square" rtlCol="0">
              <a:spAutoFit/>
            </a:bodyPr>
            <a:lstStyle/>
            <a:p>
              <a:pPr algn="ctr" defTabSz="951304">
                <a:defRPr/>
              </a:pPr>
              <a:r>
                <a:rPr lang="fr-FR" sz="1631" kern="0">
                  <a:solidFill>
                    <a:schemeClr val="tx1">
                      <a:lumMod val="90000"/>
                      <a:lumOff val="10000"/>
                    </a:schemeClr>
                  </a:solidFill>
                  <a:latin typeface="Segoe UI" panose="020B0502040204020203" pitchFamily="34" charset="0"/>
                  <a:cs typeface="Segoe UI" panose="020B0502040204020203" pitchFamily="34" charset="0"/>
                </a:rPr>
                <a:t>HD Insight managed service on Linux</a:t>
              </a:r>
              <a:endParaRPr lang="fr-FR" sz="1631" kern="0" dirty="0">
                <a:solidFill>
                  <a:schemeClr val="tx1">
                    <a:lumMod val="90000"/>
                    <a:lumOff val="10000"/>
                  </a:schemeClr>
                </a:solidFill>
                <a:latin typeface="Segoe UI" panose="020B0502040204020203" pitchFamily="34" charset="0"/>
                <a:cs typeface="Segoe UI" panose="020B0502040204020203" pitchFamily="34" charset="0"/>
              </a:endParaRPr>
            </a:p>
          </p:txBody>
        </p:sp>
      </p:grpSp>
      <p:grpSp>
        <p:nvGrpSpPr>
          <p:cNvPr id="35" name="Group 34"/>
          <p:cNvGrpSpPr/>
          <p:nvPr/>
        </p:nvGrpSpPr>
        <p:grpSpPr>
          <a:xfrm>
            <a:off x="6398807" y="1446624"/>
            <a:ext cx="1870669" cy="1109033"/>
            <a:chOff x="3470312" y="5829694"/>
            <a:chExt cx="1673172" cy="1298852"/>
          </a:xfrm>
        </p:grpSpPr>
        <p:pic>
          <p:nvPicPr>
            <p:cNvPr id="37" name="Picture 36"/>
            <p:cNvPicPr>
              <a:picLocks noChangeAspect="1"/>
            </p:cNvPicPr>
            <p:nvPr/>
          </p:nvPicPr>
          <p:blipFill>
            <a:blip r:embed="rId5"/>
            <a:stretch>
              <a:fillRect/>
            </a:stretch>
          </p:blipFill>
          <p:spPr>
            <a:xfrm>
              <a:off x="3703913" y="6290445"/>
              <a:ext cx="1119221" cy="838101"/>
            </a:xfrm>
            <a:prstGeom prst="rect">
              <a:avLst/>
            </a:prstGeom>
          </p:spPr>
        </p:pic>
        <p:sp>
          <p:nvSpPr>
            <p:cNvPr id="38" name="TextBox 37"/>
            <p:cNvSpPr txBox="1"/>
            <p:nvPr/>
          </p:nvSpPr>
          <p:spPr>
            <a:xfrm>
              <a:off x="3470312" y="5829694"/>
              <a:ext cx="1673172" cy="377894"/>
            </a:xfrm>
            <a:prstGeom prst="rect">
              <a:avLst/>
            </a:prstGeom>
            <a:noFill/>
          </p:spPr>
          <p:txBody>
            <a:bodyPr wrap="none" rtlCol="0">
              <a:spAutoFit/>
            </a:bodyPr>
            <a:lstStyle/>
            <a:p>
              <a:pPr defTabSz="951304">
                <a:defRPr/>
              </a:pPr>
              <a:r>
                <a:rPr lang="fr-FR" sz="1456" b="1" kern="0">
                  <a:solidFill>
                    <a:schemeClr val="tx1">
                      <a:lumMod val="90000"/>
                      <a:lumOff val="10000"/>
                    </a:schemeClr>
                  </a:solidFill>
                  <a:latin typeface="Segoe UI" panose="020B0502040204020203" pitchFamily="34" charset="0"/>
                  <a:cs typeface="Segoe UI" panose="020B0502040204020203" pitchFamily="34" charset="0"/>
                </a:rPr>
                <a:t>Azure Marketplace</a:t>
              </a:r>
              <a:endParaRPr lang="fr-FR" sz="1456" b="1" kern="0" dirty="0">
                <a:solidFill>
                  <a:schemeClr val="tx1">
                    <a:lumMod val="90000"/>
                    <a:lumOff val="10000"/>
                  </a:schemeClr>
                </a:solidFill>
                <a:latin typeface="Segoe UI" panose="020B0502040204020203" pitchFamily="34" charset="0"/>
                <a:cs typeface="Segoe UI" panose="020B0502040204020203" pitchFamily="34" charset="0"/>
              </a:endParaRPr>
            </a:p>
          </p:txBody>
        </p:sp>
      </p:grpSp>
      <p:sp>
        <p:nvSpPr>
          <p:cNvPr id="36" name="TextBox 35"/>
          <p:cNvSpPr txBox="1"/>
          <p:nvPr/>
        </p:nvSpPr>
        <p:spPr>
          <a:xfrm>
            <a:off x="8677564" y="1575911"/>
            <a:ext cx="3058264" cy="862057"/>
          </a:xfrm>
          <a:prstGeom prst="rect">
            <a:avLst/>
          </a:prstGeom>
          <a:noFill/>
        </p:spPr>
        <p:txBody>
          <a:bodyPr wrap="square" rtlCol="0">
            <a:spAutoFit/>
          </a:bodyPr>
          <a:lstStyle/>
          <a:p>
            <a:pPr defTabSz="951304">
              <a:defRPr/>
            </a:pPr>
            <a:r>
              <a:rPr lang="fr-FR" sz="1631" kern="0" dirty="0">
                <a:solidFill>
                  <a:schemeClr val="tx1">
                    <a:lumMod val="90000"/>
                    <a:lumOff val="10000"/>
                  </a:schemeClr>
                </a:solidFill>
                <a:latin typeface="Segoe UI" panose="020B0502040204020203" pitchFamily="34" charset="0"/>
                <a:cs typeface="Segoe UI" panose="020B0502040204020203" pitchFamily="34" charset="0"/>
              </a:rPr>
              <a:t>60% de toutes les images dans Azure sont basées sur Linux/OSS</a:t>
            </a:r>
          </a:p>
        </p:txBody>
      </p:sp>
      <p:grpSp>
        <p:nvGrpSpPr>
          <p:cNvPr id="67" name="Group 66"/>
          <p:cNvGrpSpPr/>
          <p:nvPr/>
        </p:nvGrpSpPr>
        <p:grpSpPr>
          <a:xfrm>
            <a:off x="2957680" y="5394319"/>
            <a:ext cx="3014056" cy="1426055"/>
            <a:chOff x="2837879" y="5202753"/>
            <a:chExt cx="2955225" cy="1398220"/>
          </a:xfrm>
        </p:grpSpPr>
        <p:sp>
          <p:nvSpPr>
            <p:cNvPr id="40" name="Rectangle 39"/>
            <p:cNvSpPr/>
            <p:nvPr/>
          </p:nvSpPr>
          <p:spPr>
            <a:xfrm>
              <a:off x="3780128" y="5253809"/>
              <a:ext cx="2012976" cy="1347164"/>
            </a:xfrm>
            <a:prstGeom prst="rect">
              <a:avLst/>
            </a:prstGeom>
            <a:noFill/>
          </p:spPr>
          <p:txBody>
            <a:bodyPr wrap="square" rtlCol="0">
              <a:spAutoFit/>
            </a:bodyPr>
            <a:lstStyle/>
            <a:p>
              <a:pPr marL="0" lvl="2" defTabSz="951304">
                <a:defRPr/>
              </a:pPr>
              <a:r>
                <a:rPr lang="fr-FR" sz="1631" kern="0" dirty="0">
                  <a:solidFill>
                    <a:schemeClr val="tx1">
                      <a:lumMod val="90000"/>
                      <a:lumOff val="10000"/>
                    </a:schemeClr>
                  </a:solidFill>
                  <a:latin typeface="Segoe UI" panose="020B0502040204020203" pitchFamily="34" charset="0"/>
                  <a:cs typeface="Segoe UI" panose="020B0502040204020203" pitchFamily="34" charset="0"/>
                </a:rPr>
                <a:t>Partenariat avec la Linux </a:t>
              </a:r>
              <a:r>
                <a:rPr lang="fr-FR" sz="1631" kern="0" dirty="0" err="1">
                  <a:solidFill>
                    <a:schemeClr val="tx1">
                      <a:lumMod val="90000"/>
                      <a:lumOff val="10000"/>
                    </a:schemeClr>
                  </a:solidFill>
                  <a:latin typeface="Segoe UI" panose="020B0502040204020203" pitchFamily="34" charset="0"/>
                  <a:cs typeface="Segoe UI" panose="020B0502040204020203" pitchFamily="34" charset="0"/>
                </a:rPr>
                <a:t>Foundation</a:t>
              </a:r>
              <a:r>
                <a:rPr lang="fr-FR" sz="1631" kern="0" dirty="0">
                  <a:solidFill>
                    <a:schemeClr val="tx1">
                      <a:lumMod val="90000"/>
                      <a:lumOff val="10000"/>
                    </a:schemeClr>
                  </a:solidFill>
                  <a:latin typeface="Segoe UI" panose="020B0502040204020203" pitchFamily="34" charset="0"/>
                  <a:cs typeface="Segoe UI" panose="020B0502040204020203" pitchFamily="34" charset="0"/>
                </a:rPr>
                <a:t> pour une certification « Linux sur Azure »</a:t>
              </a:r>
            </a:p>
          </p:txBody>
        </p:sp>
        <p:pic>
          <p:nvPicPr>
            <p:cNvPr id="42" name="Picture 41"/>
            <p:cNvPicPr>
              <a:picLocks noChangeAspect="1"/>
            </p:cNvPicPr>
            <p:nvPr/>
          </p:nvPicPr>
          <p:blipFill rotWithShape="1">
            <a:blip r:embed="rId6"/>
            <a:srcRect l="5301" t="1809" r="4702" b="59984"/>
            <a:stretch/>
          </p:blipFill>
          <p:spPr>
            <a:xfrm>
              <a:off x="2837879" y="5202753"/>
              <a:ext cx="914400" cy="338696"/>
            </a:xfrm>
            <a:prstGeom prst="rect">
              <a:avLst/>
            </a:prstGeom>
          </p:spPr>
        </p:pic>
      </p:grpSp>
      <p:grpSp>
        <p:nvGrpSpPr>
          <p:cNvPr id="44" name="Group 43"/>
          <p:cNvGrpSpPr/>
          <p:nvPr/>
        </p:nvGrpSpPr>
        <p:grpSpPr>
          <a:xfrm>
            <a:off x="6642049" y="5651779"/>
            <a:ext cx="5818170" cy="862057"/>
            <a:chOff x="6555694" y="6041422"/>
            <a:chExt cx="5704606" cy="845231"/>
          </a:xfrm>
        </p:grpSpPr>
        <p:sp>
          <p:nvSpPr>
            <p:cNvPr id="46" name="Rectangle 45"/>
            <p:cNvSpPr/>
            <p:nvPr/>
          </p:nvSpPr>
          <p:spPr>
            <a:xfrm>
              <a:off x="6555694" y="6110830"/>
              <a:ext cx="2076209" cy="469039"/>
            </a:xfrm>
            <a:prstGeom prst="rect">
              <a:avLst/>
            </a:prstGeom>
          </p:spPr>
          <p:txBody>
            <a:bodyPr wrap="none">
              <a:spAutoFit/>
            </a:bodyPr>
            <a:lstStyle/>
            <a:p>
              <a:pPr defTabSz="951304">
                <a:defRPr/>
              </a:pPr>
              <a:r>
                <a:rPr lang="fr-FR" b="1" kern="0">
                  <a:solidFill>
                    <a:schemeClr val="tx1">
                      <a:lumMod val="90000"/>
                      <a:lumOff val="10000"/>
                    </a:schemeClr>
                  </a:solidFill>
                  <a:latin typeface="Segoe UI" panose="020B0502040204020203" pitchFamily="34" charset="0"/>
                  <a:cs typeface="Segoe UI" panose="020B0502040204020203" pitchFamily="34" charset="0"/>
                </a:rPr>
                <a:t>600 Million+</a:t>
              </a:r>
              <a:endParaRPr lang="fr-FR" b="1" kern="0" dirty="0">
                <a:solidFill>
                  <a:schemeClr val="tx1">
                    <a:lumMod val="90000"/>
                    <a:lumOff val="10000"/>
                  </a:schemeClr>
                </a:solidFill>
                <a:latin typeface="Segoe UI" panose="020B0502040204020203" pitchFamily="34" charset="0"/>
                <a:cs typeface="Segoe UI" panose="020B0502040204020203" pitchFamily="34" charset="0"/>
              </a:endParaRPr>
            </a:p>
          </p:txBody>
        </p:sp>
        <p:sp>
          <p:nvSpPr>
            <p:cNvPr id="47" name="TextBox 46"/>
            <p:cNvSpPr txBox="1"/>
            <p:nvPr/>
          </p:nvSpPr>
          <p:spPr>
            <a:xfrm>
              <a:off x="9245570" y="6041422"/>
              <a:ext cx="3014730" cy="845231"/>
            </a:xfrm>
            <a:prstGeom prst="rect">
              <a:avLst/>
            </a:prstGeom>
            <a:noFill/>
          </p:spPr>
          <p:txBody>
            <a:bodyPr wrap="square" rtlCol="0">
              <a:spAutoFit/>
            </a:bodyPr>
            <a:lstStyle/>
            <a:p>
              <a:pPr defTabSz="951304">
                <a:defRPr/>
              </a:pPr>
              <a:r>
                <a:rPr lang="fr-FR" sz="1631" kern="0" dirty="0">
                  <a:solidFill>
                    <a:schemeClr val="tx1">
                      <a:lumMod val="90000"/>
                      <a:lumOff val="10000"/>
                    </a:schemeClr>
                  </a:solidFill>
                  <a:latin typeface="Segoe UI" panose="020B0502040204020203" pitchFamily="34" charset="0"/>
                  <a:cs typeface="Segoe UI" panose="020B0502040204020203" pitchFamily="34" charset="0"/>
                </a:rPr>
                <a:t>Lignes de code open source soumis par des ingénieurs Microsoft dans GitHub</a:t>
              </a:r>
            </a:p>
          </p:txBody>
        </p:sp>
      </p:grpSp>
      <p:sp>
        <p:nvSpPr>
          <p:cNvPr id="45" name="Rectangle 44"/>
          <p:cNvSpPr/>
          <p:nvPr/>
        </p:nvSpPr>
        <p:spPr>
          <a:xfrm>
            <a:off x="6468300" y="6099296"/>
            <a:ext cx="2684102" cy="350330"/>
          </a:xfrm>
          <a:prstGeom prst="rect">
            <a:avLst/>
          </a:prstGeom>
        </p:spPr>
        <p:txBody>
          <a:bodyPr wrap="square">
            <a:spAutoFit/>
          </a:bodyPr>
          <a:lstStyle/>
          <a:p>
            <a:pPr defTabSz="951304">
              <a:defRPr/>
            </a:pPr>
            <a:r>
              <a:rPr lang="fr-FR" sz="1632" kern="0" spc="-104">
                <a:solidFill>
                  <a:schemeClr val="tx1">
                    <a:lumMod val="90000"/>
                    <a:lumOff val="10000"/>
                  </a:schemeClr>
                </a:solidFill>
                <a:latin typeface="Segoe UI" panose="020B0502040204020203" pitchFamily="34" charset="0"/>
                <a:cs typeface="Segoe UI" panose="020B0502040204020203" pitchFamily="34" charset="0"/>
                <a:hlinkClick r:id="rId7"/>
              </a:rPr>
              <a:t>Microsoft Open Source Hub</a:t>
            </a:r>
            <a:endParaRPr lang="fr-FR" sz="1632" kern="0" spc="-104" dirty="0">
              <a:solidFill>
                <a:schemeClr val="tx1">
                  <a:lumMod val="90000"/>
                  <a:lumOff val="10000"/>
                </a:schemeClr>
              </a:solidFill>
              <a:latin typeface="Segoe UI" panose="020B0502040204020203" pitchFamily="34" charset="0"/>
              <a:cs typeface="Segoe UI" panose="020B0502040204020203" pitchFamily="34" charset="0"/>
            </a:endParaRPr>
          </a:p>
        </p:txBody>
      </p:sp>
      <p:pic>
        <p:nvPicPr>
          <p:cNvPr id="51" name="Picture 128" descr="buddy4"/>
          <p:cNvPicPr>
            <a:picLocks noChangeAspect="1" noChangeArrowheads="1"/>
          </p:cNvPicPr>
          <p:nvPr/>
        </p:nvPicPr>
        <p:blipFill>
          <a:blip r:embed="rId8" cstate="print">
            <a:lum bright="6000" contrast="6000"/>
            <a:extLst>
              <a:ext uri="{28A0092B-C50C-407E-A947-70E740481C1C}">
                <a14:useLocalDpi xmlns:a14="http://schemas.microsoft.com/office/drawing/2010/main" val="0"/>
              </a:ext>
            </a:extLst>
          </a:blip>
          <a:srcRect/>
          <a:stretch>
            <a:fillRect/>
          </a:stretch>
        </p:blipFill>
        <p:spPr bwMode="auto">
          <a:xfrm>
            <a:off x="6431616" y="4584398"/>
            <a:ext cx="292741" cy="373350"/>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6468300" y="2841068"/>
            <a:ext cx="1197085" cy="486093"/>
          </a:xfrm>
          <a:prstGeom prst="rect">
            <a:avLst/>
          </a:prstGeom>
          <a:noFill/>
        </p:spPr>
        <p:txBody>
          <a:bodyPr wrap="none" rtlCol="0">
            <a:spAutoFit/>
          </a:bodyPr>
          <a:lstStyle/>
          <a:p>
            <a:pPr defTabSz="951304">
              <a:defRPr/>
            </a:pPr>
            <a:r>
              <a:rPr lang="fr-FR" b="1" kern="0" dirty="0">
                <a:solidFill>
                  <a:schemeClr val="tx1">
                    <a:lumMod val="90000"/>
                    <a:lumOff val="10000"/>
                  </a:schemeClr>
                </a:solidFill>
                <a:latin typeface="Segoe UI" panose="020B0502040204020203" pitchFamily="34" charset="0"/>
                <a:cs typeface="Segoe UI" panose="020B0502040204020203" pitchFamily="34" charset="0"/>
              </a:rPr>
              <a:t>1</a:t>
            </a:r>
            <a:r>
              <a:rPr lang="fr-FR" sz="2497" b="1" kern="0" dirty="0">
                <a:ln w="9525">
                  <a:solidFill>
                    <a:schemeClr val="bg1"/>
                  </a:solidFill>
                  <a:prstDash val="solid"/>
                </a:ln>
                <a:solidFill>
                  <a:schemeClr val="tx1">
                    <a:lumMod val="90000"/>
                    <a:lumOff val="10000"/>
                  </a:schemeClr>
                </a:solidFill>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 </a:t>
            </a:r>
            <a:r>
              <a:rPr lang="fr-FR" b="1" kern="0" dirty="0">
                <a:solidFill>
                  <a:schemeClr val="tx1">
                    <a:lumMod val="90000"/>
                    <a:lumOff val="10000"/>
                  </a:schemeClr>
                </a:solidFill>
                <a:latin typeface="Segoe UI" panose="020B0502040204020203" pitchFamily="34" charset="0"/>
                <a:cs typeface="Segoe UI" panose="020B0502040204020203" pitchFamily="34" charset="0"/>
              </a:rPr>
              <a:t>sur 3</a:t>
            </a:r>
          </a:p>
        </p:txBody>
      </p:sp>
      <p:sp>
        <p:nvSpPr>
          <p:cNvPr id="55" name="TextBox 54"/>
          <p:cNvSpPr txBox="1"/>
          <p:nvPr/>
        </p:nvSpPr>
        <p:spPr>
          <a:xfrm>
            <a:off x="8694980" y="2582954"/>
            <a:ext cx="3040849" cy="862647"/>
          </a:xfrm>
          <a:prstGeom prst="rect">
            <a:avLst/>
          </a:prstGeom>
          <a:noFill/>
        </p:spPr>
        <p:txBody>
          <a:bodyPr wrap="square" rtlCol="0" anchor="t">
            <a:spAutoFit/>
          </a:bodyPr>
          <a:lstStyle/>
          <a:p>
            <a:pPr defTabSz="951304">
              <a:defRPr/>
            </a:pPr>
            <a:r>
              <a:rPr lang="fr-FR" sz="1632" kern="0" dirty="0">
                <a:solidFill>
                  <a:schemeClr val="tx1">
                    <a:lumMod val="90000"/>
                    <a:lumOff val="10000"/>
                  </a:schemeClr>
                </a:solidFill>
                <a:latin typeface="Segoe UI" panose="020B0502040204020203" pitchFamily="34" charset="0"/>
                <a:cs typeface="Segoe UI" panose="020B0502040204020203" pitchFamily="34" charset="0"/>
              </a:rPr>
              <a:t>1 VM sur 3 dans Azure tourne sous Linux, et plus de la moitié des nouvelles VM.</a:t>
            </a:r>
          </a:p>
        </p:txBody>
      </p:sp>
      <p:grpSp>
        <p:nvGrpSpPr>
          <p:cNvPr id="4" name="Group 3"/>
          <p:cNvGrpSpPr/>
          <p:nvPr/>
        </p:nvGrpSpPr>
        <p:grpSpPr>
          <a:xfrm>
            <a:off x="3344609" y="1509694"/>
            <a:ext cx="1585426" cy="839164"/>
            <a:chOff x="3004078" y="1101152"/>
            <a:chExt cx="1554480" cy="822784"/>
          </a:xfrm>
        </p:grpSpPr>
        <p:pic>
          <p:nvPicPr>
            <p:cNvPr id="57" name="Picture 56"/>
            <p:cNvPicPr>
              <a:picLocks noChangeAspect="1"/>
            </p:cNvPicPr>
            <p:nvPr/>
          </p:nvPicPr>
          <p:blipFill>
            <a:blip r:embed="rId9"/>
            <a:stretch>
              <a:fillRect/>
            </a:stretch>
          </p:blipFill>
          <p:spPr>
            <a:xfrm>
              <a:off x="3004078" y="1101152"/>
              <a:ext cx="1554480" cy="415892"/>
            </a:xfrm>
            <a:prstGeom prst="rect">
              <a:avLst/>
            </a:prstGeom>
          </p:spPr>
        </p:pic>
        <p:sp>
          <p:nvSpPr>
            <p:cNvPr id="58" name="TextBox 57"/>
            <p:cNvSpPr txBox="1"/>
            <p:nvPr/>
          </p:nvSpPr>
          <p:spPr>
            <a:xfrm>
              <a:off x="3234589" y="1587338"/>
              <a:ext cx="1190301" cy="336598"/>
            </a:xfrm>
            <a:prstGeom prst="rect">
              <a:avLst/>
            </a:prstGeom>
            <a:noFill/>
          </p:spPr>
          <p:txBody>
            <a:bodyPr wrap="square" rtlCol="0">
              <a:spAutoFit/>
            </a:bodyPr>
            <a:lstStyle/>
            <a:p>
              <a:pPr defTabSz="951304">
                <a:defRPr/>
              </a:pPr>
              <a:r>
                <a:rPr lang="fr-FR" sz="1631" kern="0">
                  <a:solidFill>
                    <a:schemeClr val="tx1">
                      <a:lumMod val="90000"/>
                      <a:lumOff val="10000"/>
                    </a:schemeClr>
                  </a:solidFill>
                  <a:latin typeface="Segoe UI" panose="020B0502040204020203" pitchFamily="34" charset="0"/>
                  <a:cs typeface="Segoe UI" panose="020B0502040204020203" pitchFamily="34" charset="0"/>
                </a:rPr>
                <a:t>Acquisition</a:t>
              </a:r>
              <a:endParaRPr lang="fr-FR" sz="1631" kern="0" dirty="0">
                <a:solidFill>
                  <a:schemeClr val="tx1">
                    <a:lumMod val="90000"/>
                    <a:lumOff val="10000"/>
                  </a:schemeClr>
                </a:solidFill>
                <a:latin typeface="Segoe UI" panose="020B0502040204020203" pitchFamily="34" charset="0"/>
                <a:cs typeface="Segoe UI" panose="020B0502040204020203" pitchFamily="34" charset="0"/>
              </a:endParaRPr>
            </a:p>
          </p:txBody>
        </p:sp>
      </p:grpSp>
      <p:grpSp>
        <p:nvGrpSpPr>
          <p:cNvPr id="66" name="Group 65"/>
          <p:cNvGrpSpPr/>
          <p:nvPr/>
        </p:nvGrpSpPr>
        <p:grpSpPr>
          <a:xfrm>
            <a:off x="3393013" y="4388401"/>
            <a:ext cx="2519376" cy="718712"/>
            <a:chOff x="3440822" y="4195198"/>
            <a:chExt cx="2470201" cy="704684"/>
          </a:xfrm>
        </p:grpSpPr>
        <p:pic>
          <p:nvPicPr>
            <p:cNvPr id="60" name="Picture 59"/>
            <p:cNvPicPr>
              <a:picLocks noChangeAspect="1"/>
            </p:cNvPicPr>
            <p:nvPr/>
          </p:nvPicPr>
          <p:blipFill>
            <a:blip r:embed="rId10"/>
            <a:stretch>
              <a:fillRect/>
            </a:stretch>
          </p:blipFill>
          <p:spPr>
            <a:xfrm>
              <a:off x="3752600" y="4195198"/>
              <a:ext cx="1371600" cy="441118"/>
            </a:xfrm>
            <a:prstGeom prst="rect">
              <a:avLst/>
            </a:prstGeom>
          </p:spPr>
        </p:pic>
        <p:sp>
          <p:nvSpPr>
            <p:cNvPr id="61" name="TextBox 60"/>
            <p:cNvSpPr txBox="1"/>
            <p:nvPr/>
          </p:nvSpPr>
          <p:spPr>
            <a:xfrm>
              <a:off x="3440822" y="4556583"/>
              <a:ext cx="2470201" cy="343299"/>
            </a:xfrm>
            <a:prstGeom prst="rect">
              <a:avLst/>
            </a:prstGeom>
            <a:noFill/>
          </p:spPr>
          <p:txBody>
            <a:bodyPr wrap="square" rtlCol="0">
              <a:spAutoFit/>
            </a:bodyPr>
            <a:lstStyle/>
            <a:p>
              <a:pPr defTabSz="951304">
                <a:defRPr/>
              </a:pPr>
              <a:r>
                <a:rPr lang="fr-FR" sz="1631" kern="0">
                  <a:solidFill>
                    <a:schemeClr val="tx1">
                      <a:lumMod val="90000"/>
                      <a:lumOff val="10000"/>
                    </a:schemeClr>
                  </a:solidFill>
                  <a:latin typeface="Segoe UI" panose="020B0502040204020203" pitchFamily="34" charset="0"/>
                  <a:cs typeface="Segoe UI" panose="020B0502040204020203" pitchFamily="34" charset="0"/>
                </a:rPr>
                <a:t>Jenkins project on Azure</a:t>
              </a:r>
              <a:endParaRPr lang="fr-FR" sz="1631" kern="0" dirty="0">
                <a:solidFill>
                  <a:schemeClr val="tx1">
                    <a:lumMod val="90000"/>
                    <a:lumOff val="10000"/>
                  </a:schemeClr>
                </a:solidFill>
                <a:latin typeface="Segoe UI" panose="020B0502040204020203" pitchFamily="34" charset="0"/>
                <a:cs typeface="Segoe UI" panose="020B0502040204020203" pitchFamily="34" charset="0"/>
              </a:endParaRPr>
            </a:p>
          </p:txBody>
        </p:sp>
      </p:grpSp>
      <p:sp>
        <p:nvSpPr>
          <p:cNvPr id="12" name="TextBox 11"/>
          <p:cNvSpPr txBox="1"/>
          <p:nvPr/>
        </p:nvSpPr>
        <p:spPr>
          <a:xfrm>
            <a:off x="139715" y="902450"/>
            <a:ext cx="5952948" cy="414353"/>
          </a:xfrm>
          <a:prstGeom prst="rect">
            <a:avLst/>
          </a:prstGeom>
          <a:noFill/>
        </p:spPr>
        <p:txBody>
          <a:bodyPr wrap="square" rtlCol="0">
            <a:spAutoFit/>
          </a:bodyPr>
          <a:lstStyle/>
          <a:p>
            <a:r>
              <a:rPr lang="fr-FR" sz="2040" b="1" spc="-31">
                <a:latin typeface="Segoe UI" panose="020B0502040204020203" pitchFamily="34" charset="0"/>
                <a:cs typeface="Segoe UI" panose="020B0502040204020203" pitchFamily="34" charset="0"/>
              </a:rPr>
              <a:t>Nos produits</a:t>
            </a:r>
            <a:endParaRPr lang="fr-FR" sz="2040" b="1" spc="-31" dirty="0">
              <a:latin typeface="Segoe UI" panose="020B0502040204020203" pitchFamily="34" charset="0"/>
              <a:cs typeface="Segoe UI" panose="020B0502040204020203" pitchFamily="34" charset="0"/>
            </a:endParaRPr>
          </a:p>
        </p:txBody>
      </p:sp>
      <p:sp>
        <p:nvSpPr>
          <p:cNvPr id="68" name="TextBox 67"/>
          <p:cNvSpPr txBox="1"/>
          <p:nvPr/>
        </p:nvSpPr>
        <p:spPr>
          <a:xfrm>
            <a:off x="131404" y="3890573"/>
            <a:ext cx="5929978" cy="414353"/>
          </a:xfrm>
          <a:prstGeom prst="rect">
            <a:avLst/>
          </a:prstGeom>
          <a:noFill/>
        </p:spPr>
        <p:txBody>
          <a:bodyPr wrap="square" rtlCol="0">
            <a:spAutoFit/>
          </a:bodyPr>
          <a:lstStyle>
            <a:defPPr>
              <a:defRPr lang="en-US"/>
            </a:defPPr>
            <a:lvl1pPr>
              <a:defRPr sz="2000" b="1" spc="-30">
                <a:latin typeface="Segoe UI" panose="020B0502040204020203" pitchFamily="34" charset="0"/>
                <a:cs typeface="Segoe UI" panose="020B0502040204020203" pitchFamily="34" charset="0"/>
              </a:defRPr>
            </a:lvl1pPr>
          </a:lstStyle>
          <a:p>
            <a:r>
              <a:rPr lang="fr-FR" sz="2040"/>
              <a:t>Nos partenariats</a:t>
            </a:r>
            <a:endParaRPr lang="fr-FR" sz="2040" dirty="0"/>
          </a:p>
        </p:txBody>
      </p:sp>
      <p:sp>
        <p:nvSpPr>
          <p:cNvPr id="70" name="TextBox 69"/>
          <p:cNvSpPr txBox="1"/>
          <p:nvPr/>
        </p:nvSpPr>
        <p:spPr>
          <a:xfrm>
            <a:off x="6265719" y="896442"/>
            <a:ext cx="5907009" cy="414353"/>
          </a:xfrm>
          <a:prstGeom prst="rect">
            <a:avLst/>
          </a:prstGeom>
          <a:noFill/>
        </p:spPr>
        <p:txBody>
          <a:bodyPr wrap="square" rtlCol="0">
            <a:spAutoFit/>
          </a:bodyPr>
          <a:lstStyle>
            <a:defPPr>
              <a:defRPr lang="en-US"/>
            </a:defPPr>
            <a:lvl1pPr>
              <a:defRPr sz="2000" b="1" spc="-30">
                <a:latin typeface="Segoe UI" panose="020B0502040204020203" pitchFamily="34" charset="0"/>
                <a:cs typeface="Segoe UI" panose="020B0502040204020203" pitchFamily="34" charset="0"/>
              </a:defRPr>
            </a:lvl1pPr>
          </a:lstStyle>
          <a:p>
            <a:r>
              <a:rPr lang="fr-FR" sz="2040"/>
              <a:t>Nos offres</a:t>
            </a:r>
            <a:endParaRPr lang="fr-FR" sz="2040" dirty="0"/>
          </a:p>
        </p:txBody>
      </p:sp>
      <p:sp>
        <p:nvSpPr>
          <p:cNvPr id="72" name="Rectangle 71"/>
          <p:cNvSpPr/>
          <p:nvPr/>
        </p:nvSpPr>
        <p:spPr>
          <a:xfrm>
            <a:off x="6827157" y="4457225"/>
            <a:ext cx="1867823" cy="862647"/>
          </a:xfrm>
          <a:prstGeom prst="rect">
            <a:avLst/>
          </a:prstGeom>
        </p:spPr>
        <p:txBody>
          <a:bodyPr wrap="square">
            <a:spAutoFit/>
          </a:bodyPr>
          <a:lstStyle/>
          <a:p>
            <a:pPr defTabSz="951304">
              <a:defRPr/>
            </a:pPr>
            <a:r>
              <a:rPr lang="fr-FR" sz="1632" b="1" kern="0">
                <a:solidFill>
                  <a:schemeClr val="tx1">
                    <a:lumMod val="90000"/>
                    <a:lumOff val="10000"/>
                  </a:schemeClr>
                </a:solidFill>
                <a:latin typeface="Segoe UI" panose="020B0502040204020203" pitchFamily="34" charset="0"/>
                <a:cs typeface="Segoe UI" panose="020B0502040204020203" pitchFamily="34" charset="0"/>
              </a:rPr>
              <a:t>Ross Gardler </a:t>
            </a:r>
            <a:r>
              <a:rPr lang="fr-FR" sz="1632" kern="0">
                <a:solidFill>
                  <a:schemeClr val="tx1">
                    <a:lumMod val="90000"/>
                    <a:lumOff val="10000"/>
                  </a:schemeClr>
                </a:solidFill>
                <a:latin typeface="Segoe UI" panose="020B0502040204020203" pitchFamily="34" charset="0"/>
                <a:cs typeface="Segoe UI" panose="020B0502040204020203" pitchFamily="34" charset="0"/>
              </a:rPr>
              <a:t>President Apache SW Foundation</a:t>
            </a:r>
            <a:endParaRPr lang="fr-FR" sz="1632" kern="0" dirty="0">
              <a:solidFill>
                <a:schemeClr val="tx1">
                  <a:lumMod val="90000"/>
                  <a:lumOff val="10000"/>
                </a:schemeClr>
              </a:solidFill>
              <a:latin typeface="Segoe UI" panose="020B0502040204020203" pitchFamily="34" charset="0"/>
              <a:cs typeface="Segoe UI" panose="020B0502040204020203" pitchFamily="34" charset="0"/>
            </a:endParaRPr>
          </a:p>
        </p:txBody>
      </p:sp>
      <p:sp>
        <p:nvSpPr>
          <p:cNvPr id="73" name="TextBox 72"/>
          <p:cNvSpPr txBox="1"/>
          <p:nvPr/>
        </p:nvSpPr>
        <p:spPr>
          <a:xfrm>
            <a:off x="6266980" y="3884579"/>
            <a:ext cx="5935462" cy="414353"/>
          </a:xfrm>
          <a:prstGeom prst="rect">
            <a:avLst/>
          </a:prstGeom>
          <a:noFill/>
        </p:spPr>
        <p:txBody>
          <a:bodyPr wrap="square" rtlCol="0">
            <a:spAutoFit/>
          </a:bodyPr>
          <a:lstStyle>
            <a:defPPr>
              <a:defRPr lang="en-US"/>
            </a:defPPr>
            <a:lvl1pPr>
              <a:defRPr sz="2000" b="1" spc="-30">
                <a:latin typeface="Segoe UI" panose="020B0502040204020203" pitchFamily="34" charset="0"/>
                <a:cs typeface="Segoe UI" panose="020B0502040204020203" pitchFamily="34" charset="0"/>
              </a:defRPr>
            </a:lvl1pPr>
          </a:lstStyle>
          <a:p>
            <a:r>
              <a:rPr lang="fr-FR" sz="2040"/>
              <a:t>Nos employés</a:t>
            </a:r>
            <a:endParaRPr lang="fr-FR" sz="2040" dirty="0"/>
          </a:p>
        </p:txBody>
      </p:sp>
      <p:grpSp>
        <p:nvGrpSpPr>
          <p:cNvPr id="83" name="Group 82"/>
          <p:cNvGrpSpPr/>
          <p:nvPr/>
        </p:nvGrpSpPr>
        <p:grpSpPr>
          <a:xfrm>
            <a:off x="245878" y="4409484"/>
            <a:ext cx="2185004" cy="700573"/>
            <a:chOff x="251559" y="4123714"/>
            <a:chExt cx="2726913" cy="800193"/>
          </a:xfrm>
        </p:grpSpPr>
        <p:sp>
          <p:nvSpPr>
            <p:cNvPr id="18" name="TextBox 17"/>
            <p:cNvSpPr txBox="1"/>
            <p:nvPr/>
          </p:nvSpPr>
          <p:spPr>
            <a:xfrm>
              <a:off x="1026605" y="4523986"/>
              <a:ext cx="1712207" cy="399921"/>
            </a:xfrm>
            <a:prstGeom prst="rect">
              <a:avLst/>
            </a:prstGeom>
            <a:noFill/>
          </p:spPr>
          <p:txBody>
            <a:bodyPr wrap="square" rtlCol="0">
              <a:spAutoFit/>
            </a:bodyPr>
            <a:lstStyle/>
            <a:p>
              <a:pPr defTabSz="951304">
                <a:defRPr/>
              </a:pPr>
              <a:r>
                <a:rPr lang="fr-FR" sz="1631" kern="0">
                  <a:solidFill>
                    <a:schemeClr val="tx1">
                      <a:lumMod val="90000"/>
                      <a:lumOff val="10000"/>
                    </a:schemeClr>
                  </a:solidFill>
                  <a:latin typeface="Segoe UI" panose="020B0502040204020203" pitchFamily="34" charset="0"/>
                  <a:cs typeface="Segoe UI" panose="020B0502040204020203" pitchFamily="34" charset="0"/>
                </a:rPr>
                <a:t>Partnership</a:t>
              </a:r>
              <a:endParaRPr lang="fr-FR" sz="1631" kern="0" dirty="0">
                <a:solidFill>
                  <a:schemeClr val="tx1">
                    <a:lumMod val="90000"/>
                    <a:lumOff val="10000"/>
                  </a:schemeClr>
                </a:solidFill>
                <a:latin typeface="Segoe UI" panose="020B0502040204020203" pitchFamily="34" charset="0"/>
                <a:cs typeface="Segoe UI" panose="020B0502040204020203" pitchFamily="34" charset="0"/>
              </a:endParaRPr>
            </a:p>
          </p:txBody>
        </p:sp>
        <p:pic>
          <p:nvPicPr>
            <p:cNvPr id="74" name="Picture 73"/>
            <p:cNvPicPr>
              <a:picLocks noChangeAspect="1"/>
            </p:cNvPicPr>
            <p:nvPr/>
          </p:nvPicPr>
          <p:blipFill>
            <a:blip r:embed="rId11"/>
            <a:stretch>
              <a:fillRect/>
            </a:stretch>
          </p:blipFill>
          <p:spPr>
            <a:xfrm>
              <a:off x="1698244" y="4194602"/>
              <a:ext cx="1280228" cy="274506"/>
            </a:xfrm>
            <a:prstGeom prst="rect">
              <a:avLst/>
            </a:prstGeom>
          </p:spPr>
        </p:pic>
        <p:pic>
          <p:nvPicPr>
            <p:cNvPr id="75" name="Picture 3"/>
            <p:cNvPicPr>
              <a:picLocks noChangeAspect="1"/>
            </p:cNvPicPr>
            <p:nvPr/>
          </p:nvPicPr>
          <p:blipFill>
            <a:blip r:embed="rId12"/>
            <a:stretch/>
          </p:blipFill>
          <p:spPr>
            <a:xfrm>
              <a:off x="251559" y="4127888"/>
              <a:ext cx="1233596" cy="397786"/>
            </a:xfrm>
            <a:prstGeom prst="rect">
              <a:avLst/>
            </a:prstGeom>
            <a:ln>
              <a:noFill/>
            </a:ln>
          </p:spPr>
        </p:pic>
        <p:cxnSp>
          <p:nvCxnSpPr>
            <p:cNvPr id="82" name="Straight Connector 81"/>
            <p:cNvCxnSpPr/>
            <p:nvPr/>
          </p:nvCxnSpPr>
          <p:spPr>
            <a:xfrm>
              <a:off x="1582020" y="4123714"/>
              <a:ext cx="0" cy="464758"/>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90" name="Picture 8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0634" y="5631586"/>
            <a:ext cx="1398905" cy="326411"/>
          </a:xfrm>
          <a:prstGeom prst="rect">
            <a:avLst/>
          </a:prstGeom>
        </p:spPr>
      </p:pic>
      <p:pic>
        <p:nvPicPr>
          <p:cNvPr id="2" name="Picture 1"/>
          <p:cNvPicPr>
            <a:picLocks noChangeAspect="1"/>
          </p:cNvPicPr>
          <p:nvPr/>
        </p:nvPicPr>
        <p:blipFill>
          <a:blip r:embed="rId14"/>
          <a:stretch>
            <a:fillRect/>
          </a:stretch>
        </p:blipFill>
        <p:spPr>
          <a:xfrm>
            <a:off x="2965663" y="5795391"/>
            <a:ext cx="932603" cy="749140"/>
          </a:xfrm>
          <a:prstGeom prst="rect">
            <a:avLst/>
          </a:prstGeom>
        </p:spPr>
      </p:pic>
      <p:grpSp>
        <p:nvGrpSpPr>
          <p:cNvPr id="9" name="Group 8"/>
          <p:cNvGrpSpPr/>
          <p:nvPr/>
        </p:nvGrpSpPr>
        <p:grpSpPr>
          <a:xfrm>
            <a:off x="2868893" y="2661671"/>
            <a:ext cx="2940771" cy="938940"/>
            <a:chOff x="2812031" y="2609718"/>
            <a:chExt cx="2883371" cy="920613"/>
          </a:xfrm>
        </p:grpSpPr>
        <p:sp>
          <p:nvSpPr>
            <p:cNvPr id="27" name="TextBox 26"/>
            <p:cNvSpPr txBox="1"/>
            <p:nvPr/>
          </p:nvSpPr>
          <p:spPr>
            <a:xfrm>
              <a:off x="2825715" y="3279365"/>
              <a:ext cx="2862964" cy="250966"/>
            </a:xfrm>
            <a:prstGeom prst="rect">
              <a:avLst/>
            </a:prstGeom>
            <a:noFill/>
          </p:spPr>
          <p:txBody>
            <a:bodyPr wrap="none" lIns="0" tIns="0" rIns="0" bIns="0" rtlCol="0">
              <a:spAutoFit/>
            </a:bodyPr>
            <a:lstStyle/>
            <a:p>
              <a:pPr algn="ctr" defTabSz="951304">
                <a:defRPr/>
              </a:pPr>
              <a:r>
                <a:rPr lang="fr-FR" sz="1631" kern="0" dirty="0">
                  <a:solidFill>
                    <a:schemeClr val="tx1">
                      <a:lumMod val="90000"/>
                      <a:lumOff val="10000"/>
                    </a:schemeClr>
                  </a:solidFill>
                  <a:latin typeface="Segoe UI" panose="020B0502040204020203" pitchFamily="34" charset="0"/>
                  <a:cs typeface="Segoe UI" panose="020B0502040204020203" pitchFamily="34" charset="0"/>
                </a:rPr>
                <a:t>Linux sur Windows, nativement</a:t>
              </a:r>
            </a:p>
          </p:txBody>
        </p:sp>
        <p:grpSp>
          <p:nvGrpSpPr>
            <p:cNvPr id="8" name="Group 7"/>
            <p:cNvGrpSpPr/>
            <p:nvPr/>
          </p:nvGrpSpPr>
          <p:grpSpPr>
            <a:xfrm>
              <a:off x="2812031" y="2609718"/>
              <a:ext cx="2883371" cy="640354"/>
              <a:chOff x="2812031" y="2609718"/>
              <a:chExt cx="2883371" cy="640354"/>
            </a:xfrm>
          </p:grpSpPr>
          <p:grpSp>
            <p:nvGrpSpPr>
              <p:cNvPr id="7" name="Group 6"/>
              <p:cNvGrpSpPr/>
              <p:nvPr/>
            </p:nvGrpSpPr>
            <p:grpSpPr>
              <a:xfrm>
                <a:off x="3392878" y="2805287"/>
                <a:ext cx="1651465" cy="444785"/>
                <a:chOff x="3154503" y="2924271"/>
                <a:chExt cx="1651465" cy="420411"/>
              </a:xfrm>
            </p:grpSpPr>
            <p:sp>
              <p:nvSpPr>
                <p:cNvPr id="59" name="Rectangle 58"/>
                <p:cNvSpPr/>
                <p:nvPr/>
              </p:nvSpPr>
              <p:spPr bwMode="auto">
                <a:xfrm>
                  <a:off x="3154503" y="2924271"/>
                  <a:ext cx="1633030" cy="420411"/>
                </a:xfrm>
                <a:prstGeom prst="rect">
                  <a:avLst/>
                </a:prstGeom>
                <a:solidFill>
                  <a:srgbClr val="000000"/>
                </a:solidFill>
                <a:ln w="10795" cap="flat" cmpd="sng" algn="ctr">
                  <a:noFill/>
                  <a:prstDash val="solid"/>
                  <a:headEnd type="none" w="med" len="med"/>
                  <a:tailEnd type="none" w="med" len="med"/>
                </a:ln>
                <a:effectLst/>
              </p:spPr>
              <p:txBody>
                <a:bodyPr rot="0" spcFirstLastPara="0" vertOverflow="overflow" horzOverflow="overflow" vert="horz" wrap="square" lIns="0" tIns="47558" rIns="0" bIns="47558" numCol="1" spcCol="0" rtlCol="0" fromWordArt="0" anchor="ctr" anchorCtr="0" forceAA="0" compatLnSpc="1">
                  <a:prstTxWarp prst="textNoShape">
                    <a:avLst/>
                  </a:prstTxWarp>
                  <a:noAutofit/>
                </a:bodyPr>
                <a:lstStyle/>
                <a:p>
                  <a:pPr algn="ctr" defTabSz="950846" fontAlgn="base">
                    <a:spcBef>
                      <a:spcPct val="0"/>
                    </a:spcBef>
                    <a:spcAft>
                      <a:spcPct val="0"/>
                    </a:spcAft>
                    <a:defRPr/>
                  </a:pPr>
                  <a:endParaRPr lang="fr-FR" sz="2040" kern="0" dirty="0">
                    <a:gradFill>
                      <a:gsLst>
                        <a:gs pos="0">
                          <a:srgbClr val="FFFFFF"/>
                        </a:gs>
                        <a:gs pos="100000">
                          <a:srgbClr val="FFFFFF"/>
                        </a:gs>
                      </a:gsLst>
                      <a:lin ang="5400000" scaled="0"/>
                    </a:gradFill>
                    <a:latin typeface="Segoe UI"/>
                  </a:endParaRPr>
                </a:p>
              </p:txBody>
            </p:sp>
            <p:sp>
              <p:nvSpPr>
                <p:cNvPr id="63" name="TextBox 62"/>
                <p:cNvSpPr txBox="1"/>
                <p:nvPr/>
              </p:nvSpPr>
              <p:spPr>
                <a:xfrm>
                  <a:off x="3183728" y="3007512"/>
                  <a:ext cx="1622240" cy="120183"/>
                </a:xfrm>
                <a:prstGeom prst="rect">
                  <a:avLst/>
                </a:prstGeom>
                <a:noFill/>
              </p:spPr>
              <p:txBody>
                <a:bodyPr wrap="none" lIns="0" tIns="0" rIns="0" bIns="0" rtlCol="0">
                  <a:spAutoFit/>
                </a:bodyPr>
                <a:lstStyle/>
                <a:p>
                  <a:pPr algn="ctr" defTabSz="951304">
                    <a:lnSpc>
                      <a:spcPct val="90000"/>
                    </a:lnSpc>
                    <a:spcAft>
                      <a:spcPts val="612"/>
                    </a:spcAft>
                    <a:defRPr/>
                  </a:pPr>
                  <a:r>
                    <a:rPr lang="fr-FR" sz="918" kern="0">
                      <a:solidFill>
                        <a:srgbClr val="FFFFFF"/>
                      </a:solidFill>
                      <a:latin typeface="Lucida Console" panose="020B0609040504020204" pitchFamily="49" charset="0"/>
                    </a:rPr>
                    <a:t>C:\Users\markhill&gt; bash</a:t>
                  </a:r>
                  <a:endParaRPr lang="fr-FR" sz="918" kern="0" dirty="0">
                    <a:solidFill>
                      <a:srgbClr val="FFFFFF"/>
                    </a:solidFill>
                    <a:latin typeface="Lucida Console" panose="020B0609040504020204" pitchFamily="49" charset="0"/>
                  </a:endParaRPr>
                </a:p>
              </p:txBody>
            </p:sp>
            <p:sp>
              <p:nvSpPr>
                <p:cNvPr id="64" name="TextBox 63"/>
                <p:cNvSpPr txBox="1"/>
                <p:nvPr/>
              </p:nvSpPr>
              <p:spPr>
                <a:xfrm>
                  <a:off x="3202027" y="3167296"/>
                  <a:ext cx="1426428" cy="120183"/>
                </a:xfrm>
                <a:prstGeom prst="rect">
                  <a:avLst/>
                </a:prstGeom>
                <a:noFill/>
              </p:spPr>
              <p:txBody>
                <a:bodyPr wrap="square" lIns="0" tIns="0" rIns="0" bIns="0" rtlCol="0">
                  <a:spAutoFit/>
                </a:bodyPr>
                <a:lstStyle/>
                <a:p>
                  <a:pPr algn="ctr" defTabSz="951304">
                    <a:lnSpc>
                      <a:spcPct val="90000"/>
                    </a:lnSpc>
                    <a:spcAft>
                      <a:spcPts val="612"/>
                    </a:spcAft>
                    <a:defRPr/>
                  </a:pPr>
                  <a:r>
                    <a:rPr lang="fr-FR" sz="918" kern="0">
                      <a:solidFill>
                        <a:srgbClr val="009900"/>
                      </a:solidFill>
                      <a:latin typeface="Lucida Console" panose="020B0609040504020204" pitchFamily="49" charset="0"/>
                    </a:rPr>
                    <a:t>root@localhost</a:t>
                  </a:r>
                  <a:r>
                    <a:rPr lang="fr-FR" sz="918" kern="0">
                      <a:solidFill>
                        <a:srgbClr val="FFFFFF"/>
                      </a:solidFill>
                      <a:latin typeface="Lucida Console" panose="020B0609040504020204" pitchFamily="49" charset="0"/>
                    </a:rPr>
                    <a:t>: #</a:t>
                  </a:r>
                  <a:endParaRPr lang="fr-FR" sz="918" kern="0" dirty="0">
                    <a:solidFill>
                      <a:srgbClr val="FFFFFF"/>
                    </a:solidFill>
                    <a:latin typeface="Lucida Console" panose="020B0609040504020204" pitchFamily="49" charset="0"/>
                  </a:endParaRPr>
                </a:p>
              </p:txBody>
            </p:sp>
          </p:grpSp>
          <p:sp>
            <p:nvSpPr>
              <p:cNvPr id="78" name="TextBox 77"/>
              <p:cNvSpPr txBox="1"/>
              <p:nvPr/>
            </p:nvSpPr>
            <p:spPr>
              <a:xfrm>
                <a:off x="2812031" y="2609718"/>
                <a:ext cx="2883371" cy="197746"/>
              </a:xfrm>
              <a:prstGeom prst="rect">
                <a:avLst/>
              </a:prstGeom>
              <a:noFill/>
            </p:spPr>
            <p:txBody>
              <a:bodyPr wrap="square" lIns="0" tIns="0" rIns="0" bIns="0" rtlCol="0">
                <a:spAutoFit/>
              </a:bodyPr>
              <a:lstStyle/>
              <a:p>
                <a:pPr algn="ctr" defTabSz="951304">
                  <a:lnSpc>
                    <a:spcPct val="90000"/>
                  </a:lnSpc>
                  <a:spcAft>
                    <a:spcPts val="612"/>
                  </a:spcAft>
                  <a:defRPr/>
                </a:pPr>
                <a:r>
                  <a:rPr lang="fr-FR" sz="1428" b="1" kern="0" spc="-133">
                    <a:gradFill>
                      <a:gsLst>
                        <a:gs pos="2917">
                          <a:srgbClr val="505050"/>
                        </a:gs>
                        <a:gs pos="30000">
                          <a:srgbClr val="505050"/>
                        </a:gs>
                      </a:gsLst>
                      <a:lin ang="5400000" scaled="0"/>
                    </a:gradFill>
                    <a:latin typeface="OCR A Extended" panose="02010509020102010303" pitchFamily="50" charset="0"/>
                    <a:ea typeface="Microsoft Yi Baiti" panose="03000500000000000000" pitchFamily="66" charset="0"/>
                    <a:cs typeface="Courier New" panose="02070309020205020404" pitchFamily="49" charset="0"/>
                  </a:rPr>
                  <a:t>Windows Subsystem for Linux</a:t>
                </a:r>
                <a:endParaRPr lang="fr-FR" sz="1428" b="1" kern="0" spc="-133" dirty="0">
                  <a:gradFill>
                    <a:gsLst>
                      <a:gs pos="2917">
                        <a:srgbClr val="505050"/>
                      </a:gs>
                      <a:gs pos="30000">
                        <a:srgbClr val="505050"/>
                      </a:gs>
                    </a:gsLst>
                    <a:lin ang="5400000" scaled="0"/>
                  </a:gradFill>
                  <a:latin typeface="OCR A Extended" panose="02010509020102010303" pitchFamily="50" charset="0"/>
                  <a:ea typeface="Microsoft Yi Baiti" panose="03000500000000000000" pitchFamily="66" charset="0"/>
                  <a:cs typeface="Courier New" panose="02070309020205020404" pitchFamily="49" charset="0"/>
                </a:endParaRPr>
              </a:p>
            </p:txBody>
          </p:sp>
        </p:grpSp>
      </p:grpSp>
    </p:spTree>
    <p:extLst>
      <p:ext uri="{BB962C8B-B14F-4D97-AF65-F5344CB8AC3E}">
        <p14:creationId xmlns:p14="http://schemas.microsoft.com/office/powerpoint/2010/main" val="346799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C59C8D-9A28-42D9-AF07-12BA853F0F86}"/>
              </a:ext>
            </a:extLst>
          </p:cNvPr>
          <p:cNvSpPr>
            <a:spLocks noGrp="1"/>
          </p:cNvSpPr>
          <p:nvPr>
            <p:ph type="title"/>
          </p:nvPr>
        </p:nvSpPr>
        <p:spPr/>
        <p:txBody>
          <a:bodyPr/>
          <a:lstStyle/>
          <a:p>
            <a:endParaRPr lang="fr-FR"/>
          </a:p>
        </p:txBody>
      </p:sp>
      <p:pic>
        <p:nvPicPr>
          <p:cNvPr id="3" name="Picture 2">
            <a:extLst>
              <a:ext uri="{FF2B5EF4-FFF2-40B4-BE49-F238E27FC236}">
                <a16:creationId xmlns:a16="http://schemas.microsoft.com/office/drawing/2014/main" id="{57B45A28-DA5C-4A5C-A4E1-9B11AD664364}"/>
              </a:ext>
            </a:extLst>
          </p:cNvPr>
          <p:cNvPicPr>
            <a:picLocks noChangeAspect="1"/>
          </p:cNvPicPr>
          <p:nvPr/>
        </p:nvPicPr>
        <p:blipFill>
          <a:blip r:embed="rId2"/>
          <a:stretch>
            <a:fillRect/>
          </a:stretch>
        </p:blipFill>
        <p:spPr>
          <a:xfrm>
            <a:off x="1884362" y="473074"/>
            <a:ext cx="8667750" cy="6048375"/>
          </a:xfrm>
          <a:prstGeom prst="rect">
            <a:avLst/>
          </a:prstGeom>
        </p:spPr>
      </p:pic>
      <p:sp>
        <p:nvSpPr>
          <p:cNvPr id="4" name="Rectangle 3">
            <a:extLst>
              <a:ext uri="{FF2B5EF4-FFF2-40B4-BE49-F238E27FC236}">
                <a16:creationId xmlns:a16="http://schemas.microsoft.com/office/drawing/2014/main" id="{3A5148E2-D729-4C34-A4AD-FA715DEEC5EF}"/>
              </a:ext>
            </a:extLst>
          </p:cNvPr>
          <p:cNvSpPr/>
          <p:nvPr/>
        </p:nvSpPr>
        <p:spPr>
          <a:xfrm>
            <a:off x="1587" y="6521449"/>
            <a:ext cx="12434888" cy="469039"/>
          </a:xfrm>
          <a:prstGeom prst="rect">
            <a:avLst/>
          </a:prstGeom>
        </p:spPr>
        <p:txBody>
          <a:bodyPr wrap="square">
            <a:spAutoFit/>
          </a:bodyPr>
          <a:lstStyle/>
          <a:p>
            <a:pPr algn="ctr"/>
            <a:r>
              <a:rPr lang="fr-FR" dirty="0"/>
              <a:t>https://twitter.com/jsnover/status/851527996397690880</a:t>
            </a:r>
          </a:p>
        </p:txBody>
      </p:sp>
    </p:spTree>
    <p:extLst>
      <p:ext uri="{BB962C8B-B14F-4D97-AF65-F5344CB8AC3E}">
        <p14:creationId xmlns:p14="http://schemas.microsoft.com/office/powerpoint/2010/main" val="390237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69239B-ED98-4A6F-97CF-680BB888F77E}"/>
              </a:ext>
            </a:extLst>
          </p:cNvPr>
          <p:cNvSpPr>
            <a:spLocks noGrp="1"/>
          </p:cNvSpPr>
          <p:nvPr>
            <p:ph type="body" sz="quarter" idx="10"/>
          </p:nvPr>
        </p:nvSpPr>
        <p:spPr/>
        <p:txBody>
          <a:bodyPr/>
          <a:lstStyle/>
          <a:p>
            <a:r>
              <a:rPr lang="fr-FR" dirty="0"/>
              <a:t>PowerShell Open Source</a:t>
            </a:r>
          </a:p>
        </p:txBody>
      </p:sp>
      <p:sp>
        <p:nvSpPr>
          <p:cNvPr id="4" name="Text Placeholder 3">
            <a:extLst>
              <a:ext uri="{FF2B5EF4-FFF2-40B4-BE49-F238E27FC236}">
                <a16:creationId xmlns:a16="http://schemas.microsoft.com/office/drawing/2014/main" id="{5FAD15F3-74E4-446D-8AE9-1D49007353A2}"/>
              </a:ext>
            </a:extLst>
          </p:cNvPr>
          <p:cNvSpPr>
            <a:spLocks noGrp="1"/>
          </p:cNvSpPr>
          <p:nvPr>
            <p:ph type="body" sz="quarter" idx="11"/>
          </p:nvPr>
        </p:nvSpPr>
        <p:spPr/>
        <p:txBody>
          <a:bodyPr/>
          <a:lstStyle/>
          <a:p>
            <a:endParaRPr lang="fr-FR"/>
          </a:p>
        </p:txBody>
      </p:sp>
    </p:spTree>
    <p:extLst>
      <p:ext uri="{BB962C8B-B14F-4D97-AF65-F5344CB8AC3E}">
        <p14:creationId xmlns:p14="http://schemas.microsoft.com/office/powerpoint/2010/main" val="76622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DBC52F-8BB4-4FE3-869C-5E30257D1982}"/>
              </a:ext>
            </a:extLst>
          </p:cNvPr>
          <p:cNvSpPr>
            <a:spLocks noGrp="1"/>
          </p:cNvSpPr>
          <p:nvPr>
            <p:ph type="title"/>
          </p:nvPr>
        </p:nvSpPr>
        <p:spPr/>
        <p:txBody>
          <a:bodyPr/>
          <a:lstStyle/>
          <a:p>
            <a:r>
              <a:rPr lang="fr-FR" dirty="0"/>
              <a:t>PowerShell Open Source</a:t>
            </a:r>
          </a:p>
        </p:txBody>
      </p:sp>
      <p:sp>
        <p:nvSpPr>
          <p:cNvPr id="5" name="Text Placeholder 4">
            <a:extLst>
              <a:ext uri="{FF2B5EF4-FFF2-40B4-BE49-F238E27FC236}">
                <a16:creationId xmlns:a16="http://schemas.microsoft.com/office/drawing/2014/main" id="{3C4AC07C-A89C-4F74-B282-37EA35BEF379}"/>
              </a:ext>
            </a:extLst>
          </p:cNvPr>
          <p:cNvSpPr>
            <a:spLocks noGrp="1"/>
          </p:cNvSpPr>
          <p:nvPr>
            <p:ph type="body" sz="quarter" idx="10"/>
          </p:nvPr>
        </p:nvSpPr>
        <p:spPr>
          <a:xfrm>
            <a:off x="274638" y="1212850"/>
            <a:ext cx="11887200" cy="2025170"/>
          </a:xfrm>
        </p:spPr>
        <p:txBody>
          <a:bodyPr/>
          <a:lstStyle/>
          <a:p>
            <a:r>
              <a:rPr lang="fr-FR" dirty="0"/>
              <a:t>Annoncé le 18 août 2016</a:t>
            </a:r>
          </a:p>
          <a:p>
            <a:r>
              <a:rPr lang="fr-FR" dirty="0"/>
              <a:t>PowerShell sur Linux et </a:t>
            </a:r>
            <a:r>
              <a:rPr lang="fr-FR" dirty="0" err="1"/>
              <a:t>macOS</a:t>
            </a:r>
            <a:endParaRPr lang="fr-FR" dirty="0"/>
          </a:p>
          <a:p>
            <a:r>
              <a:rPr lang="fr-FR" dirty="0"/>
              <a:t>PowerShell Open Source</a:t>
            </a:r>
          </a:p>
          <a:p>
            <a:pPr lvl="1"/>
            <a:r>
              <a:rPr lang="fr-FR" dirty="0"/>
              <a:t>Sur GitHub</a:t>
            </a:r>
          </a:p>
          <a:p>
            <a:pPr lvl="1"/>
            <a:r>
              <a:rPr lang="fr-FR" dirty="0"/>
              <a:t>Licence MIT</a:t>
            </a:r>
          </a:p>
          <a:p>
            <a:r>
              <a:rPr lang="fr-FR" dirty="0"/>
              <a:t>Un code de base pour tous les OS</a:t>
            </a:r>
          </a:p>
          <a:p>
            <a:endParaRPr lang="fr-FR" dirty="0"/>
          </a:p>
          <a:p>
            <a:r>
              <a:rPr lang="fr-FR" dirty="0">
                <a:hlinkClick r:id="rId2"/>
              </a:rPr>
              <a:t>https://github.com/powershell/powershell</a:t>
            </a:r>
            <a:endParaRPr lang="fr-FR" dirty="0"/>
          </a:p>
        </p:txBody>
      </p:sp>
      <p:pic>
        <p:nvPicPr>
          <p:cNvPr id="6" name="Picture 5">
            <a:extLst>
              <a:ext uri="{FF2B5EF4-FFF2-40B4-BE49-F238E27FC236}">
                <a16:creationId xmlns:a16="http://schemas.microsoft.com/office/drawing/2014/main" id="{3E1E31CE-718E-4BCE-A7AB-A26F3306AD05}"/>
              </a:ext>
            </a:extLst>
          </p:cNvPr>
          <p:cNvPicPr>
            <a:picLocks noChangeAspect="1"/>
          </p:cNvPicPr>
          <p:nvPr/>
        </p:nvPicPr>
        <p:blipFill>
          <a:blip r:embed="rId3"/>
          <a:stretch>
            <a:fillRect/>
          </a:stretch>
        </p:blipFill>
        <p:spPr>
          <a:xfrm>
            <a:off x="8290244" y="1983895"/>
            <a:ext cx="3871594" cy="2171700"/>
          </a:xfrm>
          <a:prstGeom prst="rect">
            <a:avLst/>
          </a:prstGeom>
        </p:spPr>
      </p:pic>
    </p:spTree>
    <p:extLst>
      <p:ext uri="{BB962C8B-B14F-4D97-AF65-F5344CB8AC3E}">
        <p14:creationId xmlns:p14="http://schemas.microsoft.com/office/powerpoint/2010/main" val="1971087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7AEF-AD01-417F-AEAA-90E8FECA43CC}"/>
              </a:ext>
            </a:extLst>
          </p:cNvPr>
          <p:cNvSpPr>
            <a:spLocks noGrp="1"/>
          </p:cNvSpPr>
          <p:nvPr>
            <p:ph type="title"/>
          </p:nvPr>
        </p:nvSpPr>
        <p:spPr/>
        <p:txBody>
          <a:bodyPr/>
          <a:lstStyle/>
          <a:p>
            <a:r>
              <a:rPr lang="fr-FR" dirty="0"/>
              <a:t>Objectifs</a:t>
            </a:r>
          </a:p>
        </p:txBody>
      </p:sp>
      <p:sp>
        <p:nvSpPr>
          <p:cNvPr id="3" name="Text Placeholder 2">
            <a:extLst>
              <a:ext uri="{FF2B5EF4-FFF2-40B4-BE49-F238E27FC236}">
                <a16:creationId xmlns:a16="http://schemas.microsoft.com/office/drawing/2014/main" id="{86CA9DA3-AF81-4B88-8D61-0F8DEAA479AA}"/>
              </a:ext>
            </a:extLst>
          </p:cNvPr>
          <p:cNvSpPr>
            <a:spLocks noGrp="1"/>
          </p:cNvSpPr>
          <p:nvPr>
            <p:ph type="body" sz="quarter" idx="10"/>
          </p:nvPr>
        </p:nvSpPr>
        <p:spPr/>
        <p:txBody>
          <a:bodyPr/>
          <a:lstStyle/>
          <a:p>
            <a:r>
              <a:rPr lang="fr-FR" dirty="0"/>
              <a:t>Management hétérogène</a:t>
            </a:r>
          </a:p>
          <a:p>
            <a:r>
              <a:rPr lang="fr-FR" dirty="0"/>
              <a:t>Interopérable avec les outils existants</a:t>
            </a:r>
          </a:p>
          <a:p>
            <a:r>
              <a:rPr lang="fr-FR" dirty="0"/>
              <a:t>Orienté communauté</a:t>
            </a:r>
          </a:p>
          <a:p>
            <a:r>
              <a:rPr lang="fr-FR" dirty="0"/>
              <a:t>Avantages de PowerShell, sur Linux et </a:t>
            </a:r>
            <a:r>
              <a:rPr lang="fr-FR" dirty="0" err="1"/>
              <a:t>macOS</a:t>
            </a:r>
            <a:endParaRPr lang="fr-FR" dirty="0"/>
          </a:p>
          <a:p>
            <a:pPr lvl="1"/>
            <a:r>
              <a:rPr lang="fr-FR" dirty="0"/>
              <a:t>Abstractions</a:t>
            </a:r>
          </a:p>
          <a:p>
            <a:pPr lvl="1"/>
            <a:r>
              <a:rPr lang="fr-FR" dirty="0"/>
              <a:t>Données structurées</a:t>
            </a:r>
          </a:p>
          <a:p>
            <a:pPr lvl="1"/>
            <a:r>
              <a:rPr lang="fr-FR" dirty="0"/>
              <a:t>"Glue" entre systèmes disparates</a:t>
            </a:r>
          </a:p>
          <a:p>
            <a:pPr lvl="1"/>
            <a:r>
              <a:rPr lang="fr-FR" dirty="0"/>
              <a:t>Shell interactif</a:t>
            </a:r>
          </a:p>
          <a:p>
            <a:pPr lvl="1"/>
            <a:r>
              <a:rPr lang="fr-FR" dirty="0"/>
              <a:t>Scripting</a:t>
            </a:r>
          </a:p>
        </p:txBody>
      </p:sp>
    </p:spTree>
    <p:extLst>
      <p:ext uri="{BB962C8B-B14F-4D97-AF65-F5344CB8AC3E}">
        <p14:creationId xmlns:p14="http://schemas.microsoft.com/office/powerpoint/2010/main" val="36062780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487C-D923-4D6A-98D2-9B0255469036}"/>
              </a:ext>
            </a:extLst>
          </p:cNvPr>
          <p:cNvSpPr>
            <a:spLocks noGrp="1"/>
          </p:cNvSpPr>
          <p:nvPr>
            <p:ph type="title"/>
          </p:nvPr>
        </p:nvSpPr>
        <p:spPr/>
        <p:txBody>
          <a:bodyPr/>
          <a:lstStyle/>
          <a:p>
            <a:r>
              <a:rPr lang="fr-FR" dirty="0"/>
              <a:t>Visite / Démos</a:t>
            </a:r>
          </a:p>
        </p:txBody>
      </p:sp>
      <p:sp>
        <p:nvSpPr>
          <p:cNvPr id="3" name="Text Placeholder 2">
            <a:extLst>
              <a:ext uri="{FF2B5EF4-FFF2-40B4-BE49-F238E27FC236}">
                <a16:creationId xmlns:a16="http://schemas.microsoft.com/office/drawing/2014/main" id="{19B49703-722C-4A35-B592-F4219E1794EF}"/>
              </a:ext>
            </a:extLst>
          </p:cNvPr>
          <p:cNvSpPr>
            <a:spLocks noGrp="1"/>
          </p:cNvSpPr>
          <p:nvPr>
            <p:ph type="body" sz="quarter" idx="10"/>
          </p:nvPr>
        </p:nvSpPr>
        <p:spPr/>
        <p:txBody>
          <a:bodyPr/>
          <a:lstStyle/>
          <a:p>
            <a:r>
              <a:rPr lang="fr-FR" dirty="0"/>
              <a:t>GitHub, Doc, Installation Linux, Mac</a:t>
            </a:r>
          </a:p>
          <a:p>
            <a:r>
              <a:rPr lang="fr-FR" dirty="0"/>
              <a:t>Visual Studio Code</a:t>
            </a:r>
          </a:p>
          <a:p>
            <a:r>
              <a:rPr lang="fr-FR" dirty="0"/>
              <a:t>En fonction du temps :</a:t>
            </a:r>
          </a:p>
          <a:p>
            <a:pPr marL="571500" indent="-571500">
              <a:buFont typeface="Arial" panose="020B0604020202020204" pitchFamily="34" charset="0"/>
              <a:buChar char="•"/>
            </a:pPr>
            <a:r>
              <a:rPr lang="fr-FR" dirty="0"/>
              <a:t>Python</a:t>
            </a:r>
          </a:p>
          <a:p>
            <a:pPr marL="571500" indent="-571500">
              <a:buFont typeface="Arial" panose="020B0604020202020204" pitchFamily="34" charset="0"/>
              <a:buChar char="•"/>
            </a:pPr>
            <a:r>
              <a:rPr lang="fr-FR" dirty="0"/>
              <a:t>REST</a:t>
            </a:r>
          </a:p>
          <a:p>
            <a:pPr marL="571500" indent="-571500">
              <a:buFont typeface="Arial" panose="020B0604020202020204" pitchFamily="34" charset="0"/>
              <a:buChar char="•"/>
            </a:pPr>
            <a:r>
              <a:rPr lang="fr-FR" dirty="0"/>
              <a:t>Azure</a:t>
            </a:r>
          </a:p>
          <a:p>
            <a:pPr marL="571500" indent="-571500">
              <a:buFont typeface="Arial" panose="020B0604020202020204" pitchFamily="34" charset="0"/>
              <a:buChar char="•"/>
            </a:pPr>
            <a:r>
              <a:rPr lang="fr-FR" dirty="0"/>
              <a:t>Apache</a:t>
            </a:r>
          </a:p>
          <a:p>
            <a:pPr marL="571500" indent="-571500">
              <a:buFont typeface="Arial" panose="020B0604020202020204" pitchFamily="34" charset="0"/>
              <a:buChar char="•"/>
            </a:pPr>
            <a:r>
              <a:rPr lang="fr-FR" dirty="0"/>
              <a:t>SSH </a:t>
            </a:r>
            <a:r>
              <a:rPr lang="fr-FR" dirty="0" err="1"/>
              <a:t>Remoting</a:t>
            </a:r>
            <a:endParaRPr lang="fr-FR" dirty="0"/>
          </a:p>
          <a:p>
            <a:endParaRPr lang="fr-FR" dirty="0"/>
          </a:p>
        </p:txBody>
      </p:sp>
    </p:spTree>
    <p:extLst>
      <p:ext uri="{BB962C8B-B14F-4D97-AF65-F5344CB8AC3E}">
        <p14:creationId xmlns:p14="http://schemas.microsoft.com/office/powerpoint/2010/main" val="1826129704"/>
      </p:ext>
    </p:extLst>
  </p:cSld>
  <p:clrMapOvr>
    <a:masterClrMapping/>
  </p:clrMapOvr>
  <p:transition>
    <p:fade/>
  </p:transition>
</p:sld>
</file>

<file path=ppt/theme/theme1.xml><?xml version="1.0" encoding="utf-8"?>
<a:theme xmlns:a="http://schemas.openxmlformats.org/drawingml/2006/main" name="STB Conversations 2013">
  <a:themeElements>
    <a:clrScheme name="Custom 1">
      <a:dk1>
        <a:srgbClr val="000000"/>
      </a:dk1>
      <a:lt1>
        <a:srgbClr val="FFFFFF"/>
      </a:lt1>
      <a:dk2>
        <a:srgbClr val="505050"/>
      </a:dk2>
      <a:lt2>
        <a:srgbClr val="D2D2D2"/>
      </a:lt2>
      <a:accent1>
        <a:srgbClr val="0072C6"/>
      </a:accent1>
      <a:accent2>
        <a:srgbClr val="7FBA00"/>
      </a:accent2>
      <a:accent3>
        <a:srgbClr val="68217A"/>
      </a:accent3>
      <a:accent4>
        <a:srgbClr val="EB3C00"/>
      </a:accent4>
      <a:accent5>
        <a:srgbClr val="FF8C00"/>
      </a:accent5>
      <a:accent6>
        <a:srgbClr val="E81123"/>
      </a:accent6>
      <a:hlink>
        <a:srgbClr val="68217A"/>
      </a:hlink>
      <a:folHlink>
        <a:srgbClr val="FFFFFF"/>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565</Words>
  <Application>Microsoft Office PowerPoint</Application>
  <PresentationFormat>Custom</PresentationFormat>
  <Paragraphs>95</Paragraphs>
  <Slides>11</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MS PGothic</vt:lpstr>
      <vt:lpstr>MS PGothic</vt:lpstr>
      <vt:lpstr>Arial</vt:lpstr>
      <vt:lpstr>Calibri</vt:lpstr>
      <vt:lpstr>Courier New</vt:lpstr>
      <vt:lpstr>Lucida Console</vt:lpstr>
      <vt:lpstr>Microsoft Yi Baiti</vt:lpstr>
      <vt:lpstr>OCR A Extended</vt:lpstr>
      <vt:lpstr>Segoe UI</vt:lpstr>
      <vt:lpstr>Segoe UI Light</vt:lpstr>
      <vt:lpstr>Segoe UI Semibold</vt:lpstr>
      <vt:lpstr>Segoe UI Semilight</vt:lpstr>
      <vt:lpstr>Wingdings</vt:lpstr>
      <vt:lpstr>STB Conversations 2013</vt:lpstr>
      <vt:lpstr>PowerPoint Presentation</vt:lpstr>
      <vt:lpstr>Open Source</vt:lpstr>
      <vt:lpstr>L’Open Source selon Microsoft</vt:lpstr>
      <vt:lpstr>Microsoft et l’Open Source</vt:lpstr>
      <vt:lpstr>PowerPoint Presentation</vt:lpstr>
      <vt:lpstr>PowerPoint Presentation</vt:lpstr>
      <vt:lpstr>PowerShell Open Source</vt:lpstr>
      <vt:lpstr>Objectifs</vt:lpstr>
      <vt:lpstr>Visite / Démos</vt:lpstr>
      <vt:lpstr>Resources utiles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2017-04-08T14:36:37Z</dcterms:created>
  <dcterms:modified xsi:type="dcterms:W3CDTF">2017-04-11T14:30:46Z</dcterms:modified>
  <cp:category/>
</cp:coreProperties>
</file>